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 Bold" panose="020B0604020202020204" charset="0"/>
      <p:regular r:id="rId7"/>
    </p:embeddedFont>
    <p:embeddedFont>
      <p:font typeface="Poppins Medium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ampbell-edu.zoom.us/j/97216849344?pwd=TXdkNzM3VjM0QTdIWW1hNmZHU09SQT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004" b="56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9297"/>
          <a:stretch>
            <a:fillRect/>
          </a:stretch>
        </p:blipFill>
        <p:spPr>
          <a:xfrm>
            <a:off x="14261798" y="6944763"/>
            <a:ext cx="4203727" cy="381288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1572126" y="1163741"/>
            <a:ext cx="9368987" cy="233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2"/>
              </a:lnSpc>
            </a:pPr>
            <a:r>
              <a:rPr lang="en-US" sz="6751" spc="-168">
                <a:solidFill>
                  <a:srgbClr val="E9E9E9"/>
                </a:solidFill>
                <a:latin typeface="Poppins Bold"/>
              </a:rPr>
              <a:t>Kappa Epsilon PRESENTS</a:t>
            </a:r>
          </a:p>
        </p:txBody>
      </p:sp>
      <p:sp>
        <p:nvSpPr>
          <p:cNvPr id="4" name="TextBox 4"/>
          <p:cNvSpPr txBox="1"/>
          <p:nvPr/>
        </p:nvSpPr>
        <p:spPr>
          <a:xfrm rot="1269506">
            <a:off x="11344728" y="5007005"/>
            <a:ext cx="2009246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251D21"/>
                </a:solidFill>
                <a:latin typeface="Poppins Bold"/>
              </a:rPr>
              <a:t>101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1394613" y="5821929"/>
            <a:ext cx="9841782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3213" dirty="0">
                <a:solidFill>
                  <a:srgbClr val="000000"/>
                </a:solidFill>
                <a:latin typeface="Poppins Bold"/>
              </a:rPr>
              <a:t>WHEN: February 18, 2021 12-1pm</a:t>
            </a:r>
          </a:p>
          <a:p>
            <a:pPr algn="ctr">
              <a:lnSpc>
                <a:spcPts val="4498"/>
              </a:lnSpc>
            </a:pPr>
            <a:r>
              <a:rPr lang="en-US" sz="3213" dirty="0">
                <a:solidFill>
                  <a:srgbClr val="000000"/>
                </a:solidFill>
                <a:latin typeface="Poppins Bold"/>
              </a:rPr>
              <a:t>WHERE: </a:t>
            </a:r>
            <a:r>
              <a:rPr lang="en-US" sz="3213" u="sng" dirty="0">
                <a:solidFill>
                  <a:srgbClr val="000000"/>
                </a:solidFill>
                <a:latin typeface="Poppins Bold"/>
                <a:hlinkClick r:id="rId4"/>
              </a:rPr>
              <a:t>ZOOM LINK</a:t>
            </a:r>
            <a:endParaRPr lang="en-US" sz="3213" u="sng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3156" y="7871015"/>
            <a:ext cx="7553705" cy="2024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3036" u="sng">
                <a:solidFill>
                  <a:srgbClr val="000000"/>
                </a:solidFill>
                <a:latin typeface="Poppins Medium Bold"/>
              </a:rPr>
              <a:t>Learn How To</a:t>
            </a:r>
          </a:p>
          <a:p>
            <a:pPr algn="ctr">
              <a:lnSpc>
                <a:spcPts val="3970"/>
              </a:lnSpc>
            </a:pPr>
            <a:r>
              <a:rPr lang="en-US" sz="2836">
                <a:solidFill>
                  <a:srgbClr val="000000"/>
                </a:solidFill>
                <a:latin typeface="Poppins Medium Bold"/>
              </a:rPr>
              <a:t>Create a strong profile</a:t>
            </a:r>
          </a:p>
          <a:p>
            <a:pPr algn="ctr">
              <a:lnSpc>
                <a:spcPts val="3970"/>
              </a:lnSpc>
            </a:pPr>
            <a:r>
              <a:rPr lang="en-US" sz="2836">
                <a:solidFill>
                  <a:srgbClr val="000000"/>
                </a:solidFill>
                <a:latin typeface="Poppins Medium Bold"/>
              </a:rPr>
              <a:t> Do's and Don'ts</a:t>
            </a:r>
          </a:p>
          <a:p>
            <a:pPr algn="ctr">
              <a:lnSpc>
                <a:spcPts val="3970"/>
              </a:lnSpc>
            </a:pPr>
            <a:r>
              <a:rPr lang="en-US" sz="2836">
                <a:solidFill>
                  <a:srgbClr val="000000"/>
                </a:solidFill>
                <a:latin typeface="Poppins Medium Bold"/>
              </a:rPr>
              <a:t>Networking Tips</a:t>
            </a:r>
          </a:p>
        </p:txBody>
      </p:sp>
      <p:sp>
        <p:nvSpPr>
          <p:cNvPr id="7" name="TextBox 7"/>
          <p:cNvSpPr txBox="1"/>
          <p:nvPr/>
        </p:nvSpPr>
        <p:spPr>
          <a:xfrm rot="1178869">
            <a:off x="4304382" y="6337614"/>
            <a:ext cx="15506665" cy="1151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251D21"/>
                </a:solidFill>
                <a:latin typeface="Poppins Bold"/>
              </a:rPr>
              <a:t>PUT YOUR BEST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251D21"/>
                </a:solidFill>
                <a:latin typeface="Poppins Bold"/>
              </a:rPr>
              <a:t> SELF FORWARD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Poppins Bold</vt:lpstr>
      <vt:lpstr>Poppins Medium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cp:lastModifiedBy>Cydney Nicholson</cp:lastModifiedBy>
  <cp:revision>2</cp:revision>
  <dcterms:created xsi:type="dcterms:W3CDTF">2006-08-16T00:00:00Z</dcterms:created>
  <dcterms:modified xsi:type="dcterms:W3CDTF">2021-02-09T18:44:09Z</dcterms:modified>
  <dc:identifier>DAEVp8so2Aw</dc:identifier>
</cp:coreProperties>
</file>