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7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ecure.touchnet.net/C20495_ustores/web/store_cat.jsp?STOREID=53&amp;CATID=253&amp;SINGLESTORE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86C91AF-E23A-49B1-9A19-D519DCCF0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B48AA59-864B-45B9-9C79-C95EA132B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81534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C347EF-1FC6-4D9A-812A-A7E9E42B4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7918" y="615710"/>
            <a:ext cx="3209563" cy="3352025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81E50D3-6582-430E-8AB6-E440D988E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3877" y="6008978"/>
            <a:ext cx="1344328" cy="7830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2BA9C4-928C-425D-8BEC-69866B3F321F}"/>
              </a:ext>
            </a:extLst>
          </p:cNvPr>
          <p:cNvSpPr/>
          <p:nvPr/>
        </p:nvSpPr>
        <p:spPr>
          <a:xfrm>
            <a:off x="1" y="0"/>
            <a:ext cx="8153398" cy="6858000"/>
          </a:xfrm>
          <a:prstGeom prst="rect">
            <a:avLst/>
          </a:prstGeom>
          <a:solidFill>
            <a:srgbClr val="0F73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3A32F0-5360-4252-A8CE-4F8DB9688938}"/>
              </a:ext>
            </a:extLst>
          </p:cNvPr>
          <p:cNvSpPr txBox="1"/>
          <p:nvPr/>
        </p:nvSpPr>
        <p:spPr>
          <a:xfrm>
            <a:off x="9004233" y="4397104"/>
            <a:ext cx="2492943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Color Options</a:t>
            </a:r>
          </a:p>
          <a:p>
            <a:pPr algn="ctr"/>
            <a:r>
              <a:rPr lang="en-US" sz="2000" dirty="0"/>
              <a:t>Black</a:t>
            </a:r>
          </a:p>
          <a:p>
            <a:pPr algn="ctr"/>
            <a:r>
              <a:rPr lang="en-US" sz="2000" dirty="0"/>
              <a:t>Leopard</a:t>
            </a:r>
          </a:p>
          <a:p>
            <a:pPr algn="ctr"/>
            <a:r>
              <a:rPr lang="en-US" sz="2000" dirty="0"/>
              <a:t>White/Clear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BE405C-9785-41B5-8BB7-3262DC66377E}"/>
              </a:ext>
            </a:extLst>
          </p:cNvPr>
          <p:cNvSpPr/>
          <p:nvPr/>
        </p:nvSpPr>
        <p:spPr>
          <a:xfrm>
            <a:off x="505326" y="457200"/>
            <a:ext cx="7156383" cy="5909912"/>
          </a:xfrm>
          <a:prstGeom prst="rect">
            <a:avLst/>
          </a:prstGeom>
          <a:gradFill flip="none" rotWithShape="1">
            <a:gsLst>
              <a:gs pos="0">
                <a:srgbClr val="0F7313">
                  <a:tint val="66000"/>
                  <a:satMod val="160000"/>
                </a:srgbClr>
              </a:gs>
              <a:gs pos="50000">
                <a:srgbClr val="0F7313">
                  <a:tint val="44500"/>
                  <a:satMod val="160000"/>
                </a:srgbClr>
              </a:gs>
              <a:gs pos="100000">
                <a:srgbClr val="0F731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3DBBA-E89B-41E6-8C46-B314E191B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418" y="666550"/>
            <a:ext cx="5077328" cy="149432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kern="1200" cap="all" spc="300" baseline="0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Blue Light Glasses Sale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DB0CC-0AA2-41DA-B9D7-3F0EE138B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554" y="2403694"/>
            <a:ext cx="6285297" cy="13898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Blue light glasses can help reduce eye discomfort and digital eye strain by helping filter out blue light emitted from screens.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7CB39-F190-4C67-851F-5598723A16C2}"/>
              </a:ext>
            </a:extLst>
          </p:cNvPr>
          <p:cNvSpPr txBox="1"/>
          <p:nvPr/>
        </p:nvSpPr>
        <p:spPr>
          <a:xfrm>
            <a:off x="1847850" y="4036330"/>
            <a:ext cx="44576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$10 per pair</a:t>
            </a: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purchase!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 Sale ends January 29</a:t>
            </a:r>
            <a:r>
              <a:rPr lang="en-US" sz="20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245032754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Gill Sans MT</vt:lpstr>
      <vt:lpstr>Goudy Old Style</vt:lpstr>
      <vt:lpstr>ClassicFrameVTI</vt:lpstr>
      <vt:lpstr>Blue Light Glasses Sale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Light Glasses Sale</dc:title>
  <dc:creator>Sarah Wood</dc:creator>
  <cp:lastModifiedBy>Sarah Wood</cp:lastModifiedBy>
  <cp:revision>7</cp:revision>
  <dcterms:created xsi:type="dcterms:W3CDTF">2021-01-08T20:30:41Z</dcterms:created>
  <dcterms:modified xsi:type="dcterms:W3CDTF">2021-01-29T16:19:26Z</dcterms:modified>
</cp:coreProperties>
</file>