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7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>
        <p:scale>
          <a:sx n="81" d="100"/>
          <a:sy n="81" d="100"/>
        </p:scale>
        <p:origin x="64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57C3F-0FB2-4B2E-BA6A-FEEEFF1AF7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685801"/>
            <a:ext cx="8115300" cy="3046228"/>
          </a:xfrm>
        </p:spPr>
        <p:txBody>
          <a:bodyPr anchor="b">
            <a:normAutofit/>
          </a:bodyPr>
          <a:lstStyle>
            <a:lvl1pPr algn="ctr">
              <a:defRPr sz="3600" cap="all" spc="3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8583AE9-1CC1-4572-A6E5-E97F80E476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7400" y="4114800"/>
            <a:ext cx="8115300" cy="2057400"/>
          </a:xfrm>
        </p:spPr>
        <p:txBody>
          <a:bodyPr/>
          <a:lstStyle>
            <a:lvl1pPr marL="0" indent="0" algn="ctr">
              <a:buNone/>
              <a:defRPr sz="2400" i="1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04DE7C-68AB-403D-B9D8-7398C292C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FEA57E-7C1A-457B-A4CD-5DCEB057B502}" type="datetime1">
              <a:rPr lang="en-US" smtClean="0"/>
              <a:t>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003E50-6613-4D86-AA22-43B14E7279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069AB5-A56D-471F-9236-EFA981E2EA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28480-1C08-4458-AD97-0283E6FFD0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7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AA0686-7BAC-45C0-BA30-0D0CBCE5CE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4869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4202DE-82CD-407D-8C68-174B0CBB57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71599" y="2254103"/>
            <a:ext cx="9486901" cy="39180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54AC9D-6E1B-46D3-959F-A068A1EDBD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9800022" y="3223751"/>
            <a:ext cx="4114801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D3FE42E8-8B57-452D-A122-4DCE9AC771EF}" type="datetime1">
              <a:rPr lang="en-US" smtClean="0"/>
              <a:t>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FC0015-9EFB-40F8-BC00-AC2483D609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708136" y="3223750"/>
            <a:ext cx="4114800" cy="4105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300" baseline="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r>
              <a:rPr lang="en-US" dirty="0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72C732-0E3E-49E0-A72E-D4C08CB445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16340" y="6356350"/>
            <a:ext cx="8718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pc="300">
                <a:solidFill>
                  <a:schemeClr val="tx2">
                    <a:lumMod val="75000"/>
                    <a:lumOff val="25000"/>
                  </a:schemeClr>
                </a:solidFill>
                <a:latin typeface="+mn-lt"/>
              </a:defRPr>
            </a:lvl1pPr>
          </a:lstStyle>
          <a:p>
            <a:fld id="{F8E28480-1C08-4458-AD97-0283E6FFD0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478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7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7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ecure.touchnet.net/C20495_ustores/web/store_cat.jsp?STOREID=53&amp;CATID=253&amp;SINGLESTORE=true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5" name="Rectangle 44">
            <a:extLst>
              <a:ext uri="{FF2B5EF4-FFF2-40B4-BE49-F238E27FC236}">
                <a16:creationId xmlns:a16="http://schemas.microsoft.com/office/drawing/2014/main" id="{986C91AF-E23A-49B1-9A19-D519DCCF0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BB48AA59-864B-45B9-9C79-C95EA132B8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8153400" cy="6857999"/>
          </a:xfrm>
          <a:prstGeom prst="rect">
            <a:avLst/>
          </a:prstGeom>
          <a:solidFill>
            <a:schemeClr val="tx2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AC347EF-1FC6-4D9A-812A-A7E9E42B43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67918" y="615710"/>
            <a:ext cx="3209563" cy="3352025"/>
          </a:xfrm>
          <a:prstGeom prst="rect">
            <a:avLst/>
          </a:prstGeom>
        </p:spPr>
      </p:pic>
      <p:pic>
        <p:nvPicPr>
          <p:cNvPr id="6" name="Picture 5" descr="Logo, company name&#10;&#10;Description automatically generated">
            <a:extLst>
              <a:ext uri="{FF2B5EF4-FFF2-40B4-BE49-F238E27FC236}">
                <a16:creationId xmlns:a16="http://schemas.microsoft.com/office/drawing/2014/main" id="{E81E50D3-6582-430E-8AB6-E440D988ECD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73877" y="6008978"/>
            <a:ext cx="1344328" cy="783071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272BA9C4-928C-425D-8BEC-69866B3F321F}"/>
              </a:ext>
            </a:extLst>
          </p:cNvPr>
          <p:cNvSpPr/>
          <p:nvPr/>
        </p:nvSpPr>
        <p:spPr>
          <a:xfrm>
            <a:off x="1" y="0"/>
            <a:ext cx="8153398" cy="6858000"/>
          </a:xfrm>
          <a:prstGeom prst="rect">
            <a:avLst/>
          </a:prstGeom>
          <a:solidFill>
            <a:srgbClr val="0F731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CD3A32F0-5360-4252-A8CE-4F8DB9688938}"/>
              </a:ext>
            </a:extLst>
          </p:cNvPr>
          <p:cNvSpPr txBox="1"/>
          <p:nvPr/>
        </p:nvSpPr>
        <p:spPr>
          <a:xfrm>
            <a:off x="9004233" y="4397104"/>
            <a:ext cx="2492943" cy="1323439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u="sng" dirty="0"/>
              <a:t>Color Options</a:t>
            </a:r>
          </a:p>
          <a:p>
            <a:pPr algn="ctr"/>
            <a:r>
              <a:rPr lang="en-US" sz="2000" dirty="0"/>
              <a:t>Black</a:t>
            </a:r>
          </a:p>
          <a:p>
            <a:pPr algn="ctr"/>
            <a:r>
              <a:rPr lang="en-US" sz="2000" dirty="0"/>
              <a:t>Leopard</a:t>
            </a:r>
          </a:p>
          <a:p>
            <a:pPr algn="ctr"/>
            <a:r>
              <a:rPr lang="en-US" sz="2000" dirty="0"/>
              <a:t>White/Clear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CBE405C-9785-41B5-8BB7-3262DC66377E}"/>
              </a:ext>
            </a:extLst>
          </p:cNvPr>
          <p:cNvSpPr/>
          <p:nvPr/>
        </p:nvSpPr>
        <p:spPr>
          <a:xfrm>
            <a:off x="505326" y="457200"/>
            <a:ext cx="7156383" cy="5909912"/>
          </a:xfrm>
          <a:prstGeom prst="rect">
            <a:avLst/>
          </a:prstGeom>
          <a:gradFill flip="none" rotWithShape="1">
            <a:gsLst>
              <a:gs pos="0">
                <a:srgbClr val="0F7313">
                  <a:tint val="66000"/>
                  <a:satMod val="160000"/>
                </a:srgbClr>
              </a:gs>
              <a:gs pos="50000">
                <a:srgbClr val="0F7313">
                  <a:tint val="44500"/>
                  <a:satMod val="160000"/>
                </a:srgbClr>
              </a:gs>
              <a:gs pos="100000">
                <a:srgbClr val="0F7313">
                  <a:tint val="23500"/>
                  <a:satMod val="160000"/>
                </a:srgbClr>
              </a:gs>
            </a:gsLst>
            <a:lin ang="54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083DBBA-E89B-41E6-8C46-B314E191BA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418" y="666550"/>
            <a:ext cx="5077328" cy="1494321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4400" kern="1200" cap="all" spc="300" baseline="0" dirty="0">
                <a:solidFill>
                  <a:schemeClr val="bg1"/>
                </a:solidFill>
                <a:latin typeface="Avenir Next LT Pro Light" panose="020B0304020202020204" pitchFamily="34" charset="0"/>
              </a:rPr>
              <a:t>Blue Light Glasses Sale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BDB0CC-0AA2-41DA-B9D7-3F0EE138BA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60554" y="2403694"/>
            <a:ext cx="6285297" cy="138981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i="1" kern="1200" dirty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n-ea"/>
                <a:cs typeface="+mn-cs"/>
              </a:rPr>
              <a:t>Blue light glasses can help reduce eye discomfort and digital eye strain by helping filter out blue light emitted from screens.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B7CB39-F190-4C67-851F-5598723A16C2}"/>
              </a:ext>
            </a:extLst>
          </p:cNvPr>
          <p:cNvSpPr txBox="1"/>
          <p:nvPr/>
        </p:nvSpPr>
        <p:spPr>
          <a:xfrm>
            <a:off x="1847850" y="4036330"/>
            <a:ext cx="445769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$10 per pair</a:t>
            </a: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50000"/>
                    <a:lumOff val="50000"/>
                  </a:schemeClr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Click here to purchase!</a:t>
            </a:r>
            <a:endParaRPr lang="en-US" sz="2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>
              <a:spcAft>
                <a:spcPts val="600"/>
              </a:spcAft>
            </a:pP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~ Sale ends January 29</a:t>
            </a:r>
            <a:r>
              <a:rPr lang="en-US" sz="2000" baseline="30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th </a:t>
            </a:r>
            <a:r>
              <a:rPr 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~</a:t>
            </a:r>
          </a:p>
        </p:txBody>
      </p:sp>
    </p:spTree>
    <p:extLst>
      <p:ext uri="{BB962C8B-B14F-4D97-AF65-F5344CB8AC3E}">
        <p14:creationId xmlns:p14="http://schemas.microsoft.com/office/powerpoint/2010/main" val="2450327541"/>
      </p:ext>
    </p:extLst>
  </p:cSld>
  <p:clrMapOvr>
    <a:masterClrMapping/>
  </p:clrMapOvr>
</p:sld>
</file>

<file path=ppt/theme/theme1.xml><?xml version="1.0" encoding="utf-8"?>
<a:theme xmlns:a="http://schemas.openxmlformats.org/drawingml/2006/main" name="ClassicFrameVTI">
  <a:themeElements>
    <a:clrScheme name="Custom 22">
      <a:dk1>
        <a:sysClr val="windowText" lastClr="000000"/>
      </a:dk1>
      <a:lt1>
        <a:sysClr val="window" lastClr="FFFFFF"/>
      </a:lt1>
      <a:dk2>
        <a:srgbClr val="293737"/>
      </a:dk2>
      <a:lt2>
        <a:srgbClr val="EEF2F0"/>
      </a:lt2>
      <a:accent1>
        <a:srgbClr val="749090"/>
      </a:accent1>
      <a:accent2>
        <a:srgbClr val="A5A5A5"/>
      </a:accent2>
      <a:accent3>
        <a:srgbClr val="91A39B"/>
      </a:accent3>
      <a:accent4>
        <a:srgbClr val="A9A698"/>
      </a:accent4>
      <a:accent5>
        <a:srgbClr val="A2A79A"/>
      </a:accent5>
      <a:accent6>
        <a:srgbClr val="897F65"/>
      </a:accent6>
      <a:hlink>
        <a:srgbClr val="92872F"/>
      </a:hlink>
      <a:folHlink>
        <a:srgbClr val="AB73A9"/>
      </a:folHlink>
    </a:clrScheme>
    <a:fontScheme name="Goudy and Gill Sans">
      <a:majorFont>
        <a:latin typeface="Goudy Old Style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lassicFrameVTI" id="{4FA2A165-EC65-4FB0-B019-8C8876A1D8E3}" vid="{9D78F1F1-8226-42FD-A1A3-975EDF6D60F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48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Avenir Next LT Pro Light</vt:lpstr>
      <vt:lpstr>Gill Sans MT</vt:lpstr>
      <vt:lpstr>Goudy Old Style</vt:lpstr>
      <vt:lpstr>ClassicFrameVTI</vt:lpstr>
      <vt:lpstr>Blue Light Glasses Sale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Light Glasses Sale</dc:title>
  <dc:creator>Sarah Wood</dc:creator>
  <cp:lastModifiedBy>Sarah Wood</cp:lastModifiedBy>
  <cp:revision>7</cp:revision>
  <dcterms:created xsi:type="dcterms:W3CDTF">2021-01-08T20:30:41Z</dcterms:created>
  <dcterms:modified xsi:type="dcterms:W3CDTF">2021-01-14T18:35:48Z</dcterms:modified>
</cp:coreProperties>
</file>