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38236875-FD7F-46C0-8C96-85699FD0313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C37A348-CDD4-42FC-AF88-3BC5BB685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9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6875-FD7F-46C0-8C96-85699FD0313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A348-CDD4-42FC-AF88-3BC5BB685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6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8236875-FD7F-46C0-8C96-85699FD0313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C37A348-CDD4-42FC-AF88-3BC5BB685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6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6875-FD7F-46C0-8C96-85699FD0313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A348-CDD4-42FC-AF88-3BC5BB685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3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8236875-FD7F-46C0-8C96-85699FD0313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C37A348-CDD4-42FC-AF88-3BC5BB685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5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8236875-FD7F-46C0-8C96-85699FD0313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C37A348-CDD4-42FC-AF88-3BC5BB685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2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8236875-FD7F-46C0-8C96-85699FD0313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C37A348-CDD4-42FC-AF88-3BC5BB685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8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6875-FD7F-46C0-8C96-85699FD0313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A348-CDD4-42FC-AF88-3BC5BB685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8236875-FD7F-46C0-8C96-85699FD0313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C37A348-CDD4-42FC-AF88-3BC5BB685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9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6875-FD7F-46C0-8C96-85699FD0313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A348-CDD4-42FC-AF88-3BC5BB685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8236875-FD7F-46C0-8C96-85699FD0313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1C37A348-CDD4-42FC-AF88-3BC5BB685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2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6875-FD7F-46C0-8C96-85699FD0313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A348-CDD4-42FC-AF88-3BC5BB685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5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secure.touchnet.net/C20495_ustores/web/store_main.jsp?SINGLESTORE=true&amp;STOREID=6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9CB4DA44-742C-414B-BA05-633FAAFEB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3" name="Freeform 5">
              <a:extLst>
                <a:ext uri="{FF2B5EF4-FFF2-40B4-BE49-F238E27FC236}">
                  <a16:creationId xmlns:a16="http://schemas.microsoft.com/office/drawing/2014/main" id="{646F5217-C700-42DF-A991-60041BF85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6">
              <a:extLst>
                <a:ext uri="{FF2B5EF4-FFF2-40B4-BE49-F238E27FC236}">
                  <a16:creationId xmlns:a16="http://schemas.microsoft.com/office/drawing/2014/main" id="{86B42890-A2EB-4CD5-B95E-28BB1B9DC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7">
              <a:extLst>
                <a:ext uri="{FF2B5EF4-FFF2-40B4-BE49-F238E27FC236}">
                  <a16:creationId xmlns:a16="http://schemas.microsoft.com/office/drawing/2014/main" id="{3C4C7C00-4C35-4304-971D-F6545F151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8">
              <a:extLst>
                <a:ext uri="{FF2B5EF4-FFF2-40B4-BE49-F238E27FC236}">
                  <a16:creationId xmlns:a16="http://schemas.microsoft.com/office/drawing/2014/main" id="{062703B6-D095-40E9-AED8-A3895537F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9">
              <a:extLst>
                <a:ext uri="{FF2B5EF4-FFF2-40B4-BE49-F238E27FC236}">
                  <a16:creationId xmlns:a16="http://schemas.microsoft.com/office/drawing/2014/main" id="{055808A0-E0B8-4AC4-B721-4A61DF27E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0">
              <a:extLst>
                <a:ext uri="{FF2B5EF4-FFF2-40B4-BE49-F238E27FC236}">
                  <a16:creationId xmlns:a16="http://schemas.microsoft.com/office/drawing/2014/main" id="{A5C20225-C8C2-466D-BDA5-9CBA8CFE44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1">
              <a:extLst>
                <a:ext uri="{FF2B5EF4-FFF2-40B4-BE49-F238E27FC236}">
                  <a16:creationId xmlns:a16="http://schemas.microsoft.com/office/drawing/2014/main" id="{4FE00035-FBE7-4831-851B-4FEC2CDC9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2">
              <a:extLst>
                <a:ext uri="{FF2B5EF4-FFF2-40B4-BE49-F238E27FC236}">
                  <a16:creationId xmlns:a16="http://schemas.microsoft.com/office/drawing/2014/main" id="{F6E5955C-9D0F-4D45-941B-38C00DCB57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3">
              <a:extLst>
                <a:ext uri="{FF2B5EF4-FFF2-40B4-BE49-F238E27FC236}">
                  <a16:creationId xmlns:a16="http://schemas.microsoft.com/office/drawing/2014/main" id="{28A4AF89-C648-4D4F-9728-5EE6996F8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4">
              <a:extLst>
                <a:ext uri="{FF2B5EF4-FFF2-40B4-BE49-F238E27FC236}">
                  <a16:creationId xmlns:a16="http://schemas.microsoft.com/office/drawing/2014/main" id="{2AE30D5F-611C-4C24-B74D-EE52F199B0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5">
              <a:extLst>
                <a:ext uri="{FF2B5EF4-FFF2-40B4-BE49-F238E27FC236}">
                  <a16:creationId xmlns:a16="http://schemas.microsoft.com/office/drawing/2014/main" id="{B1313FCA-52AA-4767-BA27-EC3674A3C8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6">
              <a:extLst>
                <a:ext uri="{FF2B5EF4-FFF2-40B4-BE49-F238E27FC236}">
                  <a16:creationId xmlns:a16="http://schemas.microsoft.com/office/drawing/2014/main" id="{07FB6C5A-EFC4-4A43-AB27-6244F7CA76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7">
              <a:extLst>
                <a:ext uri="{FF2B5EF4-FFF2-40B4-BE49-F238E27FC236}">
                  <a16:creationId xmlns:a16="http://schemas.microsoft.com/office/drawing/2014/main" id="{3BF24447-F7CC-4598-8910-FAAC77867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8">
              <a:extLst>
                <a:ext uri="{FF2B5EF4-FFF2-40B4-BE49-F238E27FC236}">
                  <a16:creationId xmlns:a16="http://schemas.microsoft.com/office/drawing/2014/main" id="{E8C0FE7B-3A46-4ED7-9C3D-C66FB4E638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19">
              <a:extLst>
                <a:ext uri="{FF2B5EF4-FFF2-40B4-BE49-F238E27FC236}">
                  <a16:creationId xmlns:a16="http://schemas.microsoft.com/office/drawing/2014/main" id="{C93D827F-181D-4B32-A950-DC16B774DA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0">
              <a:extLst>
                <a:ext uri="{FF2B5EF4-FFF2-40B4-BE49-F238E27FC236}">
                  <a16:creationId xmlns:a16="http://schemas.microsoft.com/office/drawing/2014/main" id="{2CF17858-D8BB-42DA-ADAF-C5B7DDB11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1">
              <a:extLst>
                <a:ext uri="{FF2B5EF4-FFF2-40B4-BE49-F238E27FC236}">
                  <a16:creationId xmlns:a16="http://schemas.microsoft.com/office/drawing/2014/main" id="{0DBFA4E1-6EAC-4206-819E-36015448E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2">
              <a:extLst>
                <a:ext uri="{FF2B5EF4-FFF2-40B4-BE49-F238E27FC236}">
                  <a16:creationId xmlns:a16="http://schemas.microsoft.com/office/drawing/2014/main" id="{F25D0174-B30E-42BC-BD55-A943BDD62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3">
              <a:extLst>
                <a:ext uri="{FF2B5EF4-FFF2-40B4-BE49-F238E27FC236}">
                  <a16:creationId xmlns:a16="http://schemas.microsoft.com/office/drawing/2014/main" id="{1E31CAD0-C3BC-4821-87CC-78C2AE794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24">
              <a:extLst>
                <a:ext uri="{FF2B5EF4-FFF2-40B4-BE49-F238E27FC236}">
                  <a16:creationId xmlns:a16="http://schemas.microsoft.com/office/drawing/2014/main" id="{5470702A-797A-4762-B2E7-330ECFCFE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25">
              <a:extLst>
                <a:ext uri="{FF2B5EF4-FFF2-40B4-BE49-F238E27FC236}">
                  <a16:creationId xmlns:a16="http://schemas.microsoft.com/office/drawing/2014/main" id="{75857B84-7166-46C1-B6CC-5A981DEF90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F4166B5-BEB6-4D93-91F2-61F18E18D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9645B81-B570-40D4-A717-18FD21349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Isosceles Triangle 22">
              <a:extLst>
                <a:ext uri="{FF2B5EF4-FFF2-40B4-BE49-F238E27FC236}">
                  <a16:creationId xmlns:a16="http://schemas.microsoft.com/office/drawing/2014/main" id="{D8C83445-9D36-40AB-9B6C-13B432A61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7281DC3-F955-435C-A291-E5CDF00A6E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D6E56CF3-26B9-4D5A-96C0-31E3E53BB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E61D94F-EA5C-4330-8A35-483A7E589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3" name="Freeform 5">
              <a:extLst>
                <a:ext uri="{FF2B5EF4-FFF2-40B4-BE49-F238E27FC236}">
                  <a16:creationId xmlns:a16="http://schemas.microsoft.com/office/drawing/2014/main" id="{8BF6168A-9E65-4524-A92C-534967C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84" name="Freeform 6">
              <a:extLst>
                <a:ext uri="{FF2B5EF4-FFF2-40B4-BE49-F238E27FC236}">
                  <a16:creationId xmlns:a16="http://schemas.microsoft.com/office/drawing/2014/main" id="{03494CE7-F2DE-46D5-AC7D-30071BCCB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85" name="Freeform 7">
              <a:extLst>
                <a:ext uri="{FF2B5EF4-FFF2-40B4-BE49-F238E27FC236}">
                  <a16:creationId xmlns:a16="http://schemas.microsoft.com/office/drawing/2014/main" id="{91F5A2CE-439D-4922-961F-6A986BDF2C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86" name="Freeform 8">
              <a:extLst>
                <a:ext uri="{FF2B5EF4-FFF2-40B4-BE49-F238E27FC236}">
                  <a16:creationId xmlns:a16="http://schemas.microsoft.com/office/drawing/2014/main" id="{DC9BAAB3-1FB8-4A81-863E-A05ED7828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87" name="Freeform 9">
              <a:extLst>
                <a:ext uri="{FF2B5EF4-FFF2-40B4-BE49-F238E27FC236}">
                  <a16:creationId xmlns:a16="http://schemas.microsoft.com/office/drawing/2014/main" id="{FA50AFC3-F23E-4058-8D71-9BD07AEA2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88" name="Freeform 10">
              <a:extLst>
                <a:ext uri="{FF2B5EF4-FFF2-40B4-BE49-F238E27FC236}">
                  <a16:creationId xmlns:a16="http://schemas.microsoft.com/office/drawing/2014/main" id="{182B2B33-19FD-402E-8E35-A8E867FB9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89" name="Freeform 11">
              <a:extLst>
                <a:ext uri="{FF2B5EF4-FFF2-40B4-BE49-F238E27FC236}">
                  <a16:creationId xmlns:a16="http://schemas.microsoft.com/office/drawing/2014/main" id="{0FA38FB1-0238-4631-84CC-766DC76EE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90" name="Freeform 12">
              <a:extLst>
                <a:ext uri="{FF2B5EF4-FFF2-40B4-BE49-F238E27FC236}">
                  <a16:creationId xmlns:a16="http://schemas.microsoft.com/office/drawing/2014/main" id="{4516460F-0122-450D-8257-E27F8E553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91" name="Freeform 13">
              <a:extLst>
                <a:ext uri="{FF2B5EF4-FFF2-40B4-BE49-F238E27FC236}">
                  <a16:creationId xmlns:a16="http://schemas.microsoft.com/office/drawing/2014/main" id="{95CF39E3-8AA8-482D-9C7E-B472D289F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92" name="Freeform 14">
              <a:extLst>
                <a:ext uri="{FF2B5EF4-FFF2-40B4-BE49-F238E27FC236}">
                  <a16:creationId xmlns:a16="http://schemas.microsoft.com/office/drawing/2014/main" id="{297A3F66-FF49-4C69-91A4-018DFDCA4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93" name="Freeform 15">
              <a:extLst>
                <a:ext uri="{FF2B5EF4-FFF2-40B4-BE49-F238E27FC236}">
                  <a16:creationId xmlns:a16="http://schemas.microsoft.com/office/drawing/2014/main" id="{EF2CA154-6FAF-4F24-833A-C327B1030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94" name="Freeform 16">
              <a:extLst>
                <a:ext uri="{FF2B5EF4-FFF2-40B4-BE49-F238E27FC236}">
                  <a16:creationId xmlns:a16="http://schemas.microsoft.com/office/drawing/2014/main" id="{45E949B0-6D59-4E0C-A2F6-6D98842049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95" name="Freeform 17">
              <a:extLst>
                <a:ext uri="{FF2B5EF4-FFF2-40B4-BE49-F238E27FC236}">
                  <a16:creationId xmlns:a16="http://schemas.microsoft.com/office/drawing/2014/main" id="{AE77593D-3B3D-4BEC-9B83-C7556559C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96" name="Freeform 18">
              <a:extLst>
                <a:ext uri="{FF2B5EF4-FFF2-40B4-BE49-F238E27FC236}">
                  <a16:creationId xmlns:a16="http://schemas.microsoft.com/office/drawing/2014/main" id="{FB8550CF-4B41-4509-9CBF-E0EEFEB94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97" name="Freeform 19">
              <a:extLst>
                <a:ext uri="{FF2B5EF4-FFF2-40B4-BE49-F238E27FC236}">
                  <a16:creationId xmlns:a16="http://schemas.microsoft.com/office/drawing/2014/main" id="{50DA9124-2618-4DA7-AE4A-B228BD9CFA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98" name="Freeform 20">
              <a:extLst>
                <a:ext uri="{FF2B5EF4-FFF2-40B4-BE49-F238E27FC236}">
                  <a16:creationId xmlns:a16="http://schemas.microsoft.com/office/drawing/2014/main" id="{6741AAD5-45BA-4FDA-AEDF-3337296BC5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99" name="Freeform 21">
              <a:extLst>
                <a:ext uri="{FF2B5EF4-FFF2-40B4-BE49-F238E27FC236}">
                  <a16:creationId xmlns:a16="http://schemas.microsoft.com/office/drawing/2014/main" id="{BB56D020-0FBC-4705-9EF0-009EE9E7B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00" name="Freeform 22">
              <a:extLst>
                <a:ext uri="{FF2B5EF4-FFF2-40B4-BE49-F238E27FC236}">
                  <a16:creationId xmlns:a16="http://schemas.microsoft.com/office/drawing/2014/main" id="{5DD03962-6BCE-4284-B97A-851C4BC69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01" name="Freeform 23">
              <a:extLst>
                <a:ext uri="{FF2B5EF4-FFF2-40B4-BE49-F238E27FC236}">
                  <a16:creationId xmlns:a16="http://schemas.microsoft.com/office/drawing/2014/main" id="{BFC97152-3801-4E0D-B746-0F7DFBC6D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02" name="Freeform 24">
              <a:extLst>
                <a:ext uri="{FF2B5EF4-FFF2-40B4-BE49-F238E27FC236}">
                  <a16:creationId xmlns:a16="http://schemas.microsoft.com/office/drawing/2014/main" id="{19FFD9BF-F64C-425B-8E0B-CA0F1B466A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03" name="Freeform 25">
              <a:extLst>
                <a:ext uri="{FF2B5EF4-FFF2-40B4-BE49-F238E27FC236}">
                  <a16:creationId xmlns:a16="http://schemas.microsoft.com/office/drawing/2014/main" id="{C6ED711B-36ED-4173-AB44-8C86ADF0F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56F45B4-234D-4F59-AF8D-9A8AFB94D7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04710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D8E6E23-45CE-445A-904E-62F785DA4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9557" y="0"/>
            <a:ext cx="4640799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12" name="Picture 11" descr="A picture containing drawing, hat&#10;&#10;Description automatically generated">
            <a:extLst>
              <a:ext uri="{FF2B5EF4-FFF2-40B4-BE49-F238E27FC236}">
                <a16:creationId xmlns:a16="http://schemas.microsoft.com/office/drawing/2014/main" id="{7C62214F-69E1-47F7-8528-25578B786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658" y="934220"/>
            <a:ext cx="4005608" cy="172241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09" name="Isosceles Triangle 22">
            <a:extLst>
              <a:ext uri="{FF2B5EF4-FFF2-40B4-BE49-F238E27FC236}">
                <a16:creationId xmlns:a16="http://schemas.microsoft.com/office/drawing/2014/main" id="{E5FE8003-E652-491E-9169-0097F83C8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2131" y="5546507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DC66091-68FA-4006-8A27-640168146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634393"/>
            <a:ext cx="5935796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10D6BD-894A-42D5-8CDE-8B0E90947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3978" y="1718735"/>
            <a:ext cx="5767566" cy="1072378"/>
          </a:xfrm>
        </p:spPr>
        <p:txBody>
          <a:bodyPr vert="horz" lIns="228600" tIns="228600" rIns="228600" bIns="228600" rtlCol="0" anchor="ctr">
            <a:noAutofit/>
          </a:bodyPr>
          <a:lstStyle/>
          <a:p>
            <a:pPr>
              <a:lnSpc>
                <a:spcPct val="85000"/>
              </a:lnSpc>
            </a:pPr>
            <a:r>
              <a:rPr lang="en-US" sz="4800" dirty="0">
                <a:latin typeface="Harrington" panose="04040505050A02020702" pitchFamily="82" charset="0"/>
              </a:rPr>
              <a:t>Kappa Epsilon Mask Fundraiser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39D016-900D-4332-AB46-17D04A814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002" y="2797252"/>
            <a:ext cx="6171476" cy="3021659"/>
          </a:xfr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indent="-228600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§"/>
            </a:pPr>
            <a:r>
              <a:rPr lang="en-US" sz="5600" b="1" i="0" u="none" strike="noStrike" dirty="0">
                <a:solidFill>
                  <a:srgbClr val="FFFFFE"/>
                </a:solidFill>
                <a:latin typeface="Harrington" panose="04040505050A02020702" pitchFamily="82" charset="0"/>
              </a:rPr>
              <a:t>Stay Campbell safe with KE!</a:t>
            </a:r>
            <a:endParaRPr lang="en-US" sz="5600" b="0" dirty="0">
              <a:solidFill>
                <a:srgbClr val="FFFFFE"/>
              </a:solidFill>
              <a:latin typeface="Harrington" panose="04040505050A02020702" pitchFamily="82" charset="0"/>
            </a:endParaRPr>
          </a:p>
          <a:p>
            <a:pPr indent="-228600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§"/>
            </a:pPr>
            <a:r>
              <a:rPr lang="en-US" sz="5600" b="1" i="0" u="none" strike="noStrike" dirty="0">
                <a:solidFill>
                  <a:srgbClr val="FFFFFE"/>
                </a:solidFill>
                <a:latin typeface="Harrington" panose="04040505050A02020702" pitchFamily="82" charset="0"/>
              </a:rPr>
              <a:t>Two designs</a:t>
            </a:r>
            <a:endParaRPr lang="en-US" sz="5600" b="0" dirty="0">
              <a:solidFill>
                <a:srgbClr val="FFFFFE"/>
              </a:solidFill>
              <a:latin typeface="Harrington" panose="04040505050A02020702" pitchFamily="82" charset="0"/>
            </a:endParaRPr>
          </a:p>
          <a:p>
            <a:pPr indent="-228600" fontAlgn="base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5600" b="1" i="0" u="none" strike="noStrike" dirty="0">
                <a:solidFill>
                  <a:srgbClr val="FFFFFE"/>
                </a:solidFill>
                <a:latin typeface="Harrington" panose="04040505050A02020702" pitchFamily="82" charset="0"/>
              </a:rPr>
              <a:t>Mortar and Pestle</a:t>
            </a:r>
          </a:p>
          <a:p>
            <a:pPr indent="-228600" fontAlgn="base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§"/>
            </a:pPr>
            <a:r>
              <a:rPr lang="en-US" sz="5600" b="1" i="0" u="none" strike="noStrike" dirty="0">
                <a:solidFill>
                  <a:srgbClr val="FFFFFE"/>
                </a:solidFill>
                <a:latin typeface="Harrington" panose="04040505050A02020702" pitchFamily="82" charset="0"/>
              </a:rPr>
              <a:t>Caduceus logo. </a:t>
            </a:r>
          </a:p>
          <a:p>
            <a:pPr indent="-228600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§"/>
            </a:pPr>
            <a:r>
              <a:rPr lang="en-US" sz="5600" b="1" i="0" u="none" strike="noStrike" dirty="0">
                <a:solidFill>
                  <a:srgbClr val="FFFFFE"/>
                </a:solidFill>
                <a:latin typeface="Harrington" panose="04040505050A02020702" pitchFamily="82" charset="0"/>
              </a:rPr>
              <a:t>September 28, 2020 - October 12, 2020</a:t>
            </a:r>
            <a:endParaRPr lang="en-US" sz="5600" b="0" dirty="0">
              <a:solidFill>
                <a:srgbClr val="FFFFFE"/>
              </a:solidFill>
              <a:latin typeface="Harrington" panose="04040505050A02020702" pitchFamily="82" charset="0"/>
            </a:endParaRPr>
          </a:p>
          <a:p>
            <a:pPr indent="-228600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§"/>
            </a:pPr>
            <a:r>
              <a:rPr lang="en-US" sz="5600" b="1" i="0" u="none" strike="noStrike" dirty="0">
                <a:solidFill>
                  <a:srgbClr val="FFFFFE"/>
                </a:solidFill>
                <a:latin typeface="Harrington" panose="04040505050A02020702" pitchFamily="82" charset="0"/>
              </a:rPr>
              <a:t>Cost: $10 each </a:t>
            </a:r>
            <a:endParaRPr lang="en-US" sz="5600" b="0" dirty="0">
              <a:solidFill>
                <a:srgbClr val="FFFFFE"/>
              </a:solidFill>
              <a:latin typeface="Harrington" panose="04040505050A02020702" pitchFamily="82" charset="0"/>
            </a:endParaRPr>
          </a:p>
          <a:p>
            <a:pPr indent="-228600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§"/>
            </a:pPr>
            <a:r>
              <a:rPr lang="en-US" sz="5600" b="1" i="0" u="none" strike="noStrike" dirty="0">
                <a:solidFill>
                  <a:srgbClr val="FFFFFE"/>
                </a:solidFill>
                <a:latin typeface="Harrington" panose="04040505050A02020702" pitchFamily="82" charset="0"/>
              </a:rPr>
              <a:t>Purchase online at this link:</a:t>
            </a:r>
            <a:endParaRPr lang="en-US" sz="5600" b="0" dirty="0">
              <a:solidFill>
                <a:srgbClr val="FFFFFE"/>
              </a:solidFill>
              <a:latin typeface="Harrington" panose="04040505050A02020702" pitchFamily="82" charset="0"/>
            </a:endParaRPr>
          </a:p>
          <a:p>
            <a:pPr indent="-228600" algn="l">
              <a:lnSpc>
                <a:spcPct val="110000"/>
              </a:lnSpc>
              <a:buFont typeface="Wingdings" panose="05000000000000000000" pitchFamily="2" charset="2"/>
              <a:buChar char="§"/>
            </a:pPr>
            <a:br>
              <a:rPr lang="en-US" sz="800" dirty="0">
                <a:solidFill>
                  <a:srgbClr val="FFFFFE"/>
                </a:solidFill>
              </a:rPr>
            </a:br>
            <a:endParaRPr lang="en-US" sz="800" dirty="0">
              <a:solidFill>
                <a:srgbClr val="FFFFFE"/>
              </a:solidFill>
            </a:endParaRP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2E47624E-83F3-40FF-A34B-0C3244C1E6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657" y="4193477"/>
            <a:ext cx="4005303" cy="174230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C7CFA2-7C8A-4D20-A191-5BC7D8722427}"/>
              </a:ext>
            </a:extLst>
          </p:cNvPr>
          <p:cNvSpPr txBox="1"/>
          <p:nvPr/>
        </p:nvSpPr>
        <p:spPr>
          <a:xfrm>
            <a:off x="3048000" y="324909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53F32546-8E4B-4FAE-B60A-223AA5EE7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708" y="5717088"/>
            <a:ext cx="7153275" cy="907941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https://secure.touchnet.net/C20495_ustores/web/store_main.jsp?SINGLESTORE=true&amp;STOREID=69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27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F534181E-7BB6-466F-BA26-7DF473DA2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398" y="102172"/>
            <a:ext cx="5057775" cy="62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30649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Custom 1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C00000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 Light</vt:lpstr>
      <vt:lpstr>Harrington</vt:lpstr>
      <vt:lpstr>Rockwell</vt:lpstr>
      <vt:lpstr>Wingdings</vt:lpstr>
      <vt:lpstr>Atlas</vt:lpstr>
      <vt:lpstr>Kappa Epsilon Mask Fundraiser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Briana Williams</dc:creator>
  <cp:lastModifiedBy>Briana Williams</cp:lastModifiedBy>
  <cp:revision>2</cp:revision>
  <dcterms:created xsi:type="dcterms:W3CDTF">2020-09-24T12:57:47Z</dcterms:created>
  <dcterms:modified xsi:type="dcterms:W3CDTF">2020-09-24T13:00:32Z</dcterms:modified>
</cp:coreProperties>
</file>