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8283" autoAdjust="0"/>
  </p:normalViewPr>
  <p:slideViewPr>
    <p:cSldViewPr snapToGrid="0">
      <p:cViewPr varScale="1">
        <p:scale>
          <a:sx n="60" d="100"/>
          <a:sy n="60" d="100"/>
        </p:scale>
        <p:origin x="916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14EEB-A61F-4040-8C9A-229265C8879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C58EA-7640-471B-822B-D8DD7F328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05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C58EA-7640-471B-822B-D8DD7F3280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7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970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7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8452596F-08A7-4B70-989A-F2B1CF31E66B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1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E507A8-A5CF-4D38-AB86-7EDDA87A85D4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80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9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0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6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4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1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7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73ED0CC-082F-4160-86E5-0D6041F12778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55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6A088DF-5FDC-4950-B7A8-919C184BA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E7AD34-BE43-42E5-99ED-D94E7D811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41" y="284176"/>
            <a:ext cx="652272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/>
              <a:t>Professional Alumni Student Association (PASA)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5580D0-79D2-4B67-81E2-D4B0946E70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641" y="2011679"/>
            <a:ext cx="6329679" cy="467021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/>
              <a:t>Student members from all CPHS Programs </a:t>
            </a:r>
          </a:p>
          <a:p>
            <a:pPr marL="228600" lvl="1" indent="0" algn="ctr">
              <a:buNone/>
            </a:pPr>
            <a:r>
              <a:rPr lang="en-US" sz="1400" dirty="0">
                <a:latin typeface="Brush Script MT" panose="03060802040406070304" pitchFamily="66" charset="0"/>
              </a:rPr>
              <a:t>Pharmacy ~ Physician Assistant ~ Physical Therapy ~ Nursing ~ Public Health ~ Clinical Research ~ Pharmaceutical Sciences</a:t>
            </a:r>
          </a:p>
          <a:p>
            <a:r>
              <a:rPr lang="en-US" sz="1600" dirty="0"/>
              <a:t>Opportunities in PASA:</a:t>
            </a:r>
          </a:p>
          <a:p>
            <a:pPr lvl="1"/>
            <a:r>
              <a:rPr lang="en-US" sz="1400" dirty="0"/>
              <a:t>Numerous opportunities to network with alumni and students from other programs</a:t>
            </a:r>
          </a:p>
          <a:p>
            <a:pPr lvl="1"/>
            <a:r>
              <a:rPr lang="en-US" sz="1400" dirty="0"/>
              <a:t>Learn about unique career opportunities within your field </a:t>
            </a:r>
          </a:p>
          <a:p>
            <a:pPr lvl="1"/>
            <a:r>
              <a:rPr lang="en-US" sz="1400" dirty="0"/>
              <a:t>Sharpening your interview and professionalism skills</a:t>
            </a:r>
          </a:p>
          <a:p>
            <a:pPr lvl="1"/>
            <a:r>
              <a:rPr lang="en-US" sz="1400" dirty="0"/>
              <a:t>Hoodie ceremony—presented with first piece of alumni apparel at a fun, laid-back ceremony before graduation (must be a member for at least half of your program)</a:t>
            </a: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3B746D-C759-4347-BD00-7C3A5D0F5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888" y="0"/>
            <a:ext cx="463099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9564AC5-1AFC-4DF2-9B9F-84B0DF0E31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644" y="598637"/>
            <a:ext cx="2827694" cy="2749933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117F5D-C2CC-46A8-A3F3-240183060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644" y="3827391"/>
            <a:ext cx="2762674" cy="27626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844219-46CA-41E1-A3E0-361AFB66971B}"/>
              </a:ext>
            </a:extLst>
          </p:cNvPr>
          <p:cNvSpPr txBox="1"/>
          <p:nvPr/>
        </p:nvSpPr>
        <p:spPr>
          <a:xfrm>
            <a:off x="9359487" y="6220226"/>
            <a:ext cx="292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2"/>
                </a:solidFill>
              </a:rPr>
              <a:t>Questions?  Email Hannah Sandridge</a:t>
            </a:r>
          </a:p>
          <a:p>
            <a:pPr lvl="1"/>
            <a:r>
              <a:rPr lang="en-US" sz="1100" dirty="0">
                <a:solidFill>
                  <a:schemeClr val="bg2"/>
                </a:solidFill>
              </a:rPr>
              <a:t>hlsandridge0919@email.campbell.edu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D04724-9153-42D9-96EC-46326AF1742E}"/>
              </a:ext>
            </a:extLst>
          </p:cNvPr>
          <p:cNvSpPr txBox="1"/>
          <p:nvPr/>
        </p:nvSpPr>
        <p:spPr>
          <a:xfrm>
            <a:off x="568608" y="4933507"/>
            <a:ext cx="6522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 Rounded MT Bold" panose="020F0704030504030204" pitchFamily="34" charset="0"/>
              </a:rPr>
              <a:t>FIND OUT MORE AT OUR VIRTUAL INTEREST MEETING ON THURSDAY, OCTOBER 8</a:t>
            </a:r>
            <a:r>
              <a:rPr lang="en-US" sz="2000" b="1" baseline="30000" dirty="0">
                <a:latin typeface="Arial Rounded MT Bold" panose="020F0704030504030204" pitchFamily="34" charset="0"/>
              </a:rPr>
              <a:t>TH</a:t>
            </a:r>
            <a:r>
              <a:rPr lang="en-US" sz="2000" b="1" dirty="0">
                <a:latin typeface="Arial Rounded MT Bold" panose="020F0704030504030204" pitchFamily="34" charset="0"/>
              </a:rPr>
              <a:t> AT 6PM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CF298B-57F5-416E-B126-D3ACC61664C0}"/>
              </a:ext>
            </a:extLst>
          </p:cNvPr>
          <p:cNvSpPr txBox="1"/>
          <p:nvPr/>
        </p:nvSpPr>
        <p:spPr>
          <a:xfrm>
            <a:off x="1226360" y="5804727"/>
            <a:ext cx="544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Everyone who attends will be entered in a raffle to win a Starbucks </a:t>
            </a:r>
            <a:r>
              <a:rPr lang="en-US" dirty="0" err="1"/>
              <a:t>giftcard</a:t>
            </a:r>
            <a:r>
              <a:rPr lang="en-US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984025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134</Words>
  <Application>Microsoft Office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 Rounded MT Bold</vt:lpstr>
      <vt:lpstr>Brush Script MT</vt:lpstr>
      <vt:lpstr>Calibri</vt:lpstr>
      <vt:lpstr>Corbel</vt:lpstr>
      <vt:lpstr>Wingdings</vt:lpstr>
      <vt:lpstr>Banded</vt:lpstr>
      <vt:lpstr>Professional Alumni Student Association (PASA)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Alumni Student Association (PASA)</dc:title>
  <dc:creator>Hannah Sandridge</dc:creator>
  <cp:lastModifiedBy>Hannah Sandridge</cp:lastModifiedBy>
  <cp:revision>8</cp:revision>
  <dcterms:created xsi:type="dcterms:W3CDTF">2020-09-10T14:27:17Z</dcterms:created>
  <dcterms:modified xsi:type="dcterms:W3CDTF">2020-09-28T17:58:44Z</dcterms:modified>
</cp:coreProperties>
</file>