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1454-F298-4B72-9EDE-B9A3F8D2B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14F74-C667-4BC9-91B8-6EAB0CFB6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BF346-8837-4D82-87D8-246E78EC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8924A-4F52-4E50-8D2E-4D0D9518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DE18-DAA6-4AE7-9079-9282A6C4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5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97F36-1452-4679-A7F9-E1569F18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31274-11E4-4AEE-B755-E11ADA4E6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88AD3-6374-4290-96A0-26E32EBE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2380D-F113-4F27-AD29-84F2A4D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E4E3C-A3DA-4E62-91F1-381FB2E6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7CCF3-9EFC-4AF6-A6E2-A2B8382D7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06A62-52C4-4AD0-9AB4-7CF6E8A9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6F5C6-692F-4FB7-B6A6-E3B8D1E9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CD64A-4307-410E-AC60-1E4CE0D5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29889-D67B-412A-AB9F-270D42BE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1190E-1022-41C7-8EF6-A2D87AF9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7449-ECFB-4EDD-AC24-E0435DA03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D4AF0-8F55-4612-BFEA-79F6C741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464F-5D20-4F06-9DE2-46C69C86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B6DCE-C4DE-40DF-B008-EDC5ACE6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DE59-345F-46C1-A68D-F88566122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70531-460D-4540-A421-77281D4BE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CBF79-7534-458B-BCC8-5D73EA30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A50FB-D85D-41FE-816B-6B20722E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4F701-8740-421B-BC92-955B414F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0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57A9-908A-4F8D-90CB-F3265564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BE40E-57F5-4D66-97EC-0BCB71BEA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E5B40-2A3C-49DF-BA02-3573FBEEE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96934-A52D-4A1F-86CD-9D7FD011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BE751-EB25-480C-A8A4-E459A40D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2794E-5747-4BF9-9829-D3276ECE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5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58E30-D3EE-4FCE-94AC-3B5A67EB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AD086-DCE2-4EDC-87B9-E24508953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36D4-D6A5-44AD-9944-EDFAB01AD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92C0C-27C7-45E1-9E83-9F540284A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C0770-5F05-4BE1-A825-8FC984226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FE901-F1D6-4E35-97BC-3377B7CB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991521-3FCB-4C96-BD8B-295B7D63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6CB16-CC91-4B3E-BEA2-21B4C702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8923-A144-4E90-93A3-B0699DF20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C483A-E3B3-4A33-B1BA-4696AF641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030F3-4428-4FA3-AC3E-7AB95043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88C3D-306B-49BA-A960-E2ABC1B1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6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E0EFA-5E95-4051-A165-C48952E1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AFCAB-9918-433C-9986-DEDA9CA8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0912-2A61-4DF7-A4F8-AF3DFBE2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59398-E343-4F26-9175-9C560F8AE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CDED-BC2E-46A2-80F2-B88A29136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6FD6F-22AE-4B6D-8313-32727AAF6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04D91-BE01-4D64-8179-D23F066C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95251-6504-4934-BAB1-FC143586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728B6-B342-4585-BF66-9F5BAC46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F5CF-B016-4BE9-B89F-04F3A61DE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A064AC-B2F8-4268-935E-7A008B118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BEB0C-6FBB-441A-BB09-CF3AA0927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E03FA-BE86-48BD-B630-569B74B0F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C01AA-8A71-477A-A412-5C6D230C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99DC4-2BFF-4160-9670-B31C88A5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331C1-D53A-455F-BCE5-A9DD822DD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3B8EA-C509-4AE4-9855-8D7203EEE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84DBA-843E-4A10-BF65-A24AD8A9D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59D3-DD94-4CCB-BFDB-A9E3D1F0E9B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BC622-E012-4949-8FD5-31D8F6956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7CFA8-066E-435A-99AB-5E851FFE5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DA44E-C0EE-4029-A58B-E833A2A6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9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34127-00B0-452F-A9B5-7ADB6E17F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492574"/>
            <a:ext cx="3657600" cy="330940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CUPA and CUSOM want you to join us for a “Jeans Day” </a:t>
            </a:r>
            <a:r>
              <a:rPr lang="en-US" sz="4800" b="1" dirty="0">
                <a:solidFill>
                  <a:schemeClr val="accent2"/>
                </a:solidFill>
              </a:rPr>
              <a:t>Feb. 14</a:t>
            </a:r>
            <a:r>
              <a:rPr lang="en-US" sz="4800" dirty="0">
                <a:solidFill>
                  <a:schemeClr val="accent2"/>
                </a:solidFill>
              </a:rPr>
              <a:t>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3FDDE2-5B09-4AE3-A47D-10B8C1314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918" y="492573"/>
            <a:ext cx="5557352" cy="58807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B52F24-12B9-4BBD-A6E1-1E3004492199}"/>
              </a:ext>
            </a:extLst>
          </p:cNvPr>
          <p:cNvSpPr txBox="1"/>
          <p:nvPr/>
        </p:nvSpPr>
        <p:spPr>
          <a:xfrm>
            <a:off x="581909" y="4081548"/>
            <a:ext cx="3842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Donate $3 to wear jeans in support of Madeline. Donations can be collected by each program’s treasurer and will be collected at the end of the day by the CUPA treasurer.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Any Questions? Email Treston: tgclarklarue0119@email.campbell.edu</a:t>
            </a:r>
          </a:p>
        </p:txBody>
      </p:sp>
    </p:spTree>
    <p:extLst>
      <p:ext uri="{BB962C8B-B14F-4D97-AF65-F5344CB8AC3E}">
        <p14:creationId xmlns:p14="http://schemas.microsoft.com/office/powerpoint/2010/main" val="365771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CUPA and CUSOM want you to join us for a “Jeans Day” Feb. 14!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CUPA and CUSOM want you to join us for a “Jeans Day” Feb. 14!</dc:title>
  <dc:creator>Treston Clark-LaRue</dc:creator>
  <cp:lastModifiedBy>Treston Clark-LaRue</cp:lastModifiedBy>
  <cp:revision>14</cp:revision>
  <dcterms:created xsi:type="dcterms:W3CDTF">2020-01-17T17:50:04Z</dcterms:created>
  <dcterms:modified xsi:type="dcterms:W3CDTF">2020-01-31T18:29:21Z</dcterms:modified>
</cp:coreProperties>
</file>