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1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6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51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557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72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6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93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80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73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3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2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6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9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4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9355-560A-4003-A37B-D73AA8C67F60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90A8-2858-4467-8C68-A4060EFE4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88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55565B-80E4-47A4-BD15-D15406BB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46" y="696078"/>
            <a:ext cx="4910854" cy="120892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Campbell Physical Therapy Fundraiser!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B33FF6-7A68-414D-B3E4-8D55E8FAB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46" y="2127322"/>
            <a:ext cx="6158629" cy="4277927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Where:</a:t>
            </a:r>
            <a:r>
              <a:rPr lang="en-US" dirty="0"/>
              <a:t> Creek Coffee</a:t>
            </a:r>
          </a:p>
          <a:p>
            <a:r>
              <a:rPr lang="en-US" b="1" dirty="0">
                <a:solidFill>
                  <a:schemeClr val="bg1"/>
                </a:solidFill>
              </a:rPr>
              <a:t>When:</a:t>
            </a:r>
            <a:r>
              <a:rPr lang="en-US" dirty="0"/>
              <a:t> Monday Nov. 25</a:t>
            </a:r>
            <a:r>
              <a:rPr lang="en-US" baseline="30000" dirty="0"/>
              <a:t>th</a:t>
            </a:r>
            <a:r>
              <a:rPr lang="en-US" dirty="0"/>
              <a:t> 6:30 AM-10 PM</a:t>
            </a:r>
          </a:p>
          <a:p>
            <a:r>
              <a:rPr lang="en-US" b="1" dirty="0">
                <a:solidFill>
                  <a:schemeClr val="bg1"/>
                </a:solidFill>
              </a:rPr>
              <a:t>What is it for: </a:t>
            </a:r>
            <a:r>
              <a:rPr lang="en-US" dirty="0"/>
              <a:t>10% of Creek Coffee’s Proceeds will go to Campbell’s Physical Therapy Program that will use the money to buy new therapeutic equipment, bring expert speakers in, and help support student organized events!</a:t>
            </a:r>
          </a:p>
          <a:p>
            <a:pPr marL="0" indent="0">
              <a:buNone/>
            </a:pPr>
            <a:r>
              <a:rPr lang="en-US" dirty="0"/>
              <a:t>Hope to see you there! And don’t forget that Caffeine is a Critical Component to any College survival kit…..</a:t>
            </a:r>
          </a:p>
        </p:txBody>
      </p:sp>
      <p:pic>
        <p:nvPicPr>
          <p:cNvPr id="1026" name="Picture 2" descr="Image result for caffeine joke">
            <a:extLst>
              <a:ext uri="{FF2B5EF4-FFF2-40B4-BE49-F238E27FC236}">
                <a16:creationId xmlns:a16="http://schemas.microsoft.com/office/drawing/2014/main" id="{19BF3495-21F1-41C1-9FA5-1EAE21800E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569" b="3"/>
          <a:stretch/>
        </p:blipFill>
        <p:spPr bwMode="auto">
          <a:xfrm>
            <a:off x="7293796" y="2200274"/>
            <a:ext cx="4322658" cy="4414526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00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55565B-80E4-47A4-BD15-D15406BB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46" y="696078"/>
            <a:ext cx="4910854" cy="120892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Campbell Physical Therapy Fundraiser!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B33FF6-7A68-414D-B3E4-8D55E8FAB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46" y="2127322"/>
            <a:ext cx="6158629" cy="4277927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Where:</a:t>
            </a:r>
            <a:r>
              <a:rPr lang="en-US" dirty="0"/>
              <a:t> Creek Coffee</a:t>
            </a:r>
          </a:p>
          <a:p>
            <a:r>
              <a:rPr lang="en-US" b="1" dirty="0">
                <a:solidFill>
                  <a:schemeClr val="bg1"/>
                </a:solidFill>
              </a:rPr>
              <a:t>When:</a:t>
            </a:r>
            <a:r>
              <a:rPr lang="en-US" dirty="0"/>
              <a:t> Monday Nov. 25</a:t>
            </a:r>
            <a:r>
              <a:rPr lang="en-US" baseline="30000" dirty="0"/>
              <a:t>th</a:t>
            </a:r>
            <a:r>
              <a:rPr lang="en-US" dirty="0"/>
              <a:t> 6:30 AM-10 PM</a:t>
            </a:r>
          </a:p>
          <a:p>
            <a:r>
              <a:rPr lang="en-US" b="1" dirty="0">
                <a:solidFill>
                  <a:schemeClr val="bg1"/>
                </a:solidFill>
              </a:rPr>
              <a:t>What is it for: </a:t>
            </a:r>
            <a:r>
              <a:rPr lang="en-US" dirty="0"/>
              <a:t>10% of Creek Coffee’s Proceeds will go to Campbell’s Physical Therapy Program that will use the money to buy new therapeutic equipment, bring expert speakers in, and help support student organized events!</a:t>
            </a:r>
          </a:p>
          <a:p>
            <a:pPr marL="0" indent="0">
              <a:buNone/>
            </a:pPr>
            <a:r>
              <a:rPr lang="en-US" dirty="0"/>
              <a:t>Hope to see you there! And don’t forget that Caffeine is a Critical Component to any College survival kit…..</a:t>
            </a:r>
          </a:p>
        </p:txBody>
      </p:sp>
      <p:pic>
        <p:nvPicPr>
          <p:cNvPr id="1026" name="Picture 2" descr="Image result for caffeine joke">
            <a:extLst>
              <a:ext uri="{FF2B5EF4-FFF2-40B4-BE49-F238E27FC236}">
                <a16:creationId xmlns:a16="http://schemas.microsoft.com/office/drawing/2014/main" id="{19BF3495-21F1-41C1-9FA5-1EAE21800E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569" b="3"/>
          <a:stretch/>
        </p:blipFill>
        <p:spPr bwMode="auto">
          <a:xfrm>
            <a:off x="7293796" y="2200274"/>
            <a:ext cx="4322658" cy="4414526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44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55565B-80E4-47A4-BD15-D15406BB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46" y="696078"/>
            <a:ext cx="4910854" cy="120892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Campbell Physical Therapy Fundraiser!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B33FF6-7A68-414D-B3E4-8D55E8FAB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46" y="2127322"/>
            <a:ext cx="6158629" cy="4277927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Where:</a:t>
            </a:r>
            <a:r>
              <a:rPr lang="en-US" dirty="0"/>
              <a:t> Creek Coffee</a:t>
            </a:r>
          </a:p>
          <a:p>
            <a:r>
              <a:rPr lang="en-US" b="1" dirty="0">
                <a:solidFill>
                  <a:schemeClr val="bg1"/>
                </a:solidFill>
              </a:rPr>
              <a:t>When:</a:t>
            </a:r>
            <a:r>
              <a:rPr lang="en-US" dirty="0"/>
              <a:t> Monday Nov. 25</a:t>
            </a:r>
            <a:r>
              <a:rPr lang="en-US" baseline="30000" dirty="0"/>
              <a:t>th</a:t>
            </a:r>
            <a:r>
              <a:rPr lang="en-US" dirty="0"/>
              <a:t> 6:30 AM-10 PM</a:t>
            </a:r>
          </a:p>
          <a:p>
            <a:r>
              <a:rPr lang="en-US" b="1" dirty="0">
                <a:solidFill>
                  <a:schemeClr val="bg1"/>
                </a:solidFill>
              </a:rPr>
              <a:t>What is it for: </a:t>
            </a:r>
            <a:r>
              <a:rPr lang="en-US" dirty="0"/>
              <a:t>10% of Creek Coffee’s Proceeds will go to Campbell’s Physical Therapy Program that will use the money to buy new therapeutic equipment, bring expert speakers in, and help support student organized events!</a:t>
            </a:r>
          </a:p>
          <a:p>
            <a:pPr marL="0" indent="0">
              <a:buNone/>
            </a:pPr>
            <a:r>
              <a:rPr lang="en-US" dirty="0"/>
              <a:t>Hope to see you there! And don’t forget that Caffeine is a Critical Component to any College survival kit…..</a:t>
            </a:r>
          </a:p>
        </p:txBody>
      </p:sp>
      <p:pic>
        <p:nvPicPr>
          <p:cNvPr id="1026" name="Picture 2" descr="Image result for caffeine joke">
            <a:extLst>
              <a:ext uri="{FF2B5EF4-FFF2-40B4-BE49-F238E27FC236}">
                <a16:creationId xmlns:a16="http://schemas.microsoft.com/office/drawing/2014/main" id="{19BF3495-21F1-41C1-9FA5-1EAE21800E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569" b="3"/>
          <a:stretch/>
        </p:blipFill>
        <p:spPr bwMode="auto">
          <a:xfrm>
            <a:off x="7293796" y="2200274"/>
            <a:ext cx="4322658" cy="4414526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75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55565B-80E4-47A4-BD15-D15406BB6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46" y="696078"/>
            <a:ext cx="4910854" cy="120892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Campbell Physical Therapy Fundraiser!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B33FF6-7A68-414D-B3E4-8D55E8FAB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46" y="2127322"/>
            <a:ext cx="6158629" cy="4277927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Where:</a:t>
            </a:r>
            <a:r>
              <a:rPr lang="en-US" dirty="0"/>
              <a:t> Creek Coffee</a:t>
            </a:r>
          </a:p>
          <a:p>
            <a:r>
              <a:rPr lang="en-US" b="1" dirty="0">
                <a:solidFill>
                  <a:schemeClr val="bg1"/>
                </a:solidFill>
              </a:rPr>
              <a:t>When:</a:t>
            </a:r>
            <a:r>
              <a:rPr lang="en-US" dirty="0"/>
              <a:t> Monday Nov. 25</a:t>
            </a:r>
            <a:r>
              <a:rPr lang="en-US" baseline="30000" dirty="0"/>
              <a:t>th</a:t>
            </a:r>
            <a:r>
              <a:rPr lang="en-US" dirty="0"/>
              <a:t> 6:30 AM-10 PM</a:t>
            </a:r>
          </a:p>
          <a:p>
            <a:r>
              <a:rPr lang="en-US" b="1" dirty="0">
                <a:solidFill>
                  <a:schemeClr val="bg1"/>
                </a:solidFill>
              </a:rPr>
              <a:t>What is it for: </a:t>
            </a:r>
            <a:r>
              <a:rPr lang="en-US" dirty="0"/>
              <a:t>10% of Creek Coffee’s Proceeds will go to Campbell’s Physical Therapy Program that will use the money to buy new therapeutic equipment, bring expert speakers in, and help support student organized events!</a:t>
            </a:r>
          </a:p>
          <a:p>
            <a:pPr marL="0" indent="0">
              <a:buNone/>
            </a:pPr>
            <a:r>
              <a:rPr lang="en-US" dirty="0"/>
              <a:t>Hope to see you there! And don’t forget that Caffeine is a Critical Component to any College survival kit…..</a:t>
            </a:r>
          </a:p>
        </p:txBody>
      </p:sp>
      <p:pic>
        <p:nvPicPr>
          <p:cNvPr id="1026" name="Picture 2" descr="Image result for caffeine joke">
            <a:extLst>
              <a:ext uri="{FF2B5EF4-FFF2-40B4-BE49-F238E27FC236}">
                <a16:creationId xmlns:a16="http://schemas.microsoft.com/office/drawing/2014/main" id="{19BF3495-21F1-41C1-9FA5-1EAE21800E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" r="569" b="3"/>
          <a:stretch/>
        </p:blipFill>
        <p:spPr bwMode="auto">
          <a:xfrm>
            <a:off x="7293796" y="2200274"/>
            <a:ext cx="4322658" cy="4414526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38748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320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Campbell Physical Therapy Fundraiser!</vt:lpstr>
      <vt:lpstr>Campbell Physical Therapy Fundraiser!</vt:lpstr>
      <vt:lpstr>Campbell Physical Therapy Fundraiser!</vt:lpstr>
      <vt:lpstr>Campbell Physical Therapy Fundraiser!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Campbell Physical Therapy Fundraiser!</dc:title>
  <dc:creator>sehanvy0816</dc:creator>
  <cp:lastModifiedBy>sehanvy0816</cp:lastModifiedBy>
  <cp:revision>5</cp:revision>
  <cp:lastPrinted>2019-11-11T19:28:32Z</cp:lastPrinted>
  <dcterms:created xsi:type="dcterms:W3CDTF">2019-11-11T18:09:23Z</dcterms:created>
  <dcterms:modified xsi:type="dcterms:W3CDTF">2019-11-11T19:53:11Z</dcterms:modified>
</cp:coreProperties>
</file>