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6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2" autoAdjust="0"/>
    <p:restoredTop sz="94660"/>
  </p:normalViewPr>
  <p:slideViewPr>
    <p:cSldViewPr snapToGrid="0">
      <p:cViewPr varScale="1">
        <p:scale>
          <a:sx n="57" d="100"/>
          <a:sy n="57" d="100"/>
        </p:scale>
        <p:origin x="57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34A3B-163F-43FD-B2EE-392160C35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F9E3F4-C8B7-4931-B0E9-BE149C051B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FF740-6D6D-4ECC-85AB-D4B418FE2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BADD-09E0-45F3-A621-E34981FF998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0A8A0-C48B-4C5C-820B-8C89D4D17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E1E05-5697-466E-93D9-E1E163C7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3B3C-B0FB-4841-8027-ADBC1E281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6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29C5-CE51-49F8-9DDA-B57847580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397860-D550-45FE-AB7B-68C04B2B92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10EFE-4CD8-4C97-A66E-F0F0E2F4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BADD-09E0-45F3-A621-E34981FF998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3F2BC-58FD-4C60-AEED-15F21F939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A4B14-9506-440A-86E1-2BFE2046E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3B3C-B0FB-4841-8027-ADBC1E281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8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3F63DA-CA3B-4E88-865F-A05498C2FA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57E644-00B8-4D40-AC6F-F02A138306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6CA62-9555-4D96-9CF4-60F9E547D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BADD-09E0-45F3-A621-E34981FF998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7D8BE-BE3E-4787-8583-7C007E4B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C3B9B-169D-4E94-A18E-BFAFBB2B4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3B3C-B0FB-4841-8027-ADBC1E281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4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83425-524F-4D7A-A805-66EC9D179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C515F-E648-403A-BE57-8DDE89C69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50FA1-4B14-4415-B68B-50DDD3F35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BADD-09E0-45F3-A621-E34981FF998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6B051-2F69-4254-BC7A-87F062C23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977C2-486E-447C-A826-97C624C31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3B3C-B0FB-4841-8027-ADBC1E281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FC67D-16D9-494A-9C98-62DF47BC9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CB201-7BA9-48D9-BFAA-DE2E9ADE0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5ABD1-20F8-4BD0-96BF-D6EF50E0F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BADD-09E0-45F3-A621-E34981FF998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E2760-FB17-49AC-990E-7BD79510E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11B19-3630-4A93-8153-8EFA6789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3B3C-B0FB-4841-8027-ADBC1E281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8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90C5E-7EB3-4F1A-BFA9-9D36F69CD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59BCE-F1AC-4903-B5AE-283E04B3EA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DECE00-9EB1-474B-B199-11550B7C47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B3F09-7F72-44EE-9526-F7DFDDD4E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BADD-09E0-45F3-A621-E34981FF998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FE58D-CBCA-43B4-BDF3-CFDB839BC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779125-B9C6-47EF-8AE5-99EB96199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3B3C-B0FB-4841-8027-ADBC1E281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5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2831C-6250-4BE8-ADD8-749FA627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6E55F-D8C1-4278-A573-DD8EE5E58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071E27-EDB3-409E-BB11-1AD937796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ADBE49-490C-498F-91E2-A33B3B5F05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C44EC-8476-4911-9DA8-9DC53E843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F3EC26-35D1-467A-B497-8A58AB100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BADD-09E0-45F3-A621-E34981FF998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163CE4-C3E6-457E-9BF6-EC46D3A0E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1E1C21-DC7B-4CC2-BEB0-AF4E0B82C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3B3C-B0FB-4841-8027-ADBC1E281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4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2FAF4-5B15-43C9-BD51-F323CA9A7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3DBB30-0D87-46F2-BC3C-56DED5E46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BADD-09E0-45F3-A621-E34981FF998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A15091-FCA6-4E13-8177-73DA7D785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D26D23-66F2-4F85-BD32-4A6C480A4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3B3C-B0FB-4841-8027-ADBC1E281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6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B00551-E250-4AB5-B6DD-CD891285A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BADD-09E0-45F3-A621-E34981FF998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6E4D68-B9EB-4C88-9B3F-5549F4C2C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79CF2A-73E5-4B74-A258-63468310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3B3C-B0FB-4841-8027-ADBC1E281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8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3D3DC-5470-4DF5-963E-79998B9DE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E4B77-4BC5-4F83-8E90-066898ECC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7A68D9-D3B0-415C-82D5-AD4955436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3B26A2-02D9-4B9B-A8F2-7825656F1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BADD-09E0-45F3-A621-E34981FF998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7567F-B7B2-4888-908E-80BF605D7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A3600-9351-42AE-BF8E-1857A1493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3B3C-B0FB-4841-8027-ADBC1E281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6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79A33-B1CC-46FF-9851-40B693413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C52218-0430-41AA-9643-8866B43F3C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8880D7-AA31-4D8E-9EF1-1A9EB05AA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8582D7-6325-4724-8D5B-FF0EF7EE1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BADD-09E0-45F3-A621-E34981FF998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2B205-D6A6-4639-8835-30B756BE5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4469C-F363-4BD8-9F1E-BAB0614B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3B3C-B0FB-4841-8027-ADBC1E281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8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6BBAAE-FCFF-427F-8C09-B3C4B9894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2B025-60FA-44CB-A077-A1492ABC29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B03BED-9DC3-4F72-AF69-7E5B766285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CBADD-09E0-45F3-A621-E34981FF9983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18134-67DF-44CD-9620-8009E89367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CDC70-CE33-4D6E-8FB7-24458D368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23B3C-B0FB-4841-8027-ADBC1E281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8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secure.touchnet.net/C20495_ustores/web/classic/store_main.jsp?STOREID=69&amp;clearPreview=true&amp;SINGLESTORE=true&amp;fbclid=IwAR2BVFuVi_zhLKRDPYszUkic5OMkO292ja9G6J08ffxpIcnQ8hCOCjocSgU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ox&#10;&#10;Description automatically generated">
            <a:extLst>
              <a:ext uri="{FF2B5EF4-FFF2-40B4-BE49-F238E27FC236}">
                <a16:creationId xmlns:a16="http://schemas.microsoft.com/office/drawing/2014/main" id="{E6B2B966-138D-4733-9383-E1D937D2D2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9589" y="1103781"/>
            <a:ext cx="7849009" cy="3459378"/>
          </a:xfrm>
          <a:prstGeom prst="rect">
            <a:avLst/>
          </a:prstGeom>
        </p:spPr>
      </p:pic>
      <p:pic>
        <p:nvPicPr>
          <p:cNvPr id="11" name="Picture 10" descr="A drawing of a face&#10;&#10;Description automatically generated">
            <a:extLst>
              <a:ext uri="{FF2B5EF4-FFF2-40B4-BE49-F238E27FC236}">
                <a16:creationId xmlns:a16="http://schemas.microsoft.com/office/drawing/2014/main" id="{A171EC8E-F6BC-483B-944C-37140137DD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732" y="4791357"/>
            <a:ext cx="1852477" cy="10148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611B756-50C6-4CA9-914D-94857F7CD443}"/>
              </a:ext>
            </a:extLst>
          </p:cNvPr>
          <p:cNvSpPr txBox="1"/>
          <p:nvPr/>
        </p:nvSpPr>
        <p:spPr>
          <a:xfrm>
            <a:off x="4479721" y="4790886"/>
            <a:ext cx="51256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hlinkClick r:id="rId5"/>
              </a:rPr>
              <a:t>Click </a:t>
            </a:r>
            <a:r>
              <a:rPr lang="en-US" sz="3200" b="1" u="sng" dirty="0">
                <a:hlinkClick r:id="rId5"/>
              </a:rPr>
              <a:t>HERE</a:t>
            </a:r>
            <a:r>
              <a:rPr lang="en-US" sz="3200" dirty="0">
                <a:hlinkClick r:id="rId5"/>
              </a:rPr>
              <a:t> to order yours!</a:t>
            </a:r>
          </a:p>
          <a:p>
            <a:pPr algn="ctr"/>
            <a:r>
              <a:rPr lang="en-US" i="1" dirty="0">
                <a:hlinkClick r:id="rId5"/>
              </a:rPr>
              <a:t>Payment portal closes </a:t>
            </a:r>
            <a:r>
              <a:rPr lang="en-US" b="1" i="1" dirty="0">
                <a:hlinkClick r:id="rId5"/>
              </a:rPr>
              <a:t>midnight October 15</a:t>
            </a:r>
            <a:endParaRPr lang="en-US" b="1" i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3F95A6-EA19-4AB3-A975-5385B6D73BA1}"/>
              </a:ext>
            </a:extLst>
          </p:cNvPr>
          <p:cNvSpPr txBox="1"/>
          <p:nvPr/>
        </p:nvSpPr>
        <p:spPr>
          <a:xfrm>
            <a:off x="507148" y="1021138"/>
            <a:ext cx="3019371" cy="1477328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  <a:alpha val="99000"/>
              </a:schemeClr>
            </a:solidFill>
          </a:ln>
          <a:effectLst>
            <a:outerShdw blurRad="774700" dist="38100" dir="8100000" sx="119000" sy="119000" algn="tr" rotWithShape="0">
              <a:srgbClr val="F3C6D3">
                <a:alpha val="83000"/>
              </a:srgbClr>
            </a:outerShdw>
            <a:reflection endPos="0" dist="50800" dir="5400000" sy="-100000" algn="bl" rotWithShape="0"/>
          </a:effectLst>
          <a:scene3d>
            <a:camera prst="orthographicFront"/>
            <a:lightRig rig="threePt" dir="t"/>
          </a:scene3d>
          <a:sp3d>
            <a:bevelB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Comfort Colors </a:t>
            </a:r>
            <a:r>
              <a:rPr lang="en-US" dirty="0"/>
              <a:t>sizes </a:t>
            </a:r>
            <a:r>
              <a:rPr lang="en-US" b="1" dirty="0"/>
              <a:t>S-3X</a:t>
            </a:r>
          </a:p>
          <a:p>
            <a:pPr algn="ctr"/>
            <a:r>
              <a:rPr lang="en-US" dirty="0"/>
              <a:t>Short-sleeve </a:t>
            </a:r>
            <a:r>
              <a:rPr lang="en-US" b="1" dirty="0"/>
              <a:t>OR </a:t>
            </a:r>
            <a:r>
              <a:rPr lang="en-US" dirty="0"/>
              <a:t>long-sleeve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Gray (“Granite”)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Light Pink (“Blossom”)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Dark Pink (“Crunch Berry”)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719A1E-6788-4132-A783-D80DDF646420}"/>
              </a:ext>
            </a:extLst>
          </p:cNvPr>
          <p:cNvSpPr/>
          <p:nvPr/>
        </p:nvSpPr>
        <p:spPr>
          <a:xfrm>
            <a:off x="329924" y="69701"/>
            <a:ext cx="1158934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KAPPA EPSILON PINK OUT WEEK T’s</a:t>
            </a:r>
          </a:p>
        </p:txBody>
      </p:sp>
    </p:spTree>
    <p:extLst>
      <p:ext uri="{BB962C8B-B14F-4D97-AF65-F5344CB8AC3E}">
        <p14:creationId xmlns:p14="http://schemas.microsoft.com/office/powerpoint/2010/main" val="2845122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Tasha Lehman</dc:creator>
  <cp:lastModifiedBy>Tasha Lehman</cp:lastModifiedBy>
  <cp:revision>4</cp:revision>
  <dcterms:created xsi:type="dcterms:W3CDTF">2019-10-08T16:14:43Z</dcterms:created>
  <dcterms:modified xsi:type="dcterms:W3CDTF">2019-10-08T16:44:52Z</dcterms:modified>
</cp:coreProperties>
</file>