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8D38747-4367-4BD2-8D51-C97E202738E2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7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0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FF70A8-1D13-4657-95F0-A9EA54967B8D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47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EB90AC-71BD-4C7F-8ACA-7B3F18292E63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145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6EFC2C-8905-46F0-B443-CE905B76BA01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81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41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83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52596F-08A7-4B70-989A-F2B1CF31E66B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8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2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E507A8-A5CF-4D38-AB86-7EDDA87A85D4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4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1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3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9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2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73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gfn.us/form/jCG8Z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4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BE7AD34-BE43-42E5-99ED-D94E7D811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Professional Alumni Student Association (PASA)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5580D0-79D2-4B67-81E2-D4B0946E7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2194560"/>
            <a:ext cx="5816600" cy="43317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dirty="0"/>
              <a:t>Student organization that includes all CPHS programs</a:t>
            </a:r>
          </a:p>
          <a:p>
            <a:r>
              <a:rPr lang="en-US" sz="1400" dirty="0"/>
              <a:t>Great opportunity for inter-professional networking</a:t>
            </a:r>
          </a:p>
          <a:p>
            <a:r>
              <a:rPr lang="en-US" sz="1400" dirty="0"/>
              <a:t>Member perks:  </a:t>
            </a:r>
          </a:p>
          <a:p>
            <a:pPr lvl="1"/>
            <a:r>
              <a:rPr lang="en-US" sz="1400" dirty="0"/>
              <a:t>All PASA events are free to members</a:t>
            </a:r>
          </a:p>
          <a:p>
            <a:pPr lvl="1"/>
            <a:r>
              <a:rPr lang="en-US" sz="1400" dirty="0"/>
              <a:t>Hoodie ceremony—presented with first piece of alumni apparel at a fun, laid-back ceremony before graduation (must be a member for at least half of your program)</a:t>
            </a:r>
          </a:p>
          <a:p>
            <a:r>
              <a:rPr lang="en-US" sz="1400" dirty="0"/>
              <a:t>Dues:  $20 annual dues (discount if you pay for more than 1 year at a time)</a:t>
            </a:r>
          </a:p>
          <a:p>
            <a:pPr lvl="1"/>
            <a:r>
              <a:rPr lang="en-US" sz="1400" dirty="0"/>
              <a:t>2 years $35</a:t>
            </a:r>
          </a:p>
          <a:p>
            <a:pPr lvl="1"/>
            <a:r>
              <a:rPr lang="en-US" sz="1400" dirty="0"/>
              <a:t>3 years $55</a:t>
            </a:r>
          </a:p>
          <a:p>
            <a:pPr lvl="1"/>
            <a:r>
              <a:rPr lang="en-US" sz="1400" dirty="0"/>
              <a:t>4 years $70</a:t>
            </a:r>
          </a:p>
          <a:p>
            <a:r>
              <a:rPr lang="en-US" sz="1400" dirty="0"/>
              <a:t>Payment Link:   </a:t>
            </a:r>
            <a:r>
              <a:rPr lang="en-US" sz="1400" dirty="0">
                <a:hlinkClick r:id="rId3"/>
              </a:rPr>
              <a:t>igfn.us/form/jCG8Zg</a:t>
            </a:r>
            <a:endParaRPr lang="en-US" sz="1400" dirty="0"/>
          </a:p>
          <a:p>
            <a:r>
              <a:rPr lang="en-US" sz="1400" dirty="0"/>
              <a:t>Questions?  Email Susan Blanton (s_blanton0314@email.campbell.edu)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pic>
        <p:nvPicPr>
          <p:cNvPr id="10" name="Content Placeholder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9564AC5-1AFC-4DF2-9B9F-84B0DF0E31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76" y="2272748"/>
            <a:ext cx="3742248" cy="36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2522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30</TotalTime>
  <Words>118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Vapor Trail</vt:lpstr>
      <vt:lpstr>Professional Alumni Student Association (PASA)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Alumni Student Association (PASA)</dc:title>
  <dc:creator>s_blanton0314</dc:creator>
  <cp:lastModifiedBy>s_blanton0314</cp:lastModifiedBy>
  <cp:revision>4</cp:revision>
  <dcterms:created xsi:type="dcterms:W3CDTF">2019-08-30T19:42:33Z</dcterms:created>
  <dcterms:modified xsi:type="dcterms:W3CDTF">2019-08-31T00:21:41Z</dcterms:modified>
</cp:coreProperties>
</file>