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66FA-B856-4474-AD0C-08B26DDF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91704-B146-4A66-B2E1-9DBD9118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3085-DDE4-45C3-AF83-EE2DDDE7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E95D-B978-4EFA-AD78-C078AFE4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D8BEF-7A9F-436E-A31A-44FAC56F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AD5A-30DA-4B2D-BE24-4626B352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74994-6561-47EC-9A2D-89B9EA091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D580-8A0B-4F3C-95F9-E7EB11A6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DD27-4643-4C53-95A7-D641AEC2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2D22-0184-4804-A0BC-E288C2A41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31596-17C4-4D5E-A527-EEA4AF514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C9C8C-52C6-440F-99C9-80F74FE2D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E7AC-9E8B-4963-B15D-806E80B9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EBA8B-EB59-4688-BBC3-8CB7118A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B29C-7AC9-425E-B6B1-5CDA06C6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E411-A901-459A-837C-13885EBE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FD72-E721-4BEE-8D02-DDA4AA17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596C-0793-4B72-A6D1-901A1C34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FFD4-BFAE-420E-BFC4-EAA1DABC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8FF4-94AF-4234-9518-AE9C9317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1ACD-C684-4624-BCC2-9F81EF47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E4468-633D-40CE-9BA9-4B29AA572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1977C-C27E-4BB5-A4C4-F446FC91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0C9F9-0979-4C03-9A01-85415A7A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4DB8-A41C-4655-BA87-A299D6A4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2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D666-D621-4B23-BEB9-B1261DD0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2A78-BADF-4C03-823D-66D237AD8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F2D5E-7EA3-4971-910C-D19FBA30C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BDF8-E0FA-4F10-B0B9-20BF57AF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9623-268A-40E8-9631-4905564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3084C-6D86-4DA9-9A7C-62F56CCA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1B05-372B-44ED-B4F9-E3E58CFE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780B1-DB37-437C-A8BC-15601F27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9E3AF-5BF5-418C-8AB4-DD6947870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98EAD-5AA0-4DED-963B-92BEE4A6C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1F2CC-4CC3-4B53-AA60-65AF8D196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CA68D-3AFF-4231-8E90-161A4871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B3A44-34D3-4D09-81C4-54402ADF3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0F11D-74D5-446D-BE3E-B6F4AA42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747E-8CCE-4103-A27A-17908D7F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BB54-31EE-4668-862B-14702DEA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08DCB-B2A7-4A81-9A23-A5721566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39E58-4C91-4F82-A150-B26965AE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9C4E8-7AA7-435D-B014-1B4AB279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49FB1-739D-499B-8214-C69D3860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26F05-FE76-4510-9A94-BB7992BA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91DC-6822-48F0-A462-9D05E3BD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EE76F-A0C2-4BAF-BB2D-C754892D1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DF694-0259-4499-8E5F-FF0FFE43D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41DA6-8ED1-4802-9A40-963C06EE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C270D-ADF7-4E6D-AD1B-427C1D5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7C70C-FFC2-41E2-9185-6842F456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9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E3A7-ADDF-410A-8089-A3525159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9412B-8C6C-4B6F-A667-32E69AA8A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1563E-97F2-4631-B552-979CF7AA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F851-880A-48C3-BB45-75EA2C2A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08A85-B897-4B06-8BCE-ACBFA4F6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90B7A-BE67-403A-97C0-51CB00F7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4A7AB-F265-4DE2-814C-6244B26B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2D38F-AA3D-4C89-BB7D-0A9C1ECFB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7A0B-C47B-4741-A727-F2258EFEF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AFD5-147A-4230-879D-03C448E4D11D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9291-84FC-417B-A1DE-A0929AA22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CEBCA-52E8-49F3-8C32-44369666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FD08-A66C-4E5D-89A9-9AEA4FA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ustomink.com/fundraising/campbell-pharmacy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hyperlink" Target="https://www.customink.com/fundraising/campbell-nurs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ustomink.com/fundraising/campbell-public-health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customink.com/fundraising/campbell-physician-assistant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customink.com/fundraising/campbell-physical-therapy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39B1B-FC63-42C1-AEE3-4F1CC1D7BC2E}"/>
              </a:ext>
            </a:extLst>
          </p:cNvPr>
          <p:cNvSpPr/>
          <p:nvPr/>
        </p:nvSpPr>
        <p:spPr>
          <a:xfrm>
            <a:off x="268106" y="3417835"/>
            <a:ext cx="6096000" cy="3139321"/>
          </a:xfrm>
          <a:prstGeom prst="rect">
            <a:avLst/>
          </a:prstGeom>
          <a:solidFill>
            <a:srgbClr val="ED7D31">
              <a:alpha val="50196"/>
            </a:srgb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Order using the following links below, specific for each program: </a:t>
            </a:r>
          </a:p>
          <a:p>
            <a:endParaRPr lang="en-US" sz="12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Nursing</a:t>
            </a:r>
            <a:r>
              <a:rPr lang="en-US" sz="1600" dirty="0">
                <a:solidFill>
                  <a:srgbClr val="000000"/>
                </a:solidFill>
                <a:latin typeface="Roboto" panose="02000000000000000000" pitchFamily="2" charset="0"/>
              </a:rPr>
              <a:t>: </a:t>
            </a:r>
            <a:r>
              <a:rPr lang="en-US" sz="1600" dirty="0">
                <a:hlinkClick r:id="rId2"/>
              </a:rPr>
              <a:t>https://www.customink.com/fundraising/campbell-nursing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Pharmacy: </a:t>
            </a:r>
            <a:r>
              <a:rPr lang="en-US" sz="1600" dirty="0">
                <a:hlinkClick r:id="rId3"/>
              </a:rPr>
              <a:t>https://www.customink.com/fundraising/campbell-pharmacy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Physical Therapy: </a:t>
            </a:r>
            <a:r>
              <a:rPr lang="en-US" sz="1600" dirty="0">
                <a:hlinkClick r:id="rId4"/>
              </a:rPr>
              <a:t>https://www.customink.com/fundraising/campbell-physical-therapy</a:t>
            </a:r>
            <a:b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Physician Assistant: </a:t>
            </a:r>
            <a:r>
              <a:rPr lang="en-US" sz="1600" dirty="0">
                <a:hlinkClick r:id="rId5"/>
              </a:rPr>
              <a:t>https://www.customink.com/fundraising/</a:t>
            </a:r>
          </a:p>
          <a:p>
            <a:r>
              <a:rPr lang="en-US" sz="1600" dirty="0" err="1">
                <a:hlinkClick r:id="rId5"/>
              </a:rPr>
              <a:t>campbell</a:t>
            </a:r>
            <a:r>
              <a:rPr lang="en-US" sz="1600" dirty="0">
                <a:hlinkClick r:id="rId5"/>
              </a:rPr>
              <a:t>-physician-assistant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Public Health: </a:t>
            </a:r>
            <a:r>
              <a:rPr lang="en-US" sz="1600" dirty="0">
                <a:hlinkClick r:id="rId6"/>
              </a:rPr>
              <a:t>https://www.customink.com/fundraising/campbell-public-health</a:t>
            </a:r>
            <a:endParaRPr lang="en-US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A0C9A-D490-4F75-AE7A-EEC1DC8EB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0" y="91084"/>
            <a:ext cx="3227350" cy="37074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CBC5D0-C4AF-4C64-A638-CE4E260ABA84}"/>
              </a:ext>
            </a:extLst>
          </p:cNvPr>
          <p:cNvSpPr txBox="1"/>
          <p:nvPr/>
        </p:nvSpPr>
        <p:spPr>
          <a:xfrm>
            <a:off x="266700" y="91084"/>
            <a:ext cx="629012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Pharmacy, PA, PT, Public Healthy, &amp; Nursing T Shirts!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D80A8F-56FF-410C-AAB5-96C121A5D0EA}"/>
              </a:ext>
            </a:extLst>
          </p:cNvPr>
          <p:cNvSpPr/>
          <p:nvPr/>
        </p:nvSpPr>
        <p:spPr>
          <a:xfrm>
            <a:off x="1744701" y="521971"/>
            <a:ext cx="333411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Sold by the Physician Assistant Class of 2020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DAF996-EB69-4EBF-B6D8-2C47BB08A12F}"/>
              </a:ext>
            </a:extLst>
          </p:cNvPr>
          <p:cNvSpPr/>
          <p:nvPr/>
        </p:nvSpPr>
        <p:spPr>
          <a:xfrm>
            <a:off x="283020" y="2645297"/>
            <a:ext cx="609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Shirts can be shipped to you or picked up on campus (select the option at check out).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E2006A-010E-4DB5-B2DC-E23B07C1892D}"/>
              </a:ext>
            </a:extLst>
          </p:cNvPr>
          <p:cNvSpPr/>
          <p:nvPr/>
        </p:nvSpPr>
        <p:spPr>
          <a:xfrm>
            <a:off x="283020" y="965519"/>
            <a:ext cx="60960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Comfort Color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t-shirts in “Denim.” Perfect for yourself or as a gift now that its warmer!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Each t-shirt will have the same design on the front with your program logo on the back. </a:t>
            </a: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Order through May 10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991157-2604-4D53-A42E-AE49B4CE17EB}"/>
              </a:ext>
            </a:extLst>
          </p:cNvPr>
          <p:cNvSpPr/>
          <p:nvPr/>
        </p:nvSpPr>
        <p:spPr>
          <a:xfrm>
            <a:off x="1181693" y="6489917"/>
            <a:ext cx="396134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Questions? Contact afleviere1016@email.campbell.edu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E1373E-B462-4893-B894-236DAF85608E}"/>
              </a:ext>
            </a:extLst>
          </p:cNvPr>
          <p:cNvSpPr/>
          <p:nvPr/>
        </p:nvSpPr>
        <p:spPr>
          <a:xfrm>
            <a:off x="6740760" y="1944809"/>
            <a:ext cx="5283200" cy="460839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6ECA41-5468-4656-AFDC-83BDBDBCAEF7}"/>
              </a:ext>
            </a:extLst>
          </p:cNvPr>
          <p:cNvSpPr txBox="1"/>
          <p:nvPr/>
        </p:nvSpPr>
        <p:spPr>
          <a:xfrm>
            <a:off x="9004644" y="121861"/>
            <a:ext cx="74244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9C7FE4-658C-47BD-88AC-06016544180C}"/>
              </a:ext>
            </a:extLst>
          </p:cNvPr>
          <p:cNvSpPr txBox="1"/>
          <p:nvPr/>
        </p:nvSpPr>
        <p:spPr>
          <a:xfrm>
            <a:off x="9157044" y="1762530"/>
            <a:ext cx="6735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Back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46099E-712D-429B-9B0C-70EAD245C5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22"/>
          <a:stretch/>
        </p:blipFill>
        <p:spPr>
          <a:xfrm>
            <a:off x="9800751" y="4710590"/>
            <a:ext cx="2140729" cy="16092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3CAD79-34B9-403B-869A-6CE1A7A51D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7"/>
          <a:stretch/>
        </p:blipFill>
        <p:spPr>
          <a:xfrm>
            <a:off x="6906713" y="4728577"/>
            <a:ext cx="2049284" cy="1591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656716-6737-4F36-B56A-B9C2A97D2C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>
            <a:off x="9872960" y="2236770"/>
            <a:ext cx="2049284" cy="1492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Star: 7 Points 19">
            <a:extLst>
              <a:ext uri="{FF2B5EF4-FFF2-40B4-BE49-F238E27FC236}">
                <a16:creationId xmlns:a16="http://schemas.microsoft.com/office/drawing/2014/main" id="{A1BC9E91-781B-4E71-BBCF-825A9AA172FD}"/>
              </a:ext>
            </a:extLst>
          </p:cNvPr>
          <p:cNvSpPr/>
          <p:nvPr/>
        </p:nvSpPr>
        <p:spPr>
          <a:xfrm rot="1370162">
            <a:off x="9865739" y="-60581"/>
            <a:ext cx="2245231" cy="2157055"/>
          </a:xfrm>
          <a:prstGeom prst="star7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Only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$25!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210A6-9DB8-4D27-AAEA-C2817F22A9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7"/>
          <a:stretch/>
        </p:blipFill>
        <p:spPr>
          <a:xfrm>
            <a:off x="6894621" y="2249000"/>
            <a:ext cx="2068520" cy="1467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89641F-018A-44DD-8161-BC8AC6031B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29435"/>
          <a:stretch/>
        </p:blipFill>
        <p:spPr>
          <a:xfrm>
            <a:off x="8432678" y="3429000"/>
            <a:ext cx="1982837" cy="1467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389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151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Banana</dc:creator>
  <cp:lastModifiedBy>Anna LeViere</cp:lastModifiedBy>
  <cp:revision>8</cp:revision>
  <dcterms:created xsi:type="dcterms:W3CDTF">2019-04-24T16:06:06Z</dcterms:created>
  <dcterms:modified xsi:type="dcterms:W3CDTF">2019-05-01T01:16:45Z</dcterms:modified>
</cp:coreProperties>
</file>