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document/d/1lg_M6ZgfrYgJQUhY_GhTD2nUjW_50re2Ys61vHxXqOw/edit?usp=sharin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55E61E-2B02-4D29-8398-C389A287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57" y="1114046"/>
            <a:ext cx="4486656" cy="1141497"/>
          </a:xfrm>
        </p:spPr>
        <p:txBody>
          <a:bodyPr>
            <a:normAutofit fontScale="90000"/>
          </a:bodyPr>
          <a:lstStyle/>
          <a:p>
            <a:r>
              <a:rPr lang="en-US" dirty="0"/>
              <a:t>United way student club </a:t>
            </a:r>
            <a:br>
              <a:rPr lang="en-US" dirty="0"/>
            </a:br>
            <a:r>
              <a:rPr lang="en-US" dirty="0"/>
              <a:t>general membership meeting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FA2A2F-90D7-4181-8F25-3BF5E3C3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Welcome back to spring semester! We’re looking forward to discussing opportunities to support United Way and Harnett County this spring.</a:t>
            </a:r>
          </a:p>
          <a:p>
            <a:pPr lvl="1"/>
            <a:r>
              <a:rPr lang="en-US" dirty="0"/>
              <a:t>Chicken and Waffles Fundraiser</a:t>
            </a:r>
          </a:p>
          <a:p>
            <a:pPr lvl="1"/>
            <a:r>
              <a:rPr lang="en-US" dirty="0"/>
              <a:t>Campus Kitchen</a:t>
            </a:r>
          </a:p>
          <a:p>
            <a:pPr lvl="1"/>
            <a:r>
              <a:rPr lang="en-US" dirty="0"/>
              <a:t>Relay for Life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52EFF9-58A9-42F9-9BE2-BCA2D0777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3671" y="3549918"/>
            <a:ext cx="5326497" cy="21940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Thursday February 7, 2019</a:t>
            </a:r>
          </a:p>
          <a:p>
            <a:r>
              <a:rPr lang="en-US" sz="2400" dirty="0"/>
              <a:t>1:00 pm</a:t>
            </a:r>
          </a:p>
          <a:p>
            <a:r>
              <a:rPr lang="en-US" sz="2400" dirty="0"/>
              <a:t>Maddox Hall Room 224</a:t>
            </a:r>
          </a:p>
          <a:p>
            <a:r>
              <a:rPr lang="en-US" sz="2400" dirty="0"/>
              <a:t>New &amp; Interested Members Welcome</a:t>
            </a:r>
          </a:p>
          <a:p>
            <a:r>
              <a:rPr lang="en-US" sz="2400" dirty="0"/>
              <a:t>Sign up for pizza </a:t>
            </a:r>
            <a:r>
              <a:rPr lang="en-US" sz="2400" dirty="0">
                <a:hlinkClick r:id="rId2"/>
              </a:rPr>
              <a:t>here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EFCAEE28-8019-4016-B4DF-EEBC77B11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421" y="3549918"/>
            <a:ext cx="4426194" cy="29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79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</TotalTime>
  <Words>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United way student club  general membership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way student club  general membership meeting</dc:title>
  <dc:creator>Melissa Dempsey</dc:creator>
  <cp:lastModifiedBy>Melissa Dempsey</cp:lastModifiedBy>
  <cp:revision>2</cp:revision>
  <dcterms:created xsi:type="dcterms:W3CDTF">2019-01-31T17:59:35Z</dcterms:created>
  <dcterms:modified xsi:type="dcterms:W3CDTF">2019-01-31T18:13:03Z</dcterms:modified>
</cp:coreProperties>
</file>