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ambria" panose="02040503050406030204" pitchFamily="18" charset="0"/>
      <p:regular r:id="rId4"/>
      <p:bold r:id="rId5"/>
      <p:italic r:id="rId6"/>
      <p:boldItalic r:id="rId7"/>
    </p:embeddedFont>
    <p:embeddedFont>
      <p:font typeface="Roboto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645" autoAdjust="0"/>
  </p:normalViewPr>
  <p:slideViewPr>
    <p:cSldViewPr snapToGrid="0">
      <p:cViewPr varScale="1">
        <p:scale>
          <a:sx n="73" d="100"/>
          <a:sy n="73" d="100"/>
        </p:scale>
        <p:origin x="102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D2R Check-In Thursday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Thursday, November 17 · 7:00 – 8:00pm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Google Meet joining info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Video call link: https://meet.google.com/ygr-nskt-don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Or dial: ‪(US) +1 620-750-2275‬ PIN: ‪567 170 243‬#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6674"/>
            <a:ext cx="9262531" cy="52101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73343" y="3965959"/>
            <a:ext cx="2664300" cy="1254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Thursday, </a:t>
            </a:r>
            <a:r>
              <a:rPr lang="en-US" sz="1100" dirty="0"/>
              <a:t>November 17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6:00pm - 7:00pm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Virtually at this link: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dirty="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 join the video meeting, click this link:</a:t>
            </a:r>
          </a:p>
          <a:p>
            <a:pPr>
              <a:buClr>
                <a:schemeClr val="dk1"/>
              </a:buClr>
              <a:buSzPts val="1100"/>
            </a:pPr>
            <a:r>
              <a:rPr lang="en-US" sz="1050" dirty="0"/>
              <a:t>https://meet.google.com/ygr-nskt-don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050" dirty="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79</Words>
  <Application>Microsoft Office PowerPoint</Application>
  <PresentationFormat>On-screen Show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Cambria</vt:lpstr>
      <vt:lpstr>Roboto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Gerell Harvey</dc:creator>
  <cp:lastModifiedBy>Amira Carter</cp:lastModifiedBy>
  <cp:revision>10</cp:revision>
  <dcterms:modified xsi:type="dcterms:W3CDTF">2022-11-11T21:15:28Z</dcterms:modified>
</cp:coreProperties>
</file>