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8288000" cy="10287000"/>
  <p:notesSz cx="6858000" cy="9144000"/>
  <p:embeddedFontLst>
    <p:embeddedFont>
      <p:font typeface="Black Bones" panose="020B0604020202020204" charset="0"/>
      <p:regular r:id="rId4"/>
    </p:embeddedFon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Eczar Regular" panose="020B0604020202020204" charset="0"/>
      <p:regular r:id="rId9"/>
    </p:embeddedFont>
    <p:embeddedFont>
      <p:font typeface="Eczar Regular Bold" panose="020B0604020202020204" charset="0"/>
      <p:regular r:id="rId10"/>
    </p:embeddedFont>
    <p:embeddedFont>
      <p:font typeface="Eczar SemiBold" panose="020B0604020202020204" charset="0"/>
      <p:regular r:id="rId11"/>
    </p:embeddedFont>
    <p:embeddedFont>
      <p:font typeface="Grand Royal" panose="020B0604020202020204" charset="0"/>
      <p:regular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9" d="100"/>
          <a:sy n="49" d="100"/>
        </p:scale>
        <p:origin x="320" y="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presProps" Target="presProp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theme" Target="theme/theme1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04E5C0-7EB7-4364-9C60-A6EE3DC4D7B6}" type="datetimeFigureOut">
              <a:rPr lang="en-US" smtClean="0"/>
              <a:t>11/7/2022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C23D85-BDFB-4DC8-87BA-938D5657AA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666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C23D85-BDFB-4DC8-87BA-938D5657AAD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2839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sv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svg"/><Relationship Id="rId9" Type="http://schemas.openxmlformats.org/officeDocument/2006/relationships/image" Target="../media/image7.jpeg"/><Relationship Id="rId14" Type="http://schemas.openxmlformats.org/officeDocument/2006/relationships/image" Target="../media/image1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5685776" flipH="1">
            <a:off x="-2424959" y="3896665"/>
            <a:ext cx="11254673" cy="10898275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997052" y="1943302"/>
            <a:ext cx="3086100" cy="256563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7">
            <a:alphaModFix amt="84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5333096" y="499777"/>
            <a:ext cx="7621809" cy="815166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9099954" y="-1011720"/>
            <a:ext cx="3086100" cy="256563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9"/>
          <a:srcRect l="12448" t="13246" r="51955" b="77428"/>
          <a:stretch>
            <a:fillRect/>
          </a:stretch>
        </p:blipFill>
        <p:spPr>
          <a:xfrm>
            <a:off x="7431865" y="0"/>
            <a:ext cx="3424269" cy="1160922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6316215" y="2492724"/>
            <a:ext cx="5731770" cy="19149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724"/>
              </a:lnSpc>
            </a:pPr>
            <a:r>
              <a:rPr lang="en-US" sz="11231">
                <a:solidFill>
                  <a:srgbClr val="5D1917"/>
                </a:solidFill>
                <a:latin typeface="Eczar SemiBold"/>
              </a:rPr>
              <a:t>Thank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7815219" y="2852978"/>
            <a:ext cx="2827785" cy="25622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983"/>
              </a:lnSpc>
            </a:pPr>
            <a:r>
              <a:rPr lang="en-US" sz="11417">
                <a:solidFill>
                  <a:srgbClr val="E30B21"/>
                </a:solidFill>
                <a:latin typeface="Black Bones"/>
              </a:rPr>
              <a:t>Mas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5694416" y="1130386"/>
            <a:ext cx="6899168" cy="18619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170"/>
              </a:lnSpc>
              <a:spcBef>
                <a:spcPct val="0"/>
              </a:spcBef>
            </a:pPr>
            <a:r>
              <a:rPr lang="en-US" sz="6550">
                <a:solidFill>
                  <a:srgbClr val="000000"/>
                </a:solidFill>
                <a:latin typeface="Eczar Regular"/>
              </a:rPr>
              <a:t>Holiday Ornament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572108" y="4865915"/>
            <a:ext cx="5143784" cy="16004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180"/>
              </a:lnSpc>
              <a:spcBef>
                <a:spcPct val="0"/>
              </a:spcBef>
            </a:pPr>
            <a:r>
              <a:rPr lang="en-US" sz="7271">
                <a:solidFill>
                  <a:srgbClr val="000000"/>
                </a:solidFill>
                <a:latin typeface="Eczar Regular"/>
              </a:rPr>
              <a:t>Bell Making</a:t>
            </a: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3675331" y="5734471"/>
            <a:ext cx="3086100" cy="2565633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4956264" flipH="1">
            <a:off x="9644818" y="-4288215"/>
            <a:ext cx="11254673" cy="10898275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0">
            <a:alphaModFix amt="77000"/>
          </a:blip>
          <a:srcRect/>
          <a:stretch>
            <a:fillRect/>
          </a:stretch>
        </p:blipFill>
        <p:spPr>
          <a:xfrm>
            <a:off x="4540102" y="237586"/>
            <a:ext cx="8529518" cy="6219257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659327" y="7334950"/>
            <a:ext cx="3086100" cy="2565633"/>
          </a:xfrm>
          <a:prstGeom prst="rect">
            <a:avLst/>
          </a:prstGeom>
        </p:spPr>
      </p:pic>
      <p:grpSp>
        <p:nvGrpSpPr>
          <p:cNvPr id="15" name="Group 15"/>
          <p:cNvGrpSpPr/>
          <p:nvPr/>
        </p:nvGrpSpPr>
        <p:grpSpPr>
          <a:xfrm>
            <a:off x="0" y="4076700"/>
            <a:ext cx="5218381" cy="3648745"/>
            <a:chOff x="0" y="0"/>
            <a:chExt cx="1162234" cy="812646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162234" cy="812646"/>
            </a:xfrm>
            <a:custGeom>
              <a:avLst/>
              <a:gdLst/>
              <a:ahLst/>
              <a:cxnLst/>
              <a:rect l="l" t="t" r="r" b="b"/>
              <a:pathLst>
                <a:path w="1162234" h="812646">
                  <a:moveTo>
                    <a:pt x="0" y="0"/>
                  </a:moveTo>
                  <a:lnTo>
                    <a:pt x="1162234" y="0"/>
                  </a:lnTo>
                  <a:lnTo>
                    <a:pt x="1162234" y="812646"/>
                  </a:lnTo>
                  <a:lnTo>
                    <a:pt x="0" y="812646"/>
                  </a:lnTo>
                  <a:close/>
                </a:path>
              </a:pathLst>
            </a:custGeom>
            <a:solidFill>
              <a:srgbClr val="118C6C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60073" tIns="60073" rIns="60073" bIns="60073" rtlCol="0" anchor="ctr"/>
            <a:lstStyle/>
            <a:p>
              <a:pPr algn="ctr">
                <a:lnSpc>
                  <a:spcPts val="3228"/>
                </a:lnSpc>
              </a:pPr>
              <a:endParaRPr/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291952" y="6667500"/>
            <a:ext cx="5402464" cy="11541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65"/>
              </a:lnSpc>
            </a:pPr>
            <a:r>
              <a:rPr lang="en-US" sz="3189" dirty="0">
                <a:solidFill>
                  <a:srgbClr val="FFFFFF"/>
                </a:solidFill>
                <a:latin typeface="Eczar Regular Bold"/>
              </a:rPr>
              <a:t>Cost:</a:t>
            </a:r>
            <a:r>
              <a:rPr lang="en-US" sz="3189" dirty="0">
                <a:solidFill>
                  <a:srgbClr val="FFFFFF"/>
                </a:solidFill>
                <a:latin typeface="Eczar Regular"/>
              </a:rPr>
              <a:t> Members - Free </a:t>
            </a:r>
          </a:p>
          <a:p>
            <a:pPr>
              <a:lnSpc>
                <a:spcPts val="4465"/>
              </a:lnSpc>
            </a:pPr>
            <a:r>
              <a:rPr lang="en-US" sz="3189" dirty="0">
                <a:solidFill>
                  <a:srgbClr val="FFFFFF"/>
                </a:solidFill>
                <a:latin typeface="Eczar Regular"/>
              </a:rPr>
              <a:t>         Non-Members - $5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291952" y="4305300"/>
            <a:ext cx="6395816" cy="16620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65"/>
              </a:lnSpc>
            </a:pPr>
            <a:r>
              <a:rPr lang="en-US" sz="3189" dirty="0">
                <a:solidFill>
                  <a:srgbClr val="FFFFFF"/>
                </a:solidFill>
                <a:latin typeface="Eczar Regular Bold"/>
              </a:rPr>
              <a:t>Where:</a:t>
            </a:r>
            <a:r>
              <a:rPr lang="en-US" sz="3189" dirty="0">
                <a:solidFill>
                  <a:srgbClr val="FFFFFF"/>
                </a:solidFill>
                <a:latin typeface="Eczar Regular"/>
              </a:rPr>
              <a:t> Harris Teeter </a:t>
            </a:r>
          </a:p>
          <a:p>
            <a:pPr>
              <a:lnSpc>
                <a:spcPts val="4465"/>
              </a:lnSpc>
            </a:pPr>
            <a:r>
              <a:rPr lang="en-US" sz="3189" dirty="0">
                <a:solidFill>
                  <a:srgbClr val="FFFFFF"/>
                </a:solidFill>
                <a:latin typeface="Eczar Regular"/>
              </a:rPr>
              <a:t>Lecture Hall</a:t>
            </a:r>
          </a:p>
          <a:p>
            <a:pPr>
              <a:lnSpc>
                <a:spcPts val="4465"/>
              </a:lnSpc>
            </a:pPr>
            <a:endParaRPr lang="en-US" sz="3189" dirty="0">
              <a:solidFill>
                <a:srgbClr val="FFFFFF"/>
              </a:solidFill>
              <a:latin typeface="Eczar Regular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291952" y="5524500"/>
            <a:ext cx="4926429" cy="11000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65"/>
              </a:lnSpc>
            </a:pPr>
            <a:r>
              <a:rPr lang="en-US" sz="3189" dirty="0">
                <a:solidFill>
                  <a:srgbClr val="FFFFFF"/>
                </a:solidFill>
                <a:latin typeface="Eczar Regular Bold"/>
              </a:rPr>
              <a:t>When:</a:t>
            </a:r>
            <a:r>
              <a:rPr lang="en-US" sz="3189" dirty="0">
                <a:solidFill>
                  <a:srgbClr val="FFFFFF"/>
                </a:solidFill>
                <a:latin typeface="Eczar Regular"/>
              </a:rPr>
              <a:t> November 18, 2022 </a:t>
            </a:r>
          </a:p>
          <a:p>
            <a:pPr>
              <a:lnSpc>
                <a:spcPts val="4465"/>
              </a:lnSpc>
            </a:pPr>
            <a:r>
              <a:rPr lang="en-US" sz="3189" dirty="0">
                <a:solidFill>
                  <a:srgbClr val="FFFFFF"/>
                </a:solidFill>
                <a:latin typeface="Eczar Regular"/>
              </a:rPr>
              <a:t>@ 12:30pm</a:t>
            </a:r>
          </a:p>
        </p:txBody>
      </p:sp>
      <p:pic>
        <p:nvPicPr>
          <p:cNvPr id="21" name="Picture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-1251098" y="2064397"/>
            <a:ext cx="3086100" cy="2565633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5201900" y="8004058"/>
            <a:ext cx="3086100" cy="2565633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5716250" y="4897391"/>
            <a:ext cx="3086100" cy="2565633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2186054" y="5233635"/>
            <a:ext cx="3086100" cy="2565633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4173200" y="719804"/>
            <a:ext cx="3086100" cy="2565633"/>
          </a:xfrm>
          <a:prstGeom prst="rect">
            <a:avLst/>
          </a:prstGeom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3851125" y="-906945"/>
            <a:ext cx="3086100" cy="2565633"/>
          </a:xfrm>
          <a:prstGeom prst="rect">
            <a:avLst/>
          </a:prstGeom>
        </p:spPr>
      </p:pic>
      <p:pic>
        <p:nvPicPr>
          <p:cNvPr id="27" name="Picture 2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837887">
            <a:off x="-854736" y="-184729"/>
            <a:ext cx="7216193" cy="1858170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955386" flipH="1">
            <a:off x="11925086" y="-73773"/>
            <a:ext cx="7216193" cy="1858170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1028207">
            <a:off x="13420322" y="2536095"/>
            <a:ext cx="3468811" cy="3035209"/>
          </a:xfrm>
          <a:prstGeom prst="rect">
            <a:avLst/>
          </a:prstGeom>
        </p:spPr>
      </p:pic>
      <p:pic>
        <p:nvPicPr>
          <p:cNvPr id="30" name="Picture 30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16344837" y="8300105"/>
            <a:ext cx="2457513" cy="2372617"/>
          </a:xfrm>
          <a:prstGeom prst="rect">
            <a:avLst/>
          </a:prstGeom>
        </p:spPr>
      </p:pic>
      <p:sp>
        <p:nvSpPr>
          <p:cNvPr id="31" name="TextBox 31"/>
          <p:cNvSpPr txBox="1"/>
          <p:nvPr/>
        </p:nvSpPr>
        <p:spPr>
          <a:xfrm>
            <a:off x="4401540" y="7642880"/>
            <a:ext cx="9484920" cy="26631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21"/>
              </a:lnSpc>
              <a:spcBef>
                <a:spcPct val="0"/>
              </a:spcBef>
            </a:pPr>
            <a:r>
              <a:rPr lang="en-US" sz="3729" dirty="0">
                <a:solidFill>
                  <a:srgbClr val="000000"/>
                </a:solidFill>
                <a:latin typeface="Grand Royal"/>
              </a:rPr>
              <a:t>Enjoy lunch and a fun afternoon of making ornament bells for the holiday season with friends from diverse backgrounds. All are welcome!</a:t>
            </a:r>
          </a:p>
        </p:txBody>
      </p:sp>
      <p:pic>
        <p:nvPicPr>
          <p:cNvPr id="33" name="Picture 32" descr="Qr code&#10;&#10;Description automatically generated">
            <a:extLst>
              <a:ext uri="{FF2B5EF4-FFF2-40B4-BE49-F238E27FC236}">
                <a16:creationId xmlns:a16="http://schemas.microsoft.com/office/drawing/2014/main" id="{9B5B826F-C444-C748-E36F-F8890EC350D8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25060" y="5560996"/>
            <a:ext cx="2827869" cy="2827869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95BCEBBD-C6EB-EE21-9B2A-B33E9E81BAE4}"/>
              </a:ext>
            </a:extLst>
          </p:cNvPr>
          <p:cNvSpPr txBox="1"/>
          <p:nvPr/>
        </p:nvSpPr>
        <p:spPr>
          <a:xfrm>
            <a:off x="14612670" y="8270489"/>
            <a:ext cx="24738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Pay Here By 11-15-22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59</Words>
  <Application>Microsoft Office PowerPoint</Application>
  <PresentationFormat>Custom</PresentationFormat>
  <Paragraphs>13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Calibri</vt:lpstr>
      <vt:lpstr>Eczar Regular Bold</vt:lpstr>
      <vt:lpstr>Eczar SemiBold</vt:lpstr>
      <vt:lpstr>Grand Royal</vt:lpstr>
      <vt:lpstr>Black Bones</vt:lpstr>
      <vt:lpstr>Arial</vt:lpstr>
      <vt:lpstr>Eczar Regular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Pink Feminine Flat Lay Christmas Big Sale Instagram Post</dc:title>
  <cp:lastModifiedBy>Amira Carter</cp:lastModifiedBy>
  <cp:revision>4</cp:revision>
  <dcterms:created xsi:type="dcterms:W3CDTF">2006-08-16T00:00:00Z</dcterms:created>
  <dcterms:modified xsi:type="dcterms:W3CDTF">2022-11-07T21:51:13Z</dcterms:modified>
  <dc:identifier>DAFRSzL945k</dc:identifier>
</cp:coreProperties>
</file>