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52F384-A2F0-46EF-984E-84CDB9F46D98}">
  <a:tblStyle styleId="{4C52F384-A2F0-46EF-984E-84CDB9F46D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e221377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e221377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67" name="Google Shape;67;p14"/>
          <p:cNvGraphicFramePr/>
          <p:nvPr/>
        </p:nvGraphicFramePr>
        <p:xfrm>
          <a:off x="200" y="1624083"/>
          <a:ext cx="9142200" cy="2026890"/>
        </p:xfrm>
        <a:graphic>
          <a:graphicData uri="http://schemas.openxmlformats.org/drawingml/2006/table">
            <a:tbl>
              <a:tblPr>
                <a:noFill/>
                <a:tableStyleId>{4C52F384-A2F0-46EF-984E-84CDB9F46D98}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10/3: 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10/2: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10/3: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10/4: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10/5: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Katlyn Womble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69" name="Google Shape;69;p14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4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4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4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Arial</vt:lpstr>
      <vt:lpstr>Merriweather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1</cp:revision>
  <dcterms:modified xsi:type="dcterms:W3CDTF">2022-09-30T14:13:38Z</dcterms:modified>
</cp:coreProperties>
</file>