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5B0F8-7C75-FBDE-C9BD-F81EF22846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B83B9-82F0-E43B-6953-5D78FCE33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3D8EF-88DF-AD04-464C-2C332E997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1A2A-1251-4913-9B1B-CD127B901F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74E89-9B4F-567C-0C74-7CB4DADA0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DBEC5-20F8-4A86-48C0-C2E829978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FE3F-3F7B-4DCA-B766-FD8EA2ED5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44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ADB94-D174-A31A-553E-DE378031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91A0FA-A98E-ADB6-3F96-E67ECFA55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B4D52-7F76-7520-9537-3FD4F574B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1A2A-1251-4913-9B1B-CD127B901F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697D4-0696-4A0D-E7A6-E8E3FEA24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AFFE4-CECF-D209-78F5-C4DE5058E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FE3F-3F7B-4DCA-B766-FD8EA2ED5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6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341BA4-14A0-FF89-E0B5-81CD0C44E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130F74-C084-3741-5A79-7AD6ED26C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08FD5-B1F7-69FB-D063-48675AD29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1A2A-1251-4913-9B1B-CD127B901F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1A860-16C0-7461-0B1D-2229FDBFE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80C463-73F4-C1F6-68C7-490369A10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FE3F-3F7B-4DCA-B766-FD8EA2ED5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89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D12F8-9527-8093-535D-BA9369B95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09B6C-A326-CB50-1C27-B022AC621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771F4-51EA-ADE1-B3EE-792E7F9C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1A2A-1251-4913-9B1B-CD127B901F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DC7A3-AED3-55E3-E0DC-42CBDAC79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E0EC6-CEE3-0F8B-A932-8C4F23E61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FE3F-3F7B-4DCA-B766-FD8EA2ED5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19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33EF1-AE50-D9DC-6DFB-E9276E8BE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7B30A-2304-2D8F-6B55-9887E7493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42908-85D0-F000-0B30-6CCC8F4B8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1A2A-1251-4913-9B1B-CD127B901F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E08DCD-48D8-6B17-9C60-19C2D4C4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37040-3883-CE81-8BCF-158A5A77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FE3F-3F7B-4DCA-B766-FD8EA2ED5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51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D7665-4A20-4304-9ED8-13A56A03F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07A73-74A3-EC81-9351-7993AD6A29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86EDB-54B5-2754-FBA4-D617C4140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DEE56-99A5-A818-A1B6-2DE554ABC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1A2A-1251-4913-9B1B-CD127B901F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CA63F-A85B-5955-E674-77819AB1D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97B0F-8AB2-3D42-7E4E-F2D408B76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FE3F-3F7B-4DCA-B766-FD8EA2ED5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E521E-1170-CE47-E0F8-8530576A4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D9A44-276B-27DE-A05D-B0FDCEC04C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7367C-4B50-102D-1C18-BA584FDF2C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183149-5C49-5A4B-3F48-D2A794A011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EC2DCE-8997-EE75-F28D-BCFEBE726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B76757-F851-7054-9C62-C857AD14C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1A2A-1251-4913-9B1B-CD127B901F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FB2452-92C4-F722-132F-3DACA00E3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E095CE-1203-6ABA-0E91-E5943FABF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FE3F-3F7B-4DCA-B766-FD8EA2ED5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1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D2C7B-8893-6597-9F81-363AED2C6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A2B273-9A8A-542F-3199-5D2A0CD3A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1A2A-1251-4913-9B1B-CD127B901F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052733-EFD8-9CBC-9091-408F111BD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CE9D4E-653B-EB7F-942A-A50D2F85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FE3F-3F7B-4DCA-B766-FD8EA2ED5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6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6C294F-1155-23E7-79D5-A3B150138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1A2A-1251-4913-9B1B-CD127B901F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167EB9-800E-6A7E-9BED-9A7655B2B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99271B-DA5E-B50D-26AC-CD53C0CC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FE3F-3F7B-4DCA-B766-FD8EA2ED5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8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6166F-FA24-2A64-F461-F6294EACE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48157-3AF4-6034-AF0B-976EFF7D9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4E8C30-D988-8EAA-1A8B-D1CA7080B6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84D900-B6CC-99A8-0069-6A86160DB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1A2A-1251-4913-9B1B-CD127B901F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C973F4-5581-C04A-098A-BA9A5645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483838-E7A5-6F67-5E61-636E7C1B5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FE3F-3F7B-4DCA-B766-FD8EA2ED5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2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FB76A-C2D9-4ED3-3D30-0D2B4A1C5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A874-8E0D-75F8-FCB2-89979D5ED7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451A1F-3A9B-0957-82C3-45D31C3307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824A7-D0CA-3EBF-7F15-B5B805E48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D1A2A-1251-4913-9B1B-CD127B901F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306DE-8995-C889-5C65-FDB29286B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C2942-F49D-68E8-9C37-EC9D85D7D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8FE3F-3F7B-4DCA-B766-FD8EA2ED5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8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EDF2FA-03FF-93EC-8D3C-9E7300E2D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5669FE-4F8F-E2D9-770B-BCF3CEE3D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F2828-BA99-FBBE-7A15-E89DA482D6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D1A2A-1251-4913-9B1B-CD127B901F4B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242DB-1FA0-AEB6-0643-255B8DCF9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F4BD7-DF4C-68DD-4AD6-93B81DF37C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8FE3F-3F7B-4DCA-B766-FD8EA2ED5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7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raise.givesmart.com/form/j-vZIQ?vid=twn7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0B9E7F-0C44-CD20-40A3-81AD15C64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6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23F641-82AD-97E9-07C9-0635D94E98A7}"/>
              </a:ext>
            </a:extLst>
          </p:cNvPr>
          <p:cNvSpPr txBox="1"/>
          <p:nvPr/>
        </p:nvSpPr>
        <p:spPr>
          <a:xfrm>
            <a:off x="4754879" y="6159731"/>
            <a:ext cx="35162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Enter by 10/5!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297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Faulkner, Heather D</dc:creator>
  <cp:lastModifiedBy>Faulkner, Heather D</cp:lastModifiedBy>
  <cp:revision>4</cp:revision>
  <dcterms:created xsi:type="dcterms:W3CDTF">2022-09-06T15:18:11Z</dcterms:created>
  <dcterms:modified xsi:type="dcterms:W3CDTF">2022-09-06T15:34:22Z</dcterms:modified>
</cp:coreProperties>
</file>