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03246D-96F8-4AAF-A8C5-58DDCC49BF12}">
  <a:tblStyle styleId="{7503246D-96F8-4AAF-A8C5-58DDCC49BF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{7503246D-96F8-4AAF-A8C5-58DDCC49BF12}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9/19: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Vincent Nieh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9/20: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9/21: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9/22: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9/23: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| Ed Herring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*Block Exam 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Review Session*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087375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On-screen Show (16:9)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Merriweather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1</cp:revision>
  <dcterms:modified xsi:type="dcterms:W3CDTF">2022-09-16T14:01:45Z</dcterms:modified>
</cp:coreProperties>
</file>