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285413" cy="102854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202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406" y="1683285"/>
            <a:ext cx="8742601" cy="3580847"/>
          </a:xfrm>
        </p:spPr>
        <p:txBody>
          <a:bodyPr anchor="b"/>
          <a:lstStyle>
            <a:lvl1pPr algn="ctr">
              <a:defRPr sz="674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677" y="5402223"/>
            <a:ext cx="7714060" cy="2483260"/>
          </a:xfrm>
        </p:spPr>
        <p:txBody>
          <a:bodyPr/>
          <a:lstStyle>
            <a:lvl1pPr marL="0" indent="0" algn="ctr">
              <a:buNone/>
              <a:defRPr sz="2700"/>
            </a:lvl1pPr>
            <a:lvl2pPr marL="514259" indent="0" algn="ctr">
              <a:buNone/>
              <a:defRPr sz="2250"/>
            </a:lvl2pPr>
            <a:lvl3pPr marL="1028517" indent="0" algn="ctr">
              <a:buNone/>
              <a:defRPr sz="2025"/>
            </a:lvl3pPr>
            <a:lvl4pPr marL="1542776" indent="0" algn="ctr">
              <a:buNone/>
              <a:defRPr sz="1800"/>
            </a:lvl4pPr>
            <a:lvl5pPr marL="2057034" indent="0" algn="ctr">
              <a:buNone/>
              <a:defRPr sz="1800"/>
            </a:lvl5pPr>
            <a:lvl6pPr marL="2571293" indent="0" algn="ctr">
              <a:buNone/>
              <a:defRPr sz="1800"/>
            </a:lvl6pPr>
            <a:lvl7pPr marL="3085551" indent="0" algn="ctr">
              <a:buNone/>
              <a:defRPr sz="1800"/>
            </a:lvl7pPr>
            <a:lvl8pPr marL="3599810" indent="0" algn="ctr">
              <a:buNone/>
              <a:defRPr sz="1800"/>
            </a:lvl8pPr>
            <a:lvl9pPr marL="4114068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3AAA3-47FF-4C64-9CC8-E6B4FAE2FF02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A80D2-9CFE-4F43-9C69-E3959D173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246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3AAA3-47FF-4C64-9CC8-E6B4FAE2FF02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A80D2-9CFE-4F43-9C69-E3959D173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106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0499" y="547603"/>
            <a:ext cx="2217792" cy="87164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7123" y="547603"/>
            <a:ext cx="6524809" cy="87164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3AAA3-47FF-4C64-9CC8-E6B4FAE2FF02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A80D2-9CFE-4F43-9C69-E3959D173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72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3AAA3-47FF-4C64-9CC8-E6B4FAE2FF02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A80D2-9CFE-4F43-9C69-E3959D173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356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766" y="2564214"/>
            <a:ext cx="8871169" cy="4278445"/>
          </a:xfrm>
        </p:spPr>
        <p:txBody>
          <a:bodyPr anchor="b"/>
          <a:lstStyle>
            <a:lvl1pPr>
              <a:defRPr sz="674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766" y="6883135"/>
            <a:ext cx="8871169" cy="2249933"/>
          </a:xfrm>
        </p:spPr>
        <p:txBody>
          <a:bodyPr/>
          <a:lstStyle>
            <a:lvl1pPr marL="0" indent="0">
              <a:buNone/>
              <a:defRPr sz="2700">
                <a:solidFill>
                  <a:schemeClr val="tx1"/>
                </a:solidFill>
              </a:defRPr>
            </a:lvl1pPr>
            <a:lvl2pPr marL="514259" indent="0">
              <a:buNone/>
              <a:defRPr sz="2250">
                <a:solidFill>
                  <a:schemeClr val="tx1">
                    <a:tint val="75000"/>
                  </a:schemeClr>
                </a:solidFill>
              </a:defRPr>
            </a:lvl2pPr>
            <a:lvl3pPr marL="1028517" indent="0">
              <a:buNone/>
              <a:defRPr sz="2025">
                <a:solidFill>
                  <a:schemeClr val="tx1">
                    <a:tint val="75000"/>
                  </a:schemeClr>
                </a:solidFill>
              </a:defRPr>
            </a:lvl3pPr>
            <a:lvl4pPr marL="154277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05703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57129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08555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359981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11406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3AAA3-47FF-4C64-9CC8-E6B4FAE2FF02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A80D2-9CFE-4F43-9C69-E3959D173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061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7122" y="2738015"/>
            <a:ext cx="4371301" cy="6526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6990" y="2738015"/>
            <a:ext cx="4371301" cy="6526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3AAA3-47FF-4C64-9CC8-E6B4FAE2FF02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A80D2-9CFE-4F43-9C69-E3959D173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06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462" y="547605"/>
            <a:ext cx="8871169" cy="19880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8463" y="2521356"/>
            <a:ext cx="4351211" cy="123567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259" indent="0">
              <a:buNone/>
              <a:defRPr sz="2250" b="1"/>
            </a:lvl2pPr>
            <a:lvl3pPr marL="1028517" indent="0">
              <a:buNone/>
              <a:defRPr sz="2025" b="1"/>
            </a:lvl3pPr>
            <a:lvl4pPr marL="1542776" indent="0">
              <a:buNone/>
              <a:defRPr sz="1800" b="1"/>
            </a:lvl4pPr>
            <a:lvl5pPr marL="2057034" indent="0">
              <a:buNone/>
              <a:defRPr sz="1800" b="1"/>
            </a:lvl5pPr>
            <a:lvl6pPr marL="2571293" indent="0">
              <a:buNone/>
              <a:defRPr sz="1800" b="1"/>
            </a:lvl6pPr>
            <a:lvl7pPr marL="3085551" indent="0">
              <a:buNone/>
              <a:defRPr sz="1800" b="1"/>
            </a:lvl7pPr>
            <a:lvl8pPr marL="3599810" indent="0">
              <a:buNone/>
              <a:defRPr sz="1800" b="1"/>
            </a:lvl8pPr>
            <a:lvl9pPr marL="411406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8463" y="3757033"/>
            <a:ext cx="4351211" cy="55260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06991" y="2521356"/>
            <a:ext cx="4372640" cy="123567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259" indent="0">
              <a:buNone/>
              <a:defRPr sz="2250" b="1"/>
            </a:lvl2pPr>
            <a:lvl3pPr marL="1028517" indent="0">
              <a:buNone/>
              <a:defRPr sz="2025" b="1"/>
            </a:lvl3pPr>
            <a:lvl4pPr marL="1542776" indent="0">
              <a:buNone/>
              <a:defRPr sz="1800" b="1"/>
            </a:lvl4pPr>
            <a:lvl5pPr marL="2057034" indent="0">
              <a:buNone/>
              <a:defRPr sz="1800" b="1"/>
            </a:lvl5pPr>
            <a:lvl6pPr marL="2571293" indent="0">
              <a:buNone/>
              <a:defRPr sz="1800" b="1"/>
            </a:lvl6pPr>
            <a:lvl7pPr marL="3085551" indent="0">
              <a:buNone/>
              <a:defRPr sz="1800" b="1"/>
            </a:lvl7pPr>
            <a:lvl8pPr marL="3599810" indent="0">
              <a:buNone/>
              <a:defRPr sz="1800" b="1"/>
            </a:lvl8pPr>
            <a:lvl9pPr marL="411406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06991" y="3757033"/>
            <a:ext cx="4372640" cy="55260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3AAA3-47FF-4C64-9CC8-E6B4FAE2FF02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A80D2-9CFE-4F43-9C69-E3959D173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40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3AAA3-47FF-4C64-9CC8-E6B4FAE2FF02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A80D2-9CFE-4F43-9C69-E3959D173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87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3AAA3-47FF-4C64-9CC8-E6B4FAE2FF02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A80D2-9CFE-4F43-9C69-E3959D173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458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462" y="685694"/>
            <a:ext cx="3317313" cy="2399930"/>
          </a:xfrm>
        </p:spPr>
        <p:txBody>
          <a:bodyPr anchor="b"/>
          <a:lstStyle>
            <a:lvl1pPr>
              <a:defRPr sz="35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2640" y="1480911"/>
            <a:ext cx="5206990" cy="7309310"/>
          </a:xfrm>
        </p:spPr>
        <p:txBody>
          <a:bodyPr/>
          <a:lstStyle>
            <a:lvl1pPr>
              <a:defRPr sz="3599"/>
            </a:lvl1pPr>
            <a:lvl2pPr>
              <a:defRPr sz="3149"/>
            </a:lvl2pPr>
            <a:lvl3pPr>
              <a:defRPr sz="2700"/>
            </a:lvl3pPr>
            <a:lvl4pPr>
              <a:defRPr sz="2250"/>
            </a:lvl4pPr>
            <a:lvl5pPr>
              <a:defRPr sz="2250"/>
            </a:lvl5pPr>
            <a:lvl6pPr>
              <a:defRPr sz="2250"/>
            </a:lvl6pPr>
            <a:lvl7pPr>
              <a:defRPr sz="2250"/>
            </a:lvl7pPr>
            <a:lvl8pPr>
              <a:defRPr sz="2250"/>
            </a:lvl8pPr>
            <a:lvl9pPr>
              <a:defRPr sz="22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462" y="3085624"/>
            <a:ext cx="3317313" cy="5716500"/>
          </a:xfrm>
        </p:spPr>
        <p:txBody>
          <a:bodyPr/>
          <a:lstStyle>
            <a:lvl1pPr marL="0" indent="0">
              <a:buNone/>
              <a:defRPr sz="1800"/>
            </a:lvl1pPr>
            <a:lvl2pPr marL="514259" indent="0">
              <a:buNone/>
              <a:defRPr sz="1575"/>
            </a:lvl2pPr>
            <a:lvl3pPr marL="1028517" indent="0">
              <a:buNone/>
              <a:defRPr sz="1350"/>
            </a:lvl3pPr>
            <a:lvl4pPr marL="1542776" indent="0">
              <a:buNone/>
              <a:defRPr sz="1125"/>
            </a:lvl4pPr>
            <a:lvl5pPr marL="2057034" indent="0">
              <a:buNone/>
              <a:defRPr sz="1125"/>
            </a:lvl5pPr>
            <a:lvl6pPr marL="2571293" indent="0">
              <a:buNone/>
              <a:defRPr sz="1125"/>
            </a:lvl6pPr>
            <a:lvl7pPr marL="3085551" indent="0">
              <a:buNone/>
              <a:defRPr sz="1125"/>
            </a:lvl7pPr>
            <a:lvl8pPr marL="3599810" indent="0">
              <a:buNone/>
              <a:defRPr sz="1125"/>
            </a:lvl8pPr>
            <a:lvl9pPr marL="4114068" indent="0">
              <a:buNone/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3AAA3-47FF-4C64-9CC8-E6B4FAE2FF02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A80D2-9CFE-4F43-9C69-E3959D173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283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462" y="685694"/>
            <a:ext cx="3317313" cy="2399930"/>
          </a:xfrm>
        </p:spPr>
        <p:txBody>
          <a:bodyPr anchor="b"/>
          <a:lstStyle>
            <a:lvl1pPr>
              <a:defRPr sz="35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72640" y="1480911"/>
            <a:ext cx="5206990" cy="7309310"/>
          </a:xfrm>
        </p:spPr>
        <p:txBody>
          <a:bodyPr anchor="t"/>
          <a:lstStyle>
            <a:lvl1pPr marL="0" indent="0">
              <a:buNone/>
              <a:defRPr sz="3599"/>
            </a:lvl1pPr>
            <a:lvl2pPr marL="514259" indent="0">
              <a:buNone/>
              <a:defRPr sz="3149"/>
            </a:lvl2pPr>
            <a:lvl3pPr marL="1028517" indent="0">
              <a:buNone/>
              <a:defRPr sz="2700"/>
            </a:lvl3pPr>
            <a:lvl4pPr marL="1542776" indent="0">
              <a:buNone/>
              <a:defRPr sz="2250"/>
            </a:lvl4pPr>
            <a:lvl5pPr marL="2057034" indent="0">
              <a:buNone/>
              <a:defRPr sz="2250"/>
            </a:lvl5pPr>
            <a:lvl6pPr marL="2571293" indent="0">
              <a:buNone/>
              <a:defRPr sz="2250"/>
            </a:lvl6pPr>
            <a:lvl7pPr marL="3085551" indent="0">
              <a:buNone/>
              <a:defRPr sz="2250"/>
            </a:lvl7pPr>
            <a:lvl8pPr marL="3599810" indent="0">
              <a:buNone/>
              <a:defRPr sz="2250"/>
            </a:lvl8pPr>
            <a:lvl9pPr marL="4114068" indent="0">
              <a:buNone/>
              <a:defRPr sz="225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462" y="3085624"/>
            <a:ext cx="3317313" cy="5716500"/>
          </a:xfrm>
        </p:spPr>
        <p:txBody>
          <a:bodyPr/>
          <a:lstStyle>
            <a:lvl1pPr marL="0" indent="0">
              <a:buNone/>
              <a:defRPr sz="1800"/>
            </a:lvl1pPr>
            <a:lvl2pPr marL="514259" indent="0">
              <a:buNone/>
              <a:defRPr sz="1575"/>
            </a:lvl2pPr>
            <a:lvl3pPr marL="1028517" indent="0">
              <a:buNone/>
              <a:defRPr sz="1350"/>
            </a:lvl3pPr>
            <a:lvl4pPr marL="1542776" indent="0">
              <a:buNone/>
              <a:defRPr sz="1125"/>
            </a:lvl4pPr>
            <a:lvl5pPr marL="2057034" indent="0">
              <a:buNone/>
              <a:defRPr sz="1125"/>
            </a:lvl5pPr>
            <a:lvl6pPr marL="2571293" indent="0">
              <a:buNone/>
              <a:defRPr sz="1125"/>
            </a:lvl6pPr>
            <a:lvl7pPr marL="3085551" indent="0">
              <a:buNone/>
              <a:defRPr sz="1125"/>
            </a:lvl7pPr>
            <a:lvl8pPr marL="3599810" indent="0">
              <a:buNone/>
              <a:defRPr sz="1125"/>
            </a:lvl8pPr>
            <a:lvl9pPr marL="4114068" indent="0">
              <a:buNone/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3AAA3-47FF-4C64-9CC8-E6B4FAE2FF02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A80D2-9CFE-4F43-9C69-E3959D173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376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7122" y="547605"/>
            <a:ext cx="8871169" cy="19880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22" y="2738015"/>
            <a:ext cx="8871169" cy="652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7122" y="9533056"/>
            <a:ext cx="2314218" cy="5476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3AAA3-47FF-4C64-9CC8-E6B4FAE2FF02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07043" y="9533056"/>
            <a:ext cx="3471327" cy="5476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64073" y="9533056"/>
            <a:ext cx="2314218" cy="5476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A80D2-9CFE-4F43-9C69-E3959D173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574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28517" rtl="0" eaLnBrk="1" latinLnBrk="0" hangingPunct="1">
        <a:lnSpc>
          <a:spcPct val="90000"/>
        </a:lnSpc>
        <a:spcBef>
          <a:spcPct val="0"/>
        </a:spcBef>
        <a:buNone/>
        <a:defRPr sz="494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29" indent="-257129" algn="l" defTabSz="1028517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3149" kern="1200">
          <a:solidFill>
            <a:schemeClr val="tx1"/>
          </a:solidFill>
          <a:latin typeface="+mn-lt"/>
          <a:ea typeface="+mn-ea"/>
          <a:cs typeface="+mn-cs"/>
        </a:defRPr>
      </a:lvl1pPr>
      <a:lvl2pPr marL="771388" indent="-257129" algn="l" defTabSz="1028517" rtl="0" eaLnBrk="1" latinLnBrk="0" hangingPunct="1">
        <a:lnSpc>
          <a:spcPct val="90000"/>
        </a:lnSpc>
        <a:spcBef>
          <a:spcPts val="562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646" indent="-257129" algn="l" defTabSz="1028517" rtl="0" eaLnBrk="1" latinLnBrk="0" hangingPunct="1">
        <a:lnSpc>
          <a:spcPct val="90000"/>
        </a:lnSpc>
        <a:spcBef>
          <a:spcPts val="562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799905" indent="-257129" algn="l" defTabSz="1028517" rtl="0" eaLnBrk="1" latinLnBrk="0" hangingPunct="1">
        <a:lnSpc>
          <a:spcPct val="90000"/>
        </a:lnSpc>
        <a:spcBef>
          <a:spcPts val="562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314164" indent="-257129" algn="l" defTabSz="1028517" rtl="0" eaLnBrk="1" latinLnBrk="0" hangingPunct="1">
        <a:lnSpc>
          <a:spcPct val="90000"/>
        </a:lnSpc>
        <a:spcBef>
          <a:spcPts val="562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828422" indent="-257129" algn="l" defTabSz="1028517" rtl="0" eaLnBrk="1" latinLnBrk="0" hangingPunct="1">
        <a:lnSpc>
          <a:spcPct val="90000"/>
        </a:lnSpc>
        <a:spcBef>
          <a:spcPts val="562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2681" indent="-257129" algn="l" defTabSz="1028517" rtl="0" eaLnBrk="1" latinLnBrk="0" hangingPunct="1">
        <a:lnSpc>
          <a:spcPct val="90000"/>
        </a:lnSpc>
        <a:spcBef>
          <a:spcPts val="562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6939" indent="-257129" algn="l" defTabSz="1028517" rtl="0" eaLnBrk="1" latinLnBrk="0" hangingPunct="1">
        <a:lnSpc>
          <a:spcPct val="90000"/>
        </a:lnSpc>
        <a:spcBef>
          <a:spcPts val="562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1198" indent="-257129" algn="l" defTabSz="1028517" rtl="0" eaLnBrk="1" latinLnBrk="0" hangingPunct="1">
        <a:lnSpc>
          <a:spcPct val="90000"/>
        </a:lnSpc>
        <a:spcBef>
          <a:spcPts val="562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517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259" algn="l" defTabSz="1028517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517" algn="l" defTabSz="1028517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2776" algn="l" defTabSz="1028517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034" algn="l" defTabSz="1028517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293" algn="l" defTabSz="1028517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5551" algn="l" defTabSz="1028517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599810" algn="l" defTabSz="1028517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068" algn="l" defTabSz="1028517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ED931-C36F-4D13-918B-AE412F1762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C768E0-0377-47D7-992D-5B834590E6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9C57A97F-1321-479D-BDA6-8DA9A629FF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285413" cy="10285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580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Bradford, Katlyn R</dc:creator>
  <cp:lastModifiedBy>Bradford, Katlyn R</cp:lastModifiedBy>
  <cp:revision>1</cp:revision>
  <dcterms:created xsi:type="dcterms:W3CDTF">2022-09-12T19:27:09Z</dcterms:created>
  <dcterms:modified xsi:type="dcterms:W3CDTF">2022-09-12T19:29:16Z</dcterms:modified>
</cp:coreProperties>
</file>