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2" r:id="rId4"/>
    <p:sldMasterId id="2147483683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Big Shoulders Text SemiBold"/>
      <p:regular r:id="rId8"/>
      <p:bold r:id="rId9"/>
    </p:embeddedFont>
    <p:embeddedFont>
      <p:font typeface="Josefin Slab SemiBold"/>
      <p:regular r:id="rId10"/>
      <p:bold r:id="rId11"/>
      <p:italic r:id="rId12"/>
      <p:boldItalic r:id="rId13"/>
    </p:embeddedFont>
    <p:embeddedFont>
      <p:font typeface="Anton"/>
      <p:regular r:id="rId14"/>
    </p:embeddedFont>
    <p:embeddedFont>
      <p:font typeface="Big Shoulders Text Medium"/>
      <p:regular r:id="rId15"/>
      <p:bold r:id="rId16"/>
    </p:embeddedFont>
    <p:embeddedFont>
      <p:font typeface="Oswald SemiBold"/>
      <p:regular r:id="rId17"/>
      <p:bold r:id="rId18"/>
    </p:embeddedFont>
    <p:embeddedFont>
      <p:font typeface="Barlow"/>
      <p:regular r:id="rId19"/>
      <p:bold r:id="rId20"/>
      <p:italic r:id="rId21"/>
      <p:boldItalic r:id="rId22"/>
    </p:embeddedFont>
    <p:embeddedFont>
      <p:font typeface="Big Shoulders Text ExtraBold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Barlow-bold.fntdata"/><Relationship Id="rId11" Type="http://schemas.openxmlformats.org/officeDocument/2006/relationships/font" Target="fonts/JosefinSlabSemiBold-bold.fntdata"/><Relationship Id="rId22" Type="http://schemas.openxmlformats.org/officeDocument/2006/relationships/font" Target="fonts/Barlow-boldItalic.fntdata"/><Relationship Id="rId10" Type="http://schemas.openxmlformats.org/officeDocument/2006/relationships/font" Target="fonts/JosefinSlabSemiBold-regular.fntdata"/><Relationship Id="rId21" Type="http://schemas.openxmlformats.org/officeDocument/2006/relationships/font" Target="fonts/Barlow-italic.fntdata"/><Relationship Id="rId13" Type="http://schemas.openxmlformats.org/officeDocument/2006/relationships/font" Target="fonts/JosefinSlabSemiBold-boldItalic.fntdata"/><Relationship Id="rId12" Type="http://schemas.openxmlformats.org/officeDocument/2006/relationships/font" Target="fonts/JosefinSlabSemiBold-italic.fntdata"/><Relationship Id="rId23" Type="http://schemas.openxmlformats.org/officeDocument/2006/relationships/font" Target="fonts/BigShouldersTextExtraBold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BigShouldersTextSemiBold-bold.fntdata"/><Relationship Id="rId15" Type="http://schemas.openxmlformats.org/officeDocument/2006/relationships/font" Target="fonts/BigShouldersTextMedium-regular.fntdata"/><Relationship Id="rId14" Type="http://schemas.openxmlformats.org/officeDocument/2006/relationships/font" Target="fonts/Anton-regular.fntdata"/><Relationship Id="rId17" Type="http://schemas.openxmlformats.org/officeDocument/2006/relationships/font" Target="fonts/OswaldSemiBold-regular.fntdata"/><Relationship Id="rId16" Type="http://schemas.openxmlformats.org/officeDocument/2006/relationships/font" Target="fonts/BigShouldersTextMedium-bold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Barlow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swaldSemiBold-bold.fntdata"/><Relationship Id="rId7" Type="http://schemas.openxmlformats.org/officeDocument/2006/relationships/slide" Target="slides/slide1.xml"/><Relationship Id="rId8" Type="http://schemas.openxmlformats.org/officeDocument/2006/relationships/font" Target="fonts/BigShouldersTex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5418ec6ecf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5418ec6ecf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2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4"/>
          <p:cNvGrpSpPr/>
          <p:nvPr/>
        </p:nvGrpSpPr>
        <p:grpSpPr>
          <a:xfrm>
            <a:off x="0" y="25"/>
            <a:ext cx="9143980" cy="5143530"/>
            <a:chOff x="0" y="25"/>
            <a:chExt cx="9143980" cy="5143530"/>
          </a:xfrm>
        </p:grpSpPr>
        <p:sp>
          <p:nvSpPr>
            <p:cNvPr id="55" name="Google Shape;55;p14"/>
            <p:cNvSpPr/>
            <p:nvPr/>
          </p:nvSpPr>
          <p:spPr>
            <a:xfrm>
              <a:off x="0" y="58"/>
              <a:ext cx="4593031" cy="5143464"/>
            </a:xfrm>
            <a:custGeom>
              <a:rect b="b" l="l" r="r" t="t"/>
              <a:pathLst>
                <a:path extrusionOk="0" h="76949" w="24384">
                  <a:moveTo>
                    <a:pt x="0" y="0"/>
                  </a:moveTo>
                  <a:lnTo>
                    <a:pt x="0" y="76948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rotWithShape="0" algn="bl" dist="9525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4"/>
            <p:cNvSpPr/>
            <p:nvPr/>
          </p:nvSpPr>
          <p:spPr>
            <a:xfrm>
              <a:off x="0" y="58"/>
              <a:ext cx="5674420" cy="5143464"/>
            </a:xfrm>
            <a:custGeom>
              <a:rect b="b" l="l" r="r" t="t"/>
              <a:pathLst>
                <a:path extrusionOk="0" h="76949" w="30125">
                  <a:moveTo>
                    <a:pt x="24383" y="0"/>
                  </a:moveTo>
                  <a:lnTo>
                    <a:pt x="0" y="76948"/>
                  </a:lnTo>
                  <a:lnTo>
                    <a:pt x="30125" y="76948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rotWithShape="0" algn="bl" dist="9525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4"/>
            <p:cNvSpPr/>
            <p:nvPr/>
          </p:nvSpPr>
          <p:spPr>
            <a:xfrm>
              <a:off x="4592932" y="58"/>
              <a:ext cx="4551026" cy="5143464"/>
            </a:xfrm>
            <a:custGeom>
              <a:rect b="b" l="l" r="r" t="t"/>
              <a:pathLst>
                <a:path extrusionOk="0" h="76949" w="24161">
                  <a:moveTo>
                    <a:pt x="0" y="0"/>
                  </a:moveTo>
                  <a:lnTo>
                    <a:pt x="5742" y="76948"/>
                  </a:lnTo>
                  <a:lnTo>
                    <a:pt x="2416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rotWithShape="0" algn="bl" dist="9525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>
              <a:off x="0" y="25"/>
              <a:ext cx="951042" cy="5143530"/>
            </a:xfrm>
            <a:custGeom>
              <a:rect b="b" l="l" r="r" t="t"/>
              <a:pathLst>
                <a:path extrusionOk="0" h="76950" w="5049">
                  <a:moveTo>
                    <a:pt x="0" y="0"/>
                  </a:moveTo>
                  <a:lnTo>
                    <a:pt x="0" y="76950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rotWithShape="0" algn="bl" dist="9525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4"/>
            <p:cNvSpPr/>
            <p:nvPr/>
          </p:nvSpPr>
          <p:spPr>
            <a:xfrm>
              <a:off x="5674342" y="25"/>
              <a:ext cx="3469637" cy="5143530"/>
            </a:xfrm>
            <a:custGeom>
              <a:rect b="b" l="l" r="r" t="t"/>
              <a:pathLst>
                <a:path extrusionOk="0" h="76950" w="18420">
                  <a:moveTo>
                    <a:pt x="18419" y="0"/>
                  </a:moveTo>
                  <a:lnTo>
                    <a:pt x="1" y="76950"/>
                  </a:lnTo>
                  <a:lnTo>
                    <a:pt x="5263" y="76950"/>
                  </a:lnTo>
                  <a:lnTo>
                    <a:pt x="1841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rotWithShape="0" algn="bl" dist="9525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4"/>
            <p:cNvSpPr/>
            <p:nvPr/>
          </p:nvSpPr>
          <p:spPr>
            <a:xfrm>
              <a:off x="0" y="25"/>
              <a:ext cx="4593031" cy="5143530"/>
            </a:xfrm>
            <a:custGeom>
              <a:rect b="b" l="l" r="r" t="t"/>
              <a:pathLst>
                <a:path extrusionOk="0" h="76950" w="24384">
                  <a:moveTo>
                    <a:pt x="24383" y="0"/>
                  </a:moveTo>
                  <a:lnTo>
                    <a:pt x="0" y="76950"/>
                  </a:lnTo>
                  <a:lnTo>
                    <a:pt x="5048" y="76950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300038" rotWithShape="0" algn="bl" dir="14100000" dist="38100">
                <a:srgbClr val="000000">
                  <a:alpha val="9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4"/>
            <p:cNvSpPr/>
            <p:nvPr/>
          </p:nvSpPr>
          <p:spPr>
            <a:xfrm>
              <a:off x="4592932" y="25"/>
              <a:ext cx="1686409" cy="5143530"/>
            </a:xfrm>
            <a:custGeom>
              <a:rect b="b" l="l" r="r" t="t"/>
              <a:pathLst>
                <a:path extrusionOk="0" h="76950" w="8953">
                  <a:moveTo>
                    <a:pt x="0" y="0"/>
                  </a:moveTo>
                  <a:lnTo>
                    <a:pt x="5742" y="76950"/>
                  </a:lnTo>
                  <a:lnTo>
                    <a:pt x="8953" y="635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185738" rotWithShape="0" algn="bl" dist="9525">
                <a:srgbClr val="000000">
                  <a:alpha val="12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" name="Google Shape;62;p14"/>
          <p:cNvSpPr txBox="1"/>
          <p:nvPr>
            <p:ph type="ctrTitle"/>
          </p:nvPr>
        </p:nvSpPr>
        <p:spPr>
          <a:xfrm>
            <a:off x="1469650" y="1447275"/>
            <a:ext cx="6204900" cy="210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1116925" y="3512390"/>
            <a:ext cx="6910200" cy="40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lt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" type="subTitle"/>
          </p:nvPr>
        </p:nvSpPr>
        <p:spPr>
          <a:xfrm>
            <a:off x="720000" y="3249325"/>
            <a:ext cx="4512600" cy="46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accent5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66" name="Google Shape;66;p15"/>
          <p:cNvSpPr txBox="1"/>
          <p:nvPr>
            <p:ph type="title"/>
          </p:nvPr>
        </p:nvSpPr>
        <p:spPr>
          <a:xfrm>
            <a:off x="720000" y="1610100"/>
            <a:ext cx="3760800" cy="1584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48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67" name="Google Shape;67;p15"/>
          <p:cNvSpPr txBox="1"/>
          <p:nvPr>
            <p:ph hasCustomPrompt="1" idx="2" type="title"/>
          </p:nvPr>
        </p:nvSpPr>
        <p:spPr>
          <a:xfrm>
            <a:off x="720000" y="690850"/>
            <a:ext cx="2687700" cy="62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5000">
                <a:solidFill>
                  <a:schemeClr val="accent5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720000" y="1247450"/>
            <a:ext cx="77040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92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Josefin Slab SemiBold"/>
              <a:buChar char="●"/>
              <a:defRPr>
                <a:solidFill>
                  <a:schemeClr val="dk1"/>
                </a:solidFill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Josefin Slab SemiBold"/>
              <a:buChar char="○"/>
              <a:defRPr>
                <a:solidFill>
                  <a:schemeClr val="dk1"/>
                </a:solidFill>
              </a:defRPr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Josefin Slab SemiBold"/>
              <a:buChar char="■"/>
              <a:defRPr>
                <a:solidFill>
                  <a:schemeClr val="dk1"/>
                </a:solidFill>
              </a:defRPr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Josefin Slab SemiBold"/>
              <a:buChar char="●"/>
              <a:defRPr>
                <a:solidFill>
                  <a:schemeClr val="dk1"/>
                </a:solidFill>
              </a:defRPr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Josefin Slab SemiBold"/>
              <a:buChar char="○"/>
              <a:defRPr>
                <a:solidFill>
                  <a:schemeClr val="dk1"/>
                </a:solidFill>
              </a:defRPr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Josefin Slab SemiBold"/>
              <a:buChar char="■"/>
              <a:defRPr>
                <a:solidFill>
                  <a:schemeClr val="dk1"/>
                </a:solidFill>
              </a:defRPr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Josefin Slab SemiBold"/>
              <a:buChar char="●"/>
              <a:defRPr>
                <a:solidFill>
                  <a:schemeClr val="dk1"/>
                </a:solidFill>
              </a:defRPr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Josefin Slab SemiBold"/>
              <a:buChar char="○"/>
              <a:defRPr>
                <a:solidFill>
                  <a:schemeClr val="dk1"/>
                </a:solidFill>
              </a:defRPr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Josefin Slab SemiBold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0" name="Google Shape;70;p16"/>
          <p:cNvSpPr txBox="1"/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grpSp>
        <p:nvGrpSpPr>
          <p:cNvPr id="71" name="Google Shape;71;p16"/>
          <p:cNvGrpSpPr/>
          <p:nvPr/>
        </p:nvGrpSpPr>
        <p:grpSpPr>
          <a:xfrm>
            <a:off x="7975249" y="-53700"/>
            <a:ext cx="1168335" cy="5197255"/>
            <a:chOff x="6283325" y="-53700"/>
            <a:chExt cx="2860762" cy="5197255"/>
          </a:xfrm>
        </p:grpSpPr>
        <p:sp>
          <p:nvSpPr>
            <p:cNvPr id="72" name="Google Shape;72;p16"/>
            <p:cNvSpPr/>
            <p:nvPr/>
          </p:nvSpPr>
          <p:spPr>
            <a:xfrm>
              <a:off x="6283325" y="25"/>
              <a:ext cx="2860580" cy="5143530"/>
            </a:xfrm>
            <a:custGeom>
              <a:rect b="b" l="l" r="r" t="t"/>
              <a:pathLst>
                <a:path extrusionOk="0" h="76950" w="18420">
                  <a:moveTo>
                    <a:pt x="18419" y="0"/>
                  </a:moveTo>
                  <a:lnTo>
                    <a:pt x="1" y="76950"/>
                  </a:lnTo>
                  <a:lnTo>
                    <a:pt x="5263" y="76950"/>
                  </a:lnTo>
                  <a:lnTo>
                    <a:pt x="184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rotWithShape="0" algn="bl" dir="9600000" dist="38100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3" name="Google Shape;73;p16"/>
            <p:cNvGrpSpPr/>
            <p:nvPr/>
          </p:nvGrpSpPr>
          <p:grpSpPr>
            <a:xfrm>
              <a:off x="7072079" y="-53700"/>
              <a:ext cx="2072007" cy="5197225"/>
              <a:chOff x="6537043" y="-53700"/>
              <a:chExt cx="2606954" cy="5197225"/>
            </a:xfrm>
          </p:grpSpPr>
          <p:sp>
            <p:nvSpPr>
              <p:cNvPr id="74" name="Google Shape;74;p16"/>
              <p:cNvSpPr/>
              <p:nvPr/>
            </p:nvSpPr>
            <p:spPr>
              <a:xfrm>
                <a:off x="6818430" y="-53700"/>
                <a:ext cx="2325557" cy="5197135"/>
              </a:xfrm>
              <a:custGeom>
                <a:rect b="b" l="l" r="r" t="t"/>
                <a:pathLst>
                  <a:path extrusionOk="0" h="76949" w="24161">
                    <a:moveTo>
                      <a:pt x="0" y="0"/>
                    </a:moveTo>
                    <a:lnTo>
                      <a:pt x="5742" y="76948"/>
                    </a:lnTo>
                    <a:lnTo>
                      <a:pt x="2416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rotWithShape="0" algn="bl" dir="7200000" dist="38100">
                  <a:srgbClr val="000000">
                    <a:alpha val="18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16"/>
              <p:cNvSpPr/>
              <p:nvPr/>
            </p:nvSpPr>
            <p:spPr>
              <a:xfrm rot="10800000">
                <a:off x="6537043" y="61"/>
                <a:ext cx="2606954" cy="5143464"/>
              </a:xfrm>
              <a:custGeom>
                <a:rect b="b" l="l" r="r" t="t"/>
                <a:pathLst>
                  <a:path extrusionOk="0" h="76949" w="24384">
                    <a:moveTo>
                      <a:pt x="0" y="0"/>
                    </a:moveTo>
                    <a:lnTo>
                      <a:pt x="0" y="76948"/>
                    </a:lnTo>
                    <a:lnTo>
                      <a:pt x="2438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rotWithShape="0" algn="bl" dir="7200000" dist="28575">
                  <a:srgbClr val="000000">
                    <a:alpha val="18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accent2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oogle Shape;77;p17"/>
          <p:cNvGrpSpPr/>
          <p:nvPr/>
        </p:nvGrpSpPr>
        <p:grpSpPr>
          <a:xfrm flipH="1">
            <a:off x="-371" y="-25"/>
            <a:ext cx="3696921" cy="1338930"/>
            <a:chOff x="-179" y="-25"/>
            <a:chExt cx="9144004" cy="1338930"/>
          </a:xfrm>
        </p:grpSpPr>
        <p:sp>
          <p:nvSpPr>
            <p:cNvPr id="78" name="Google Shape;78;p17"/>
            <p:cNvSpPr/>
            <p:nvPr/>
          </p:nvSpPr>
          <p:spPr>
            <a:xfrm flipH="1">
              <a:off x="-179" y="-25"/>
              <a:ext cx="9144004" cy="1338930"/>
            </a:xfrm>
            <a:custGeom>
              <a:rect b="b" l="l" r="r" t="t"/>
              <a:pathLst>
                <a:path extrusionOk="0" h="76950" w="5049">
                  <a:moveTo>
                    <a:pt x="0" y="0"/>
                  </a:moveTo>
                  <a:lnTo>
                    <a:pt x="0" y="76950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rotWithShape="0" algn="bl" dir="3480000" dist="19050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7"/>
            <p:cNvSpPr/>
            <p:nvPr/>
          </p:nvSpPr>
          <p:spPr>
            <a:xfrm flipH="1">
              <a:off x="5150116" y="-25"/>
              <a:ext cx="3993709" cy="1338930"/>
            </a:xfrm>
            <a:custGeom>
              <a:rect b="b" l="l" r="r" t="t"/>
              <a:pathLst>
                <a:path extrusionOk="0" h="76950" w="5049">
                  <a:moveTo>
                    <a:pt x="0" y="0"/>
                  </a:moveTo>
                  <a:lnTo>
                    <a:pt x="0" y="76950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rotWithShape="0" algn="bl" dir="3480000" dist="19050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0" name="Google Shape;80;p17"/>
          <p:cNvSpPr txBox="1"/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2" type="title"/>
          </p:nvPr>
        </p:nvSpPr>
        <p:spPr>
          <a:xfrm>
            <a:off x="1677138" y="307393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0"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82" name="Google Shape;82;p17"/>
          <p:cNvSpPr txBox="1"/>
          <p:nvPr>
            <p:ph idx="1" type="subTitle"/>
          </p:nvPr>
        </p:nvSpPr>
        <p:spPr>
          <a:xfrm>
            <a:off x="1021675" y="3528925"/>
            <a:ext cx="3152400" cy="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83" name="Google Shape;83;p17"/>
          <p:cNvSpPr txBox="1"/>
          <p:nvPr>
            <p:ph idx="3" type="title"/>
          </p:nvPr>
        </p:nvSpPr>
        <p:spPr>
          <a:xfrm>
            <a:off x="5625413" y="307393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0"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84" name="Google Shape;84;p17"/>
          <p:cNvSpPr txBox="1"/>
          <p:nvPr>
            <p:ph idx="4" type="subTitle"/>
          </p:nvPr>
        </p:nvSpPr>
        <p:spPr>
          <a:xfrm>
            <a:off x="4969925" y="3528925"/>
            <a:ext cx="3152400" cy="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accent2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2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9"/>
          <p:cNvGrpSpPr/>
          <p:nvPr/>
        </p:nvGrpSpPr>
        <p:grpSpPr>
          <a:xfrm>
            <a:off x="0" y="25"/>
            <a:ext cx="4551047" cy="5143530"/>
            <a:chOff x="0" y="25"/>
            <a:chExt cx="4551047" cy="5143530"/>
          </a:xfrm>
        </p:grpSpPr>
        <p:sp>
          <p:nvSpPr>
            <p:cNvPr id="89" name="Google Shape;89;p19"/>
            <p:cNvSpPr/>
            <p:nvPr/>
          </p:nvSpPr>
          <p:spPr>
            <a:xfrm flipH="1" rot="10800000">
              <a:off x="25" y="61"/>
              <a:ext cx="2902976" cy="5143464"/>
            </a:xfrm>
            <a:custGeom>
              <a:rect b="b" l="l" r="r" t="t"/>
              <a:pathLst>
                <a:path extrusionOk="0" h="76949" w="24384">
                  <a:moveTo>
                    <a:pt x="0" y="0"/>
                  </a:moveTo>
                  <a:lnTo>
                    <a:pt x="0" y="76948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rotWithShape="0" algn="bl" dist="9525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9"/>
            <p:cNvSpPr/>
            <p:nvPr/>
          </p:nvSpPr>
          <p:spPr>
            <a:xfrm flipH="1">
              <a:off x="21" y="58"/>
              <a:ext cx="4551026" cy="5143464"/>
            </a:xfrm>
            <a:custGeom>
              <a:rect b="b" l="l" r="r" t="t"/>
              <a:pathLst>
                <a:path extrusionOk="0" h="76949" w="24161">
                  <a:moveTo>
                    <a:pt x="0" y="0"/>
                  </a:moveTo>
                  <a:lnTo>
                    <a:pt x="5742" y="76948"/>
                  </a:lnTo>
                  <a:lnTo>
                    <a:pt x="2416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rotWithShape="0" algn="bl" dist="9525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9"/>
            <p:cNvSpPr/>
            <p:nvPr/>
          </p:nvSpPr>
          <p:spPr>
            <a:xfrm flipH="1">
              <a:off x="0" y="25"/>
              <a:ext cx="3469637" cy="5143530"/>
            </a:xfrm>
            <a:custGeom>
              <a:rect b="b" l="l" r="r" t="t"/>
              <a:pathLst>
                <a:path extrusionOk="0" h="76950" w="18420">
                  <a:moveTo>
                    <a:pt x="18419" y="0"/>
                  </a:moveTo>
                  <a:lnTo>
                    <a:pt x="1" y="76950"/>
                  </a:lnTo>
                  <a:lnTo>
                    <a:pt x="5263" y="76950"/>
                  </a:lnTo>
                  <a:lnTo>
                    <a:pt x="1841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rotWithShape="0" algn="bl" dist="9525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9"/>
            <p:cNvSpPr/>
            <p:nvPr/>
          </p:nvSpPr>
          <p:spPr>
            <a:xfrm flipH="1">
              <a:off x="2864638" y="25"/>
              <a:ext cx="1686409" cy="5143530"/>
            </a:xfrm>
            <a:custGeom>
              <a:rect b="b" l="l" r="r" t="t"/>
              <a:pathLst>
                <a:path extrusionOk="0" h="76950" w="8953">
                  <a:moveTo>
                    <a:pt x="0" y="0"/>
                  </a:moveTo>
                  <a:lnTo>
                    <a:pt x="5742" y="76950"/>
                  </a:lnTo>
                  <a:lnTo>
                    <a:pt x="8953" y="635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rotWithShape="0" algn="bl" dist="9525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19"/>
          <p:cNvSpPr txBox="1"/>
          <p:nvPr>
            <p:ph type="title"/>
          </p:nvPr>
        </p:nvSpPr>
        <p:spPr>
          <a:xfrm>
            <a:off x="3962600" y="1388875"/>
            <a:ext cx="4236900" cy="104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 sz="5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" type="subTitle"/>
          </p:nvPr>
        </p:nvSpPr>
        <p:spPr>
          <a:xfrm>
            <a:off x="4611525" y="2814925"/>
            <a:ext cx="3587700" cy="115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oogle Shape;96;p20"/>
          <p:cNvGrpSpPr/>
          <p:nvPr/>
        </p:nvGrpSpPr>
        <p:grpSpPr>
          <a:xfrm flipH="1" rot="10800000">
            <a:off x="2131002" y="3804556"/>
            <a:ext cx="7013451" cy="1338930"/>
            <a:chOff x="-179" y="-25"/>
            <a:chExt cx="9144004" cy="1338930"/>
          </a:xfrm>
        </p:grpSpPr>
        <p:sp>
          <p:nvSpPr>
            <p:cNvPr id="97" name="Google Shape;97;p20"/>
            <p:cNvSpPr/>
            <p:nvPr/>
          </p:nvSpPr>
          <p:spPr>
            <a:xfrm flipH="1">
              <a:off x="-179" y="-25"/>
              <a:ext cx="9144004" cy="1338930"/>
            </a:xfrm>
            <a:custGeom>
              <a:rect b="b" l="l" r="r" t="t"/>
              <a:pathLst>
                <a:path extrusionOk="0" h="76950" w="5049">
                  <a:moveTo>
                    <a:pt x="0" y="0"/>
                  </a:moveTo>
                  <a:lnTo>
                    <a:pt x="0" y="76950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rotWithShape="0" algn="bl" dir="11220000" dist="19050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20"/>
            <p:cNvSpPr/>
            <p:nvPr/>
          </p:nvSpPr>
          <p:spPr>
            <a:xfrm flipH="1">
              <a:off x="5150116" y="-25"/>
              <a:ext cx="3993709" cy="1338930"/>
            </a:xfrm>
            <a:custGeom>
              <a:rect b="b" l="l" r="r" t="t"/>
              <a:pathLst>
                <a:path extrusionOk="0" h="76950" w="5049">
                  <a:moveTo>
                    <a:pt x="0" y="0"/>
                  </a:moveTo>
                  <a:lnTo>
                    <a:pt x="0" y="76950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rotWithShape="0" algn="bl" dir="11220000" dist="19050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9" name="Google Shape;99;p20"/>
          <p:cNvSpPr txBox="1"/>
          <p:nvPr>
            <p:ph type="title"/>
          </p:nvPr>
        </p:nvSpPr>
        <p:spPr>
          <a:xfrm>
            <a:off x="720000" y="1849925"/>
            <a:ext cx="4187100" cy="300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0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accent2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2404800" y="671250"/>
            <a:ext cx="4334400" cy="117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1" type="subTitle"/>
          </p:nvPr>
        </p:nvSpPr>
        <p:spPr>
          <a:xfrm>
            <a:off x="2404800" y="2607700"/>
            <a:ext cx="4334400" cy="9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9pPr>
          </a:lstStyle>
          <a:p/>
        </p:txBody>
      </p:sp>
      <p:sp>
        <p:nvSpPr>
          <p:cNvPr id="103" name="Google Shape;103;p21"/>
          <p:cNvSpPr txBox="1"/>
          <p:nvPr/>
        </p:nvSpPr>
        <p:spPr>
          <a:xfrm>
            <a:off x="5281800" y="3693375"/>
            <a:ext cx="3142200" cy="6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434343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rPr>
              <a:t>CREDITS: This presentation template was created by </a:t>
            </a:r>
            <a:r>
              <a:rPr lang="en" sz="900">
                <a:solidFill>
                  <a:srgbClr val="434343"/>
                </a:solidFill>
                <a:uFill>
                  <a:noFill/>
                </a:uFill>
                <a:latin typeface="Josefin Slab SemiBold"/>
                <a:ea typeface="Josefin Slab SemiBold"/>
                <a:cs typeface="Josefin Slab SemiBold"/>
                <a:sym typeface="Josefin Slab SemiBold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900">
                <a:solidFill>
                  <a:srgbClr val="434343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rPr>
              <a:t>, including icons by </a:t>
            </a:r>
            <a:r>
              <a:rPr lang="en" sz="900">
                <a:solidFill>
                  <a:srgbClr val="434343"/>
                </a:solidFill>
                <a:uFill>
                  <a:noFill/>
                </a:uFill>
                <a:latin typeface="Josefin Slab SemiBold"/>
                <a:ea typeface="Josefin Slab SemiBold"/>
                <a:cs typeface="Josefin Slab SemiBold"/>
                <a:sym typeface="Josefin Slab SemiBol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900">
                <a:solidFill>
                  <a:srgbClr val="434343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rPr>
              <a:t>, and infographics &amp; images by </a:t>
            </a:r>
            <a:r>
              <a:rPr lang="en" sz="900">
                <a:solidFill>
                  <a:srgbClr val="434343"/>
                </a:solidFill>
                <a:uFill>
                  <a:noFill/>
                </a:uFill>
                <a:latin typeface="Josefin Slab SemiBold"/>
                <a:ea typeface="Josefin Slab SemiBold"/>
                <a:cs typeface="Josefin Slab SemiBold"/>
                <a:sym typeface="Josefin Slab SemiBold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r>
              <a:rPr lang="en" sz="900">
                <a:solidFill>
                  <a:srgbClr val="434343"/>
                </a:solidFill>
                <a:latin typeface="Josefin Slab SemiBold"/>
                <a:ea typeface="Josefin Slab SemiBold"/>
                <a:cs typeface="Josefin Slab SemiBold"/>
                <a:sym typeface="Josefin Slab SemiBold"/>
              </a:rPr>
              <a:t>. </a:t>
            </a:r>
            <a:endParaRPr sz="900">
              <a:solidFill>
                <a:srgbClr val="434343"/>
              </a:solidFill>
              <a:latin typeface="Josefin Slab SemiBold"/>
              <a:ea typeface="Josefin Slab SemiBold"/>
              <a:cs typeface="Josefin Slab SemiBold"/>
              <a:sym typeface="Josefin Slab SemiBol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2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oogle Shape;105;p22"/>
          <p:cNvGrpSpPr/>
          <p:nvPr/>
        </p:nvGrpSpPr>
        <p:grpSpPr>
          <a:xfrm>
            <a:off x="5674363" y="-13"/>
            <a:ext cx="3469652" cy="5161863"/>
            <a:chOff x="5674363" y="-13"/>
            <a:chExt cx="3469652" cy="5161863"/>
          </a:xfrm>
        </p:grpSpPr>
        <p:sp>
          <p:nvSpPr>
            <p:cNvPr id="106" name="Google Shape;106;p22"/>
            <p:cNvSpPr/>
            <p:nvPr/>
          </p:nvSpPr>
          <p:spPr>
            <a:xfrm>
              <a:off x="6485650" y="3039350"/>
              <a:ext cx="2658300" cy="2122500"/>
            </a:xfrm>
            <a:prstGeom prst="triangle">
              <a:avLst>
                <a:gd fmla="val 50000" name="adj"/>
              </a:avLst>
            </a:prstGeom>
            <a:solidFill>
              <a:schemeClr val="accent4"/>
            </a:solidFill>
            <a:ln>
              <a:noFill/>
            </a:ln>
            <a:effectLst>
              <a:outerShdw blurRad="57150" rotWithShape="0" algn="bl" dist="9525">
                <a:srgbClr val="000000">
                  <a:alpha val="21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22"/>
            <p:cNvSpPr/>
            <p:nvPr/>
          </p:nvSpPr>
          <p:spPr>
            <a:xfrm flipH="1" rot="10800000">
              <a:off x="5674363" y="-13"/>
              <a:ext cx="3469637" cy="5143530"/>
            </a:xfrm>
            <a:custGeom>
              <a:rect b="b" l="l" r="r" t="t"/>
              <a:pathLst>
                <a:path extrusionOk="0" h="76950" w="18420">
                  <a:moveTo>
                    <a:pt x="18419" y="0"/>
                  </a:moveTo>
                  <a:lnTo>
                    <a:pt x="1" y="76950"/>
                  </a:lnTo>
                  <a:lnTo>
                    <a:pt x="5263" y="76950"/>
                  </a:lnTo>
                  <a:lnTo>
                    <a:pt x="1841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rotWithShape="0" algn="bl" dir="10320000" dist="9525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22"/>
            <p:cNvSpPr/>
            <p:nvPr/>
          </p:nvSpPr>
          <p:spPr>
            <a:xfrm flipH="1">
              <a:off x="6476287" y="0"/>
              <a:ext cx="2667728" cy="5143530"/>
            </a:xfrm>
            <a:custGeom>
              <a:rect b="b" l="l" r="r" t="t"/>
              <a:pathLst>
                <a:path extrusionOk="0" h="76950" w="5049">
                  <a:moveTo>
                    <a:pt x="0" y="0"/>
                  </a:moveTo>
                  <a:lnTo>
                    <a:pt x="0" y="76950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rotWithShape="0" algn="bl" dir="10500000" dist="9525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22"/>
          <p:cNvSpPr txBox="1"/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2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3"/>
          <p:cNvSpPr txBox="1"/>
          <p:nvPr>
            <p:ph hasCustomPrompt="1" type="title"/>
          </p:nvPr>
        </p:nvSpPr>
        <p:spPr>
          <a:xfrm>
            <a:off x="1632750" y="1999975"/>
            <a:ext cx="5878500" cy="107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112" name="Google Shape;112;p23"/>
          <p:cNvSpPr txBox="1"/>
          <p:nvPr>
            <p:ph idx="1" type="subTitle"/>
          </p:nvPr>
        </p:nvSpPr>
        <p:spPr>
          <a:xfrm>
            <a:off x="1632750" y="3069650"/>
            <a:ext cx="5878500" cy="42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grpSp>
        <p:nvGrpSpPr>
          <p:cNvPr id="113" name="Google Shape;113;p23"/>
          <p:cNvGrpSpPr/>
          <p:nvPr/>
        </p:nvGrpSpPr>
        <p:grpSpPr>
          <a:xfrm>
            <a:off x="7389699" y="-85"/>
            <a:ext cx="1754325" cy="2600772"/>
            <a:chOff x="7389699" y="-85"/>
            <a:chExt cx="1754325" cy="2600772"/>
          </a:xfrm>
        </p:grpSpPr>
        <p:sp>
          <p:nvSpPr>
            <p:cNvPr id="114" name="Google Shape;114;p23"/>
            <p:cNvSpPr/>
            <p:nvPr/>
          </p:nvSpPr>
          <p:spPr>
            <a:xfrm flipH="1" rot="10800000">
              <a:off x="7389699" y="-85"/>
              <a:ext cx="1754321" cy="2600718"/>
            </a:xfrm>
            <a:custGeom>
              <a:rect b="b" l="l" r="r" t="t"/>
              <a:pathLst>
                <a:path extrusionOk="0" h="76950" w="18420">
                  <a:moveTo>
                    <a:pt x="18419" y="0"/>
                  </a:moveTo>
                  <a:lnTo>
                    <a:pt x="1" y="76950"/>
                  </a:lnTo>
                  <a:lnTo>
                    <a:pt x="5263" y="76950"/>
                  </a:lnTo>
                  <a:lnTo>
                    <a:pt x="184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rotWithShape="0" algn="bl" dir="10320000" dist="9525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23"/>
            <p:cNvSpPr/>
            <p:nvPr/>
          </p:nvSpPr>
          <p:spPr>
            <a:xfrm flipH="1">
              <a:off x="7795171" y="-31"/>
              <a:ext cx="1348853" cy="2600718"/>
            </a:xfrm>
            <a:custGeom>
              <a:rect b="b" l="l" r="r" t="t"/>
              <a:pathLst>
                <a:path extrusionOk="0" h="76950" w="5049">
                  <a:moveTo>
                    <a:pt x="0" y="0"/>
                  </a:moveTo>
                  <a:lnTo>
                    <a:pt x="0" y="76950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rotWithShape="0" algn="bl" dir="10500000" dist="9525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noFill/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">
  <p:cSld name="CUSTOM">
    <p:bg>
      <p:bgPr>
        <a:solidFill>
          <a:schemeClr val="accent2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"/>
          <p:cNvSpPr/>
          <p:nvPr/>
        </p:nvSpPr>
        <p:spPr>
          <a:xfrm>
            <a:off x="6681574" y="-100"/>
            <a:ext cx="2462550" cy="5143464"/>
          </a:xfrm>
          <a:custGeom>
            <a:rect b="b" l="l" r="r" t="t"/>
            <a:pathLst>
              <a:path extrusionOk="0" h="76949" w="24161">
                <a:moveTo>
                  <a:pt x="0" y="0"/>
                </a:moveTo>
                <a:lnTo>
                  <a:pt x="5742" y="76948"/>
                </a:lnTo>
                <a:lnTo>
                  <a:pt x="2416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rotWithShape="0" algn="bl" dir="7200000" dist="38100">
              <a:srgbClr val="000000">
                <a:alpha val="18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5"/>
          <p:cNvSpPr txBox="1"/>
          <p:nvPr>
            <p:ph type="title"/>
          </p:nvPr>
        </p:nvSpPr>
        <p:spPr>
          <a:xfrm>
            <a:off x="1265650" y="2828774"/>
            <a:ext cx="36180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0" wrap="square" tIns="0">
            <a:noAutofit/>
          </a:bodyPr>
          <a:lstStyle>
            <a:lvl1pPr lvl="0" marR="72000" rtl="0">
              <a:spcBef>
                <a:spcPts val="0"/>
              </a:spcBef>
              <a:spcAft>
                <a:spcPts val="0"/>
              </a:spcAft>
              <a:buSzPts val="1400"/>
              <a:buNone/>
              <a:defRPr i="0"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120" name="Google Shape;120;p25"/>
          <p:cNvSpPr txBox="1"/>
          <p:nvPr>
            <p:ph idx="1" type="subTitle"/>
          </p:nvPr>
        </p:nvSpPr>
        <p:spPr>
          <a:xfrm>
            <a:off x="1265650" y="3168176"/>
            <a:ext cx="3618000" cy="36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21" name="Google Shape;121;p25"/>
          <p:cNvSpPr txBox="1"/>
          <p:nvPr>
            <p:ph idx="2" type="title"/>
          </p:nvPr>
        </p:nvSpPr>
        <p:spPr>
          <a:xfrm>
            <a:off x="1265650" y="3899423"/>
            <a:ext cx="36180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0" wrap="square" tIns="0">
            <a:noAutofit/>
          </a:bodyPr>
          <a:lstStyle>
            <a:lvl1pPr lvl="0" marR="72000" rtl="0">
              <a:spcBef>
                <a:spcPts val="0"/>
              </a:spcBef>
              <a:spcAft>
                <a:spcPts val="0"/>
              </a:spcAft>
              <a:buSzPts val="1400"/>
              <a:buNone/>
              <a:defRPr i="0"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122" name="Google Shape;122;p25"/>
          <p:cNvSpPr txBox="1"/>
          <p:nvPr>
            <p:ph idx="3" type="subTitle"/>
          </p:nvPr>
        </p:nvSpPr>
        <p:spPr>
          <a:xfrm>
            <a:off x="1265650" y="4238825"/>
            <a:ext cx="3618000" cy="36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23" name="Google Shape;123;p25"/>
          <p:cNvSpPr txBox="1"/>
          <p:nvPr>
            <p:ph idx="4" type="title"/>
          </p:nvPr>
        </p:nvSpPr>
        <p:spPr>
          <a:xfrm>
            <a:off x="1265650" y="687475"/>
            <a:ext cx="36180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0" wrap="square" tIns="0">
            <a:noAutofit/>
          </a:bodyPr>
          <a:lstStyle>
            <a:lvl1pPr lvl="0" marR="72000" rtl="0">
              <a:spcBef>
                <a:spcPts val="0"/>
              </a:spcBef>
              <a:spcAft>
                <a:spcPts val="0"/>
              </a:spcAft>
              <a:buSzPts val="1400"/>
              <a:buNone/>
              <a:defRPr i="0"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124" name="Google Shape;124;p25"/>
          <p:cNvSpPr txBox="1"/>
          <p:nvPr>
            <p:ph idx="5" type="subTitle"/>
          </p:nvPr>
        </p:nvSpPr>
        <p:spPr>
          <a:xfrm>
            <a:off x="1265650" y="1026877"/>
            <a:ext cx="3618000" cy="36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25" name="Google Shape;125;p25"/>
          <p:cNvSpPr txBox="1"/>
          <p:nvPr>
            <p:ph idx="6" type="title"/>
          </p:nvPr>
        </p:nvSpPr>
        <p:spPr>
          <a:xfrm>
            <a:off x="1265650" y="1758124"/>
            <a:ext cx="36180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0" wrap="square" tIns="0">
            <a:noAutofit/>
          </a:bodyPr>
          <a:lstStyle>
            <a:lvl1pPr lvl="0" marR="72000" rtl="0">
              <a:spcBef>
                <a:spcPts val="0"/>
              </a:spcBef>
              <a:spcAft>
                <a:spcPts val="0"/>
              </a:spcAft>
              <a:buSzPts val="1400"/>
              <a:buNone/>
              <a:defRPr i="0"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126" name="Google Shape;126;p25"/>
          <p:cNvSpPr txBox="1"/>
          <p:nvPr>
            <p:ph idx="7" type="subTitle"/>
          </p:nvPr>
        </p:nvSpPr>
        <p:spPr>
          <a:xfrm>
            <a:off x="1265650" y="2097526"/>
            <a:ext cx="3618000" cy="36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grpSp>
        <p:nvGrpSpPr>
          <p:cNvPr id="127" name="Google Shape;127;p25"/>
          <p:cNvGrpSpPr/>
          <p:nvPr/>
        </p:nvGrpSpPr>
        <p:grpSpPr>
          <a:xfrm>
            <a:off x="4550975" y="25"/>
            <a:ext cx="4593031" cy="5143530"/>
            <a:chOff x="4550975" y="25"/>
            <a:chExt cx="4593031" cy="5143530"/>
          </a:xfrm>
        </p:grpSpPr>
        <p:sp>
          <p:nvSpPr>
            <p:cNvPr id="128" name="Google Shape;128;p25"/>
            <p:cNvSpPr/>
            <p:nvPr/>
          </p:nvSpPr>
          <p:spPr>
            <a:xfrm rot="10800000">
              <a:off x="4550975" y="58"/>
              <a:ext cx="4593031" cy="5143464"/>
            </a:xfrm>
            <a:custGeom>
              <a:rect b="b" l="l" r="r" t="t"/>
              <a:pathLst>
                <a:path extrusionOk="0" h="76949" w="24384">
                  <a:moveTo>
                    <a:pt x="0" y="0"/>
                  </a:moveTo>
                  <a:lnTo>
                    <a:pt x="0" y="76948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rotWithShape="0" algn="bl" dist="9525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25"/>
            <p:cNvSpPr/>
            <p:nvPr/>
          </p:nvSpPr>
          <p:spPr>
            <a:xfrm rot="10800000">
              <a:off x="4550975" y="25"/>
              <a:ext cx="4593031" cy="5143530"/>
            </a:xfrm>
            <a:custGeom>
              <a:rect b="b" l="l" r="r" t="t"/>
              <a:pathLst>
                <a:path extrusionOk="0" h="76950" w="24384">
                  <a:moveTo>
                    <a:pt x="24383" y="0"/>
                  </a:moveTo>
                  <a:lnTo>
                    <a:pt x="0" y="76950"/>
                  </a:lnTo>
                  <a:lnTo>
                    <a:pt x="5048" y="76950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rotWithShape="0" algn="bl" dist="9525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0" name="Google Shape;130;p25"/>
          <p:cNvSpPr txBox="1"/>
          <p:nvPr>
            <p:ph hasCustomPrompt="1" idx="8" type="title"/>
          </p:nvPr>
        </p:nvSpPr>
        <p:spPr>
          <a:xfrm>
            <a:off x="603800" y="661600"/>
            <a:ext cx="661800" cy="44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20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31" name="Google Shape;131;p25"/>
          <p:cNvSpPr txBox="1"/>
          <p:nvPr>
            <p:ph hasCustomPrompt="1" idx="9" type="title"/>
          </p:nvPr>
        </p:nvSpPr>
        <p:spPr>
          <a:xfrm>
            <a:off x="603800" y="1735625"/>
            <a:ext cx="661800" cy="44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20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32" name="Google Shape;132;p25"/>
          <p:cNvSpPr txBox="1"/>
          <p:nvPr>
            <p:ph hasCustomPrompt="1" idx="13" type="title"/>
          </p:nvPr>
        </p:nvSpPr>
        <p:spPr>
          <a:xfrm>
            <a:off x="603800" y="2798188"/>
            <a:ext cx="661800" cy="44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20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33" name="Google Shape;133;p25"/>
          <p:cNvSpPr txBox="1"/>
          <p:nvPr>
            <p:ph hasCustomPrompt="1" idx="14" type="title"/>
          </p:nvPr>
        </p:nvSpPr>
        <p:spPr>
          <a:xfrm>
            <a:off x="603800" y="3864625"/>
            <a:ext cx="661800" cy="44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20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_3">
    <p:bg>
      <p:bgPr>
        <a:solidFill>
          <a:schemeClr val="accent2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/>
          <p:nvPr/>
        </p:nvSpPr>
        <p:spPr>
          <a:xfrm>
            <a:off x="6681574" y="-100"/>
            <a:ext cx="2462550" cy="5143464"/>
          </a:xfrm>
          <a:custGeom>
            <a:rect b="b" l="l" r="r" t="t"/>
            <a:pathLst>
              <a:path extrusionOk="0" h="76949" w="24161">
                <a:moveTo>
                  <a:pt x="0" y="0"/>
                </a:moveTo>
                <a:lnTo>
                  <a:pt x="5742" y="76948"/>
                </a:lnTo>
                <a:lnTo>
                  <a:pt x="2416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rotWithShape="0" algn="bl" dir="7200000" dist="38100">
              <a:srgbClr val="000000">
                <a:alpha val="18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6" name="Google Shape;136;p26"/>
          <p:cNvGrpSpPr/>
          <p:nvPr/>
        </p:nvGrpSpPr>
        <p:grpSpPr>
          <a:xfrm>
            <a:off x="4550975" y="25"/>
            <a:ext cx="4593031" cy="5143530"/>
            <a:chOff x="4550975" y="25"/>
            <a:chExt cx="4593031" cy="5143530"/>
          </a:xfrm>
        </p:grpSpPr>
        <p:sp>
          <p:nvSpPr>
            <p:cNvPr id="137" name="Google Shape;137;p26"/>
            <p:cNvSpPr/>
            <p:nvPr/>
          </p:nvSpPr>
          <p:spPr>
            <a:xfrm rot="10800000">
              <a:off x="4550975" y="58"/>
              <a:ext cx="4593031" cy="5143464"/>
            </a:xfrm>
            <a:custGeom>
              <a:rect b="b" l="l" r="r" t="t"/>
              <a:pathLst>
                <a:path extrusionOk="0" h="76949" w="24384">
                  <a:moveTo>
                    <a:pt x="0" y="0"/>
                  </a:moveTo>
                  <a:lnTo>
                    <a:pt x="0" y="76948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rotWithShape="0" algn="bl" dist="9525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26"/>
            <p:cNvSpPr/>
            <p:nvPr/>
          </p:nvSpPr>
          <p:spPr>
            <a:xfrm rot="10800000">
              <a:off x="4550975" y="25"/>
              <a:ext cx="4593031" cy="5143530"/>
            </a:xfrm>
            <a:custGeom>
              <a:rect b="b" l="l" r="r" t="t"/>
              <a:pathLst>
                <a:path extrusionOk="0" h="76950" w="24384">
                  <a:moveTo>
                    <a:pt x="24383" y="0"/>
                  </a:moveTo>
                  <a:lnTo>
                    <a:pt x="0" y="76950"/>
                  </a:lnTo>
                  <a:lnTo>
                    <a:pt x="5048" y="76950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rotWithShape="0" algn="bl" dist="9525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26"/>
          <p:cNvSpPr txBox="1"/>
          <p:nvPr>
            <p:ph type="ctrTitle"/>
          </p:nvPr>
        </p:nvSpPr>
        <p:spPr>
          <a:xfrm>
            <a:off x="713225" y="3552516"/>
            <a:ext cx="2949900" cy="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40" name="Google Shape;140;p26"/>
          <p:cNvSpPr txBox="1"/>
          <p:nvPr>
            <p:ph idx="1" type="subTitle"/>
          </p:nvPr>
        </p:nvSpPr>
        <p:spPr>
          <a:xfrm>
            <a:off x="713225" y="1577750"/>
            <a:ext cx="4430400" cy="1746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2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1000">
                <a:latin typeface="Oswald SemiBold"/>
                <a:ea typeface="Oswald SemiBold"/>
                <a:cs typeface="Oswald SemiBold"/>
                <a:sym typeface="Oswald Semi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1000">
                <a:latin typeface="Oswald SemiBold"/>
                <a:ea typeface="Oswald SemiBold"/>
                <a:cs typeface="Oswald SemiBold"/>
                <a:sym typeface="Oswald Semi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1000">
                <a:latin typeface="Oswald SemiBold"/>
                <a:ea typeface="Oswald SemiBold"/>
                <a:cs typeface="Oswald SemiBold"/>
                <a:sym typeface="Oswald Semi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1000">
                <a:latin typeface="Oswald SemiBold"/>
                <a:ea typeface="Oswald SemiBold"/>
                <a:cs typeface="Oswald SemiBold"/>
                <a:sym typeface="Oswald Semi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1000">
                <a:latin typeface="Oswald SemiBold"/>
                <a:ea typeface="Oswald SemiBold"/>
                <a:cs typeface="Oswald SemiBold"/>
                <a:sym typeface="Oswald Semi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1000">
                <a:latin typeface="Oswald SemiBold"/>
                <a:ea typeface="Oswald SemiBold"/>
                <a:cs typeface="Oswald SemiBold"/>
                <a:sym typeface="Oswald Semi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1000">
                <a:latin typeface="Oswald SemiBold"/>
                <a:ea typeface="Oswald SemiBold"/>
                <a:cs typeface="Oswald SemiBold"/>
                <a:sym typeface="Oswald Semi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Oswald SemiBold"/>
              <a:buNone/>
              <a:defRPr sz="1000">
                <a:latin typeface="Oswald SemiBold"/>
                <a:ea typeface="Oswald SemiBold"/>
                <a:cs typeface="Oswald SemiBold"/>
                <a:sym typeface="Oswald Semi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our columns">
  <p:cSld name="CUSTOM_2">
    <p:bg>
      <p:bgPr>
        <a:solidFill>
          <a:schemeClr val="accent2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/>
          <p:nvPr>
            <p:ph idx="1" type="subTitle"/>
          </p:nvPr>
        </p:nvSpPr>
        <p:spPr>
          <a:xfrm>
            <a:off x="720000" y="1886060"/>
            <a:ext cx="2383200" cy="6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143" name="Google Shape;143;p27"/>
          <p:cNvSpPr txBox="1"/>
          <p:nvPr>
            <p:ph idx="2" type="subTitle"/>
          </p:nvPr>
        </p:nvSpPr>
        <p:spPr>
          <a:xfrm>
            <a:off x="720000" y="3890718"/>
            <a:ext cx="2383200" cy="6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144" name="Google Shape;144;p27"/>
          <p:cNvSpPr txBox="1"/>
          <p:nvPr>
            <p:ph idx="3" type="subTitle"/>
          </p:nvPr>
        </p:nvSpPr>
        <p:spPr>
          <a:xfrm>
            <a:off x="5966047" y="1885847"/>
            <a:ext cx="2383200" cy="6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145" name="Google Shape;145;p27"/>
          <p:cNvSpPr txBox="1"/>
          <p:nvPr>
            <p:ph idx="4" type="subTitle"/>
          </p:nvPr>
        </p:nvSpPr>
        <p:spPr>
          <a:xfrm>
            <a:off x="5966021" y="3890715"/>
            <a:ext cx="2383200" cy="6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146" name="Google Shape;146;p27"/>
          <p:cNvSpPr txBox="1"/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ix columns">
  <p:cSld name="CUSTOM_1">
    <p:bg>
      <p:bgPr>
        <a:solidFill>
          <a:schemeClr val="accent2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/>
          <p:nvPr>
            <p:ph idx="1" type="subTitle"/>
          </p:nvPr>
        </p:nvSpPr>
        <p:spPr>
          <a:xfrm>
            <a:off x="925025" y="2260251"/>
            <a:ext cx="209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149" name="Google Shape;149;p28"/>
          <p:cNvSpPr txBox="1"/>
          <p:nvPr>
            <p:ph idx="2" type="subTitle"/>
          </p:nvPr>
        </p:nvSpPr>
        <p:spPr>
          <a:xfrm>
            <a:off x="6123113" y="2260251"/>
            <a:ext cx="209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150" name="Google Shape;150;p28"/>
          <p:cNvSpPr txBox="1"/>
          <p:nvPr>
            <p:ph idx="3" type="subTitle"/>
          </p:nvPr>
        </p:nvSpPr>
        <p:spPr>
          <a:xfrm>
            <a:off x="3524062" y="4009626"/>
            <a:ext cx="209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151" name="Google Shape;151;p28"/>
          <p:cNvSpPr txBox="1"/>
          <p:nvPr>
            <p:ph idx="4" type="subTitle"/>
          </p:nvPr>
        </p:nvSpPr>
        <p:spPr>
          <a:xfrm>
            <a:off x="3524063" y="2260251"/>
            <a:ext cx="209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152" name="Google Shape;152;p28"/>
          <p:cNvSpPr txBox="1"/>
          <p:nvPr>
            <p:ph idx="5" type="subTitle"/>
          </p:nvPr>
        </p:nvSpPr>
        <p:spPr>
          <a:xfrm>
            <a:off x="924963" y="4009626"/>
            <a:ext cx="209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153" name="Google Shape;153;p28"/>
          <p:cNvSpPr txBox="1"/>
          <p:nvPr>
            <p:ph idx="6" type="subTitle"/>
          </p:nvPr>
        </p:nvSpPr>
        <p:spPr>
          <a:xfrm>
            <a:off x="6123113" y="4009626"/>
            <a:ext cx="209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154" name="Google Shape;154;p28"/>
          <p:cNvSpPr txBox="1"/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>
  <p:cSld name="CUSTOM_1_3">
    <p:bg>
      <p:bgPr>
        <a:solidFill>
          <a:schemeClr val="accent2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Google Shape;156;p29"/>
          <p:cNvGrpSpPr/>
          <p:nvPr/>
        </p:nvGrpSpPr>
        <p:grpSpPr>
          <a:xfrm>
            <a:off x="7389699" y="-85"/>
            <a:ext cx="1754325" cy="2600772"/>
            <a:chOff x="7389699" y="-85"/>
            <a:chExt cx="1754325" cy="2600772"/>
          </a:xfrm>
        </p:grpSpPr>
        <p:sp>
          <p:nvSpPr>
            <p:cNvPr id="157" name="Google Shape;157;p29"/>
            <p:cNvSpPr/>
            <p:nvPr/>
          </p:nvSpPr>
          <p:spPr>
            <a:xfrm flipH="1" rot="10800000">
              <a:off x="7389699" y="-85"/>
              <a:ext cx="1754321" cy="2600718"/>
            </a:xfrm>
            <a:custGeom>
              <a:rect b="b" l="l" r="r" t="t"/>
              <a:pathLst>
                <a:path extrusionOk="0" h="76950" w="18420">
                  <a:moveTo>
                    <a:pt x="18419" y="0"/>
                  </a:moveTo>
                  <a:lnTo>
                    <a:pt x="1" y="76950"/>
                  </a:lnTo>
                  <a:lnTo>
                    <a:pt x="5263" y="76950"/>
                  </a:lnTo>
                  <a:lnTo>
                    <a:pt x="184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rotWithShape="0" algn="bl" dir="10320000" dist="9525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29"/>
            <p:cNvSpPr/>
            <p:nvPr/>
          </p:nvSpPr>
          <p:spPr>
            <a:xfrm flipH="1">
              <a:off x="7795171" y="-31"/>
              <a:ext cx="1348853" cy="2600718"/>
            </a:xfrm>
            <a:custGeom>
              <a:rect b="b" l="l" r="r" t="t"/>
              <a:pathLst>
                <a:path extrusionOk="0" h="76950" w="5049">
                  <a:moveTo>
                    <a:pt x="0" y="0"/>
                  </a:moveTo>
                  <a:lnTo>
                    <a:pt x="0" y="76950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rotWithShape="0" algn="bl" dir="10500000" dist="9525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9" name="Google Shape;159;p29"/>
          <p:cNvSpPr txBox="1"/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1">
  <p:cSld name="CUSTOM_1_3_1">
    <p:bg>
      <p:bgPr>
        <a:solidFill>
          <a:schemeClr val="accent2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oogle Shape;161;p30"/>
          <p:cNvGrpSpPr/>
          <p:nvPr/>
        </p:nvGrpSpPr>
        <p:grpSpPr>
          <a:xfrm flipH="1">
            <a:off x="-1" y="-85"/>
            <a:ext cx="1754325" cy="2600772"/>
            <a:chOff x="7389699" y="-85"/>
            <a:chExt cx="1754325" cy="2600772"/>
          </a:xfrm>
        </p:grpSpPr>
        <p:sp>
          <p:nvSpPr>
            <p:cNvPr id="162" name="Google Shape;162;p30"/>
            <p:cNvSpPr/>
            <p:nvPr/>
          </p:nvSpPr>
          <p:spPr>
            <a:xfrm flipH="1" rot="10800000">
              <a:off x="7389699" y="-85"/>
              <a:ext cx="1754321" cy="2600718"/>
            </a:xfrm>
            <a:custGeom>
              <a:rect b="b" l="l" r="r" t="t"/>
              <a:pathLst>
                <a:path extrusionOk="0" h="76950" w="18420">
                  <a:moveTo>
                    <a:pt x="18419" y="0"/>
                  </a:moveTo>
                  <a:lnTo>
                    <a:pt x="1" y="76950"/>
                  </a:lnTo>
                  <a:lnTo>
                    <a:pt x="5263" y="76950"/>
                  </a:lnTo>
                  <a:lnTo>
                    <a:pt x="184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rotWithShape="0" algn="bl" dir="540000" dist="19050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30"/>
            <p:cNvSpPr/>
            <p:nvPr/>
          </p:nvSpPr>
          <p:spPr>
            <a:xfrm flipH="1">
              <a:off x="7795171" y="-31"/>
              <a:ext cx="1348853" cy="2600718"/>
            </a:xfrm>
            <a:custGeom>
              <a:rect b="b" l="l" r="r" t="t"/>
              <a:pathLst>
                <a:path extrusionOk="0" h="76950" w="5049">
                  <a:moveTo>
                    <a:pt x="0" y="0"/>
                  </a:moveTo>
                  <a:lnTo>
                    <a:pt x="0" y="76950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rotWithShape="0" algn="bl" dir="540000" dist="19050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4" name="Google Shape;164;p30"/>
          <p:cNvSpPr txBox="1"/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2">
  <p:cSld name="CUSTOM_1_3_2">
    <p:bg>
      <p:bgPr>
        <a:solidFill>
          <a:schemeClr val="accent2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oogle Shape;166;p31"/>
          <p:cNvGrpSpPr/>
          <p:nvPr/>
        </p:nvGrpSpPr>
        <p:grpSpPr>
          <a:xfrm>
            <a:off x="-152391" y="-24761"/>
            <a:ext cx="7731641" cy="5214449"/>
            <a:chOff x="-152391" y="-24761"/>
            <a:chExt cx="7731641" cy="5214449"/>
          </a:xfrm>
        </p:grpSpPr>
        <p:sp>
          <p:nvSpPr>
            <p:cNvPr id="167" name="Google Shape;167;p31"/>
            <p:cNvSpPr/>
            <p:nvPr/>
          </p:nvSpPr>
          <p:spPr>
            <a:xfrm flipH="1">
              <a:off x="-152391" y="-24761"/>
              <a:ext cx="7731641" cy="5214449"/>
            </a:xfrm>
            <a:custGeom>
              <a:rect b="b" l="l" r="r" t="t"/>
              <a:pathLst>
                <a:path extrusionOk="0" h="76949" w="24161">
                  <a:moveTo>
                    <a:pt x="0" y="0"/>
                  </a:moveTo>
                  <a:lnTo>
                    <a:pt x="5742" y="76948"/>
                  </a:lnTo>
                  <a:lnTo>
                    <a:pt x="2416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rotWithShape="0" algn="bl" dist="9525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31"/>
            <p:cNvSpPr/>
            <p:nvPr/>
          </p:nvSpPr>
          <p:spPr>
            <a:xfrm flipH="1" rot="10800000">
              <a:off x="25" y="61"/>
              <a:ext cx="5785653" cy="5143464"/>
            </a:xfrm>
            <a:custGeom>
              <a:rect b="b" l="l" r="r" t="t"/>
              <a:pathLst>
                <a:path extrusionOk="0" h="76949" w="24384">
                  <a:moveTo>
                    <a:pt x="0" y="0"/>
                  </a:moveTo>
                  <a:lnTo>
                    <a:pt x="0" y="76948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rotWithShape="0" algn="bl" dist="9525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9" name="Google Shape;169;p31"/>
          <p:cNvSpPr txBox="1"/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CUSTOM_1_2">
    <p:bg>
      <p:bgPr>
        <a:solidFill>
          <a:schemeClr val="accent2"/>
        </a:solidFill>
      </p:bgPr>
    </p:bg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2"/>
          <p:cNvSpPr/>
          <p:nvPr/>
        </p:nvSpPr>
        <p:spPr>
          <a:xfrm flipH="1" rot="10800000">
            <a:off x="0" y="0"/>
            <a:ext cx="3566700" cy="3627600"/>
          </a:xfrm>
          <a:prstGeom prst="rtTriangle">
            <a:avLst/>
          </a:prstGeom>
          <a:solidFill>
            <a:schemeClr val="accent1"/>
          </a:solidFill>
          <a:ln>
            <a:noFill/>
          </a:ln>
          <a:effectLst>
            <a:outerShdw blurRad="57150" rotWithShape="0" algn="bl" dir="19260000" dist="9525">
              <a:srgbClr val="000000">
                <a:alpha val="11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32"/>
          <p:cNvSpPr txBox="1"/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3" name="Google Shape;173;p32"/>
          <p:cNvSpPr txBox="1"/>
          <p:nvPr>
            <p:ph idx="1" type="subTitle"/>
          </p:nvPr>
        </p:nvSpPr>
        <p:spPr>
          <a:xfrm>
            <a:off x="3951988" y="3770924"/>
            <a:ext cx="4472700" cy="3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174" name="Google Shape;174;p32"/>
          <p:cNvSpPr txBox="1"/>
          <p:nvPr>
            <p:ph hasCustomPrompt="1" idx="2" type="title"/>
          </p:nvPr>
        </p:nvSpPr>
        <p:spPr>
          <a:xfrm>
            <a:off x="5973400" y="3096150"/>
            <a:ext cx="2451300" cy="69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b="1" sz="3000"/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r>
              <a:t>xx%</a:t>
            </a:r>
          </a:p>
        </p:txBody>
      </p:sp>
      <p:sp>
        <p:nvSpPr>
          <p:cNvPr id="175" name="Google Shape;175;p32"/>
          <p:cNvSpPr txBox="1"/>
          <p:nvPr>
            <p:ph idx="3" type="subTitle"/>
          </p:nvPr>
        </p:nvSpPr>
        <p:spPr>
          <a:xfrm>
            <a:off x="3951988" y="2373724"/>
            <a:ext cx="4472700" cy="3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176" name="Google Shape;176;p32"/>
          <p:cNvSpPr txBox="1"/>
          <p:nvPr>
            <p:ph hasCustomPrompt="1" idx="4" type="title"/>
          </p:nvPr>
        </p:nvSpPr>
        <p:spPr>
          <a:xfrm>
            <a:off x="6204025" y="1516550"/>
            <a:ext cx="2220600" cy="69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b="1" sz="3000"/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nton"/>
              <a:buNone/>
              <a:defRPr sz="1400">
                <a:solidFill>
                  <a:schemeClr val="dk2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r>
              <a:t>xx%</a:t>
            </a:r>
          </a:p>
        </p:txBody>
      </p:sp>
      <p:sp>
        <p:nvSpPr>
          <p:cNvPr id="177" name="Google Shape;177;p32"/>
          <p:cNvSpPr/>
          <p:nvPr/>
        </p:nvSpPr>
        <p:spPr>
          <a:xfrm>
            <a:off x="27" y="139"/>
            <a:ext cx="3063178" cy="1338930"/>
          </a:xfrm>
          <a:custGeom>
            <a:rect b="b" l="l" r="r" t="t"/>
            <a:pathLst>
              <a:path extrusionOk="0" h="76950" w="5049">
                <a:moveTo>
                  <a:pt x="0" y="0"/>
                </a:moveTo>
                <a:lnTo>
                  <a:pt x="0" y="76950"/>
                </a:lnTo>
                <a:lnTo>
                  <a:pt x="504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rotWithShape="0" algn="bl" dir="11220000" dist="19050">
              <a:srgbClr val="000000">
                <a:alpha val="18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columns">
  <p:cSld name="CUSTOM_1_1">
    <p:bg>
      <p:bgPr>
        <a:solidFill>
          <a:schemeClr val="accent2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3"/>
          <p:cNvSpPr txBox="1"/>
          <p:nvPr>
            <p:ph idx="1" type="subTitle"/>
          </p:nvPr>
        </p:nvSpPr>
        <p:spPr>
          <a:xfrm>
            <a:off x="5228275" y="2754125"/>
            <a:ext cx="32025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180" name="Google Shape;180;p33"/>
          <p:cNvSpPr txBox="1"/>
          <p:nvPr>
            <p:ph idx="2" type="subTitle"/>
          </p:nvPr>
        </p:nvSpPr>
        <p:spPr>
          <a:xfrm>
            <a:off x="5228275" y="1361339"/>
            <a:ext cx="3202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181" name="Google Shape;181;p33"/>
          <p:cNvSpPr txBox="1"/>
          <p:nvPr>
            <p:ph idx="3" type="subTitle"/>
          </p:nvPr>
        </p:nvSpPr>
        <p:spPr>
          <a:xfrm>
            <a:off x="5228275" y="4171587"/>
            <a:ext cx="3202500" cy="57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  <p:sp>
        <p:nvSpPr>
          <p:cNvPr id="182" name="Google Shape;182;p33"/>
          <p:cNvSpPr txBox="1"/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SECTION_TITLE_AND_DESCRIPTION_1">
    <p:bg>
      <p:bgPr>
        <a:solidFill>
          <a:schemeClr val="accent1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4"/>
          <p:cNvSpPr/>
          <p:nvPr/>
        </p:nvSpPr>
        <p:spPr>
          <a:xfrm flipH="1" rot="10800000">
            <a:off x="0" y="-1335"/>
            <a:ext cx="2523683" cy="5144810"/>
          </a:xfrm>
          <a:custGeom>
            <a:rect b="b" l="l" r="r" t="t"/>
            <a:pathLst>
              <a:path extrusionOk="0" h="76949" w="24384">
                <a:moveTo>
                  <a:pt x="0" y="0"/>
                </a:moveTo>
                <a:lnTo>
                  <a:pt x="0" y="76948"/>
                </a:lnTo>
                <a:lnTo>
                  <a:pt x="24383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rotWithShape="0" algn="bl" dist="9525">
              <a:srgbClr val="000000">
                <a:alpha val="18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5" name="Google Shape;185;p34"/>
          <p:cNvGrpSpPr/>
          <p:nvPr/>
        </p:nvGrpSpPr>
        <p:grpSpPr>
          <a:xfrm>
            <a:off x="6" y="0"/>
            <a:ext cx="9180168" cy="5143530"/>
            <a:chOff x="-6" y="38"/>
            <a:chExt cx="9180168" cy="5143530"/>
          </a:xfrm>
        </p:grpSpPr>
        <p:sp>
          <p:nvSpPr>
            <p:cNvPr id="186" name="Google Shape;186;p34"/>
            <p:cNvSpPr/>
            <p:nvPr/>
          </p:nvSpPr>
          <p:spPr>
            <a:xfrm flipH="1">
              <a:off x="6270211" y="63"/>
              <a:ext cx="2873776" cy="5143464"/>
            </a:xfrm>
            <a:custGeom>
              <a:rect b="b" l="l" r="r" t="t"/>
              <a:pathLst>
                <a:path extrusionOk="0" h="76949" w="24384">
                  <a:moveTo>
                    <a:pt x="0" y="0"/>
                  </a:moveTo>
                  <a:lnTo>
                    <a:pt x="0" y="76948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rotWithShape="0" algn="bl" dist="9525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34"/>
            <p:cNvSpPr/>
            <p:nvPr/>
          </p:nvSpPr>
          <p:spPr>
            <a:xfrm flipH="1">
              <a:off x="-6" y="38"/>
              <a:ext cx="2909946" cy="5143530"/>
            </a:xfrm>
            <a:custGeom>
              <a:rect b="b" l="l" r="r" t="t"/>
              <a:pathLst>
                <a:path extrusionOk="0" h="76950" w="18420">
                  <a:moveTo>
                    <a:pt x="18419" y="0"/>
                  </a:moveTo>
                  <a:lnTo>
                    <a:pt x="1" y="76950"/>
                  </a:lnTo>
                  <a:lnTo>
                    <a:pt x="5263" y="76950"/>
                  </a:lnTo>
                  <a:lnTo>
                    <a:pt x="1841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rotWithShape="0" algn="bl" dist="9525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34"/>
            <p:cNvSpPr/>
            <p:nvPr/>
          </p:nvSpPr>
          <p:spPr>
            <a:xfrm flipH="1">
              <a:off x="6270236" y="38"/>
              <a:ext cx="2909926" cy="5143530"/>
            </a:xfrm>
            <a:custGeom>
              <a:rect b="b" l="l" r="r" t="t"/>
              <a:pathLst>
                <a:path extrusionOk="0" h="76950" w="24384">
                  <a:moveTo>
                    <a:pt x="24383" y="0"/>
                  </a:moveTo>
                  <a:lnTo>
                    <a:pt x="0" y="76950"/>
                  </a:lnTo>
                  <a:lnTo>
                    <a:pt x="5048" y="76950"/>
                  </a:lnTo>
                  <a:lnTo>
                    <a:pt x="2438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rotWithShape="0" algn="bl" dist="9525">
                <a:srgbClr val="000000">
                  <a:alpha val="18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9" name="Google Shape;189;p34"/>
          <p:cNvSpPr txBox="1"/>
          <p:nvPr>
            <p:ph type="title"/>
          </p:nvPr>
        </p:nvSpPr>
        <p:spPr>
          <a:xfrm>
            <a:off x="2404800" y="671250"/>
            <a:ext cx="4334400" cy="117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0" name="Google Shape;190;p34"/>
          <p:cNvSpPr txBox="1"/>
          <p:nvPr>
            <p:ph idx="1" type="subTitle"/>
          </p:nvPr>
        </p:nvSpPr>
        <p:spPr>
          <a:xfrm>
            <a:off x="2404800" y="2607700"/>
            <a:ext cx="4334400" cy="9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9pPr>
          </a:lstStyle>
          <a:p/>
        </p:txBody>
      </p:sp>
      <p:sp>
        <p:nvSpPr>
          <p:cNvPr id="191" name="Google Shape;191;p34"/>
          <p:cNvSpPr txBox="1"/>
          <p:nvPr/>
        </p:nvSpPr>
        <p:spPr>
          <a:xfrm>
            <a:off x="3000900" y="3789950"/>
            <a:ext cx="3142200" cy="6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434343"/>
                </a:solidFill>
                <a:latin typeface="Barlow"/>
                <a:ea typeface="Barlow"/>
                <a:cs typeface="Barlow"/>
                <a:sym typeface="Barlow"/>
              </a:rPr>
              <a:t>CREDITS: This presentation template was created by </a:t>
            </a:r>
            <a:r>
              <a:rPr lang="en" sz="900">
                <a:solidFill>
                  <a:srgbClr val="434343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900">
                <a:solidFill>
                  <a:srgbClr val="434343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900">
                <a:solidFill>
                  <a:srgbClr val="434343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900">
                <a:solidFill>
                  <a:srgbClr val="434343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900">
                <a:solidFill>
                  <a:srgbClr val="434343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r>
              <a:rPr lang="en" sz="900">
                <a:solidFill>
                  <a:srgbClr val="434343"/>
                </a:solidFill>
                <a:latin typeface="Barlow"/>
                <a:ea typeface="Barlow"/>
                <a:cs typeface="Barlow"/>
                <a:sym typeface="Barlow"/>
              </a:rPr>
              <a:t>. </a:t>
            </a:r>
            <a:endParaRPr sz="900">
              <a:solidFill>
                <a:srgbClr val="43434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SECTION_TITLE_AND_DESCRIPTION_1_1">
    <p:bg>
      <p:bgPr>
        <a:solidFill>
          <a:schemeClr val="accent2"/>
        </a:solid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SECTION_TITLE_AND_DESCRIPTION_1_1_1">
    <p:bg>
      <p:bgPr>
        <a:solidFill>
          <a:schemeClr val="dk2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22.xml"/><Relationship Id="rId22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24.xml"/><Relationship Id="rId24" Type="http://schemas.openxmlformats.org/officeDocument/2006/relationships/theme" Target="../theme/theme1.xml"/><Relationship Id="rId12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30.xml"/><Relationship Id="rId6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9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accent2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ig Shoulders Text SemiBold"/>
              <a:buNone/>
              <a:defRPr sz="2800">
                <a:solidFill>
                  <a:srgbClr val="434343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ig Shoulders Text SemiBold"/>
              <a:buNone/>
              <a:defRPr sz="2800">
                <a:solidFill>
                  <a:srgbClr val="434343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ig Shoulders Text SemiBold"/>
              <a:buNone/>
              <a:defRPr sz="2800">
                <a:solidFill>
                  <a:srgbClr val="434343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ig Shoulders Text SemiBold"/>
              <a:buNone/>
              <a:defRPr sz="2800">
                <a:solidFill>
                  <a:srgbClr val="434343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ig Shoulders Text SemiBold"/>
              <a:buNone/>
              <a:defRPr sz="2800">
                <a:solidFill>
                  <a:srgbClr val="434343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ig Shoulders Text SemiBold"/>
              <a:buNone/>
              <a:defRPr sz="2800">
                <a:solidFill>
                  <a:srgbClr val="434343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ig Shoulders Text SemiBold"/>
              <a:buNone/>
              <a:defRPr sz="2800">
                <a:solidFill>
                  <a:srgbClr val="434343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ig Shoulders Text SemiBold"/>
              <a:buNone/>
              <a:defRPr sz="2800">
                <a:solidFill>
                  <a:srgbClr val="434343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ig Shoulders Text SemiBold"/>
              <a:buNone/>
              <a:defRPr sz="2800">
                <a:solidFill>
                  <a:srgbClr val="434343"/>
                </a:solidFill>
                <a:latin typeface="Big Shoulders Text SemiBold"/>
                <a:ea typeface="Big Shoulders Text SemiBold"/>
                <a:cs typeface="Big Shoulders Text SemiBold"/>
                <a:sym typeface="Big Shoulders Text SemiBold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"/>
              <a:buChar char="●"/>
              <a:defRPr sz="1200">
                <a:solidFill>
                  <a:srgbClr val="434343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indent="-3048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"/>
              <a:buChar char="○"/>
              <a:defRPr sz="1200">
                <a:solidFill>
                  <a:srgbClr val="434343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indent="-3048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"/>
              <a:buChar char="■"/>
              <a:defRPr sz="1200">
                <a:solidFill>
                  <a:srgbClr val="434343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indent="-3048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"/>
              <a:buChar char="●"/>
              <a:defRPr sz="1200">
                <a:solidFill>
                  <a:srgbClr val="434343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indent="-3048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"/>
              <a:buChar char="○"/>
              <a:defRPr sz="1200">
                <a:solidFill>
                  <a:srgbClr val="434343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indent="-3048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"/>
              <a:buChar char="■"/>
              <a:defRPr sz="1200">
                <a:solidFill>
                  <a:srgbClr val="434343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indent="-3048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"/>
              <a:buChar char="●"/>
              <a:defRPr sz="1200">
                <a:solidFill>
                  <a:srgbClr val="434343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indent="-3048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"/>
              <a:buChar char="○"/>
              <a:defRPr sz="1200">
                <a:solidFill>
                  <a:srgbClr val="434343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indent="-3048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Barlow"/>
              <a:buChar char="■"/>
              <a:defRPr sz="1200">
                <a:solidFill>
                  <a:srgbClr val="434343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igfn.us/form/SlhtqA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7"/>
          <p:cNvSpPr txBox="1"/>
          <p:nvPr>
            <p:ph type="title"/>
          </p:nvPr>
        </p:nvSpPr>
        <p:spPr>
          <a:xfrm>
            <a:off x="4693500" y="0"/>
            <a:ext cx="4450500" cy="104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ig Shoulders Text ExtraBold"/>
                <a:ea typeface="Big Shoulders Text ExtraBold"/>
                <a:cs typeface="Big Shoulders Text ExtraBold"/>
                <a:sym typeface="Big Shoulders Text ExtraBold"/>
              </a:rPr>
              <a:t>NCPA SHIRT SALE!</a:t>
            </a:r>
            <a:endParaRPr>
              <a:latin typeface="Big Shoulders Text ExtraBold"/>
              <a:ea typeface="Big Shoulders Text ExtraBold"/>
              <a:cs typeface="Big Shoulders Text ExtraBold"/>
              <a:sym typeface="Big Shoulders Text ExtraBold"/>
            </a:endParaRPr>
          </a:p>
        </p:txBody>
      </p:sp>
      <p:sp>
        <p:nvSpPr>
          <p:cNvPr id="199" name="Google Shape;199;p37"/>
          <p:cNvSpPr txBox="1"/>
          <p:nvPr>
            <p:ph idx="1" type="subTitle"/>
          </p:nvPr>
        </p:nvSpPr>
        <p:spPr>
          <a:xfrm>
            <a:off x="4693500" y="911000"/>
            <a:ext cx="4450500" cy="17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NCPA will be having a Maddox Hall 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t-shirt sale until October 15th! 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Shirts are $25 and can be bought </a:t>
            </a:r>
            <a:r>
              <a:rPr b="1" lang="en" u="sng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here</a:t>
            </a:r>
            <a:r>
              <a:rPr b="1" lang="en">
                <a:solidFill>
                  <a:srgbClr val="FF0000"/>
                </a:solidFill>
              </a:rPr>
              <a:t>!</a:t>
            </a:r>
            <a:endParaRPr b="1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(if you plan on buying two colors, please create a 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separate order by filling out the TouchNet link twice)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200" name="Google Shape;200;p37"/>
          <p:cNvSpPr txBox="1"/>
          <p:nvPr/>
        </p:nvSpPr>
        <p:spPr>
          <a:xfrm>
            <a:off x="0" y="4358400"/>
            <a:ext cx="29256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Big Shoulders Text Medium"/>
                <a:ea typeface="Big Shoulders Text Medium"/>
                <a:cs typeface="Big Shoulders Text Medium"/>
                <a:sym typeface="Big Shoulders Text Medium"/>
              </a:rPr>
              <a:t>Questions? </a:t>
            </a:r>
            <a:endParaRPr sz="1300">
              <a:latin typeface="Big Shoulders Text Medium"/>
              <a:ea typeface="Big Shoulders Text Medium"/>
              <a:cs typeface="Big Shoulders Text Medium"/>
              <a:sym typeface="Big Shoulders Tex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Big Shoulders Text Medium"/>
                <a:ea typeface="Big Shoulders Text Medium"/>
                <a:cs typeface="Big Shoulders Text Medium"/>
                <a:sym typeface="Big Shoulders Text Medium"/>
              </a:rPr>
              <a:t>Contact Olivia Hill</a:t>
            </a:r>
            <a:endParaRPr sz="1300">
              <a:latin typeface="Big Shoulders Text Medium"/>
              <a:ea typeface="Big Shoulders Text Medium"/>
              <a:cs typeface="Big Shoulders Text Medium"/>
              <a:sym typeface="Big Shoulders Tex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Big Shoulders Text Medium"/>
                <a:ea typeface="Big Shoulders Text Medium"/>
                <a:cs typeface="Big Shoulders Text Medium"/>
                <a:sym typeface="Big Shoulders Text Medium"/>
              </a:rPr>
              <a:t>orhill0603@email.campbell.edu</a:t>
            </a:r>
            <a:endParaRPr sz="1300">
              <a:latin typeface="Big Shoulders Text Medium"/>
              <a:ea typeface="Big Shoulders Text Medium"/>
              <a:cs typeface="Big Shoulders Text Medium"/>
              <a:sym typeface="Big Shoulders Text Medium"/>
            </a:endParaRPr>
          </a:p>
        </p:txBody>
      </p:sp>
      <p:pic>
        <p:nvPicPr>
          <p:cNvPr descr="A picture containing diagram&#10;&#10;Description automatically generated" id="201" name="Google Shape;201;p37"/>
          <p:cNvPicPr preferRelativeResize="0"/>
          <p:nvPr/>
        </p:nvPicPr>
        <p:blipFill rotWithShape="1">
          <a:blip r:embed="rId4">
            <a:alphaModFix/>
          </a:blip>
          <a:srcRect b="9103" l="0" r="0" t="10264"/>
          <a:stretch/>
        </p:blipFill>
        <p:spPr>
          <a:xfrm>
            <a:off x="152425" y="94550"/>
            <a:ext cx="2340892" cy="2961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iagram&#10;&#10;Description automatically generated" id="202" name="Google Shape;202;p37"/>
          <p:cNvPicPr preferRelativeResize="0"/>
          <p:nvPr/>
        </p:nvPicPr>
        <p:blipFill rotWithShape="1">
          <a:blip r:embed="rId5">
            <a:alphaModFix/>
          </a:blip>
          <a:srcRect b="9414" l="0" r="0" t="10802"/>
          <a:stretch/>
        </p:blipFill>
        <p:spPr>
          <a:xfrm>
            <a:off x="2624725" y="2008075"/>
            <a:ext cx="2368051" cy="296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37"/>
          <p:cNvPicPr preferRelativeResize="0"/>
          <p:nvPr/>
        </p:nvPicPr>
        <p:blipFill rotWithShape="1">
          <a:blip r:embed="rId6">
            <a:alphaModFix/>
          </a:blip>
          <a:srcRect b="27042" l="0" r="0" t="31670"/>
          <a:stretch/>
        </p:blipFill>
        <p:spPr>
          <a:xfrm>
            <a:off x="6621048" y="4130400"/>
            <a:ext cx="2522951" cy="104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rigami Workshop by Slidesgo">
  <a:themeElements>
    <a:clrScheme name="Simple Light">
      <a:dk1>
        <a:srgbClr val="434343"/>
      </a:dk1>
      <a:lt1>
        <a:srgbClr val="F98863"/>
      </a:lt1>
      <a:dk2>
        <a:srgbClr val="FF9B7A"/>
      </a:dk2>
      <a:lt2>
        <a:srgbClr val="FFAD93"/>
      </a:lt2>
      <a:accent1>
        <a:srgbClr val="FFC7B7"/>
      </a:accent1>
      <a:accent2>
        <a:srgbClr val="FFD2C0"/>
      </a:accent2>
      <a:accent3>
        <a:srgbClr val="FFE2D6"/>
      </a:accent3>
      <a:accent4>
        <a:srgbClr val="FFECE4"/>
      </a:accent4>
      <a:accent5>
        <a:srgbClr val="FDF1EC"/>
      </a:accent5>
      <a:accent6>
        <a:srgbClr val="FFFFFF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