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7" r:id="rId2"/>
  </p:sldIdLst>
  <p:sldSz cx="9144000" cy="5143500" type="screen16x9"/>
  <p:notesSz cx="6858000" cy="9144000"/>
  <p:embeddedFontLst>
    <p:embeddedFont>
      <p:font typeface="Merriweather" panose="00000500000000000000" pitchFamily="2" charset="0"/>
      <p:regular r:id="rId4"/>
      <p:bold r:id="rId5"/>
      <p:italic r:id="rId6"/>
      <p:boldItalic r:id="rId7"/>
    </p:embeddedFont>
    <p:embeddedFont>
      <p:font typeface="Oswald" panose="00000500000000000000" pitchFamily="2" charset="0"/>
      <p:regular r:id="rId8"/>
      <p:bold r:id="rId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145AF75-AD57-4F5E-9857-9B34F3390E93}">
  <a:tblStyle styleId="{8145AF75-AD57-4F5E-9857-9B34F3390E93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4" d="100"/>
          <a:sy n="54" d="100"/>
        </p:scale>
        <p:origin x="52" y="65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viewProps" Target="viewProps.xml"/><Relationship Id="rId5" Type="http://schemas.openxmlformats.org/officeDocument/2006/relationships/font" Target="fonts/font2.fntdata"/><Relationship Id="rId10" Type="http://schemas.openxmlformats.org/officeDocument/2006/relationships/presProps" Target="presProps.xml"/><Relationship Id="rId4" Type="http://schemas.openxmlformats.org/officeDocument/2006/relationships/font" Target="fonts/font1.fntdata"/><Relationship Id="rId9" Type="http://schemas.openxmlformats.org/officeDocument/2006/relationships/font" Target="fonts/font6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fe2213771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fe2213771f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4"/>
          <p:cNvSpPr txBox="1">
            <a:spLocks noGrp="1"/>
          </p:cNvSpPr>
          <p:nvPr>
            <p:ph type="title"/>
          </p:nvPr>
        </p:nvSpPr>
        <p:spPr>
          <a:xfrm>
            <a:off x="311700" y="70857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351C75"/>
                </a:solidFill>
                <a:latin typeface="Merriweather"/>
                <a:ea typeface="Merriweather"/>
                <a:cs typeface="Merriweather"/>
                <a:sym typeface="Merriweather"/>
              </a:rPr>
              <a:t>Rho Chi Tutoring </a:t>
            </a:r>
            <a:r>
              <a:rPr lang="en" sz="2550" b="1">
                <a:solidFill>
                  <a:srgbClr val="351C75"/>
                </a:solidFill>
                <a:latin typeface="Merriweather"/>
                <a:ea typeface="Merriweather"/>
                <a:cs typeface="Merriweather"/>
                <a:sym typeface="Merriweather"/>
              </a:rPr>
              <a:t>Schedule </a:t>
            </a:r>
            <a:endParaRPr sz="2550" b="1">
              <a:solidFill>
                <a:srgbClr val="351C75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graphicFrame>
        <p:nvGraphicFramePr>
          <p:cNvPr id="67" name="Google Shape;67;p14"/>
          <p:cNvGraphicFramePr/>
          <p:nvPr/>
        </p:nvGraphicFramePr>
        <p:xfrm>
          <a:off x="200" y="1624083"/>
          <a:ext cx="9142200" cy="2015375"/>
        </p:xfrm>
        <a:graphic>
          <a:graphicData uri="http://schemas.openxmlformats.org/drawingml/2006/table">
            <a:tbl>
              <a:tblPr>
                <a:noFill/>
                <a:tableStyleId>{8145AF75-AD57-4F5E-9857-9B34F3390E93}</a:tableStyleId>
              </a:tblPr>
              <a:tblGrid>
                <a:gridCol w="1677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18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61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077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019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070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0153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700">
                          <a:latin typeface="Oswald"/>
                          <a:ea typeface="Oswald"/>
                          <a:cs typeface="Oswald"/>
                          <a:sym typeface="Oswald"/>
                        </a:rPr>
                        <a:t>In-Person Tutoring</a:t>
                      </a:r>
                      <a:endParaRPr sz="17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 anchor="ctr">
                    <a:lnL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 b="1">
                          <a:latin typeface="Oswald"/>
                          <a:ea typeface="Oswald"/>
                          <a:cs typeface="Oswald"/>
                          <a:sym typeface="Oswald"/>
                        </a:rPr>
                        <a:t>Mon 9/12: </a:t>
                      </a:r>
                      <a:endParaRPr sz="1300" b="1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Oswald"/>
                          <a:ea typeface="Oswald"/>
                          <a:cs typeface="Oswald"/>
                          <a:sym typeface="Oswald"/>
                        </a:rPr>
                        <a:t>NO TUTORING</a:t>
                      </a:r>
                      <a:endParaRPr sz="12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>
                          <a:solidFill>
                            <a:srgbClr val="674EA7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**Block Exam**</a:t>
                      </a:r>
                      <a:endParaRPr sz="1200" b="1">
                        <a:solidFill>
                          <a:srgbClr val="674EA7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 b="1">
                          <a:latin typeface="Oswald"/>
                          <a:ea typeface="Oswald"/>
                          <a:cs typeface="Oswald"/>
                          <a:sym typeface="Oswald"/>
                        </a:rPr>
                        <a:t>Tues 9/13:</a:t>
                      </a:r>
                      <a:endParaRPr sz="1300" b="1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Oswald"/>
                          <a:ea typeface="Oswald"/>
                          <a:cs typeface="Oswald"/>
                          <a:sym typeface="Oswald"/>
                        </a:rPr>
                        <a:t>12-1pm</a:t>
                      </a:r>
                      <a:endParaRPr sz="12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Oswald"/>
                          <a:ea typeface="Oswald"/>
                          <a:cs typeface="Oswald"/>
                          <a:sym typeface="Oswald"/>
                        </a:rPr>
                        <a:t>Maddox 229</a:t>
                      </a:r>
                      <a:endParaRPr sz="12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>
                          <a:latin typeface="Oswald"/>
                          <a:ea typeface="Oswald"/>
                          <a:cs typeface="Oswald"/>
                          <a:sym typeface="Oswald"/>
                        </a:rPr>
                        <a:t>Tutor:</a:t>
                      </a:r>
                      <a:endParaRPr sz="1200" b="1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Oswald"/>
                          <a:ea typeface="Oswald"/>
                          <a:cs typeface="Oswald"/>
                          <a:sym typeface="Oswald"/>
                        </a:rPr>
                        <a:t>Rebecca Grand</a:t>
                      </a:r>
                      <a:endParaRPr sz="12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 b="1">
                          <a:latin typeface="Oswald"/>
                          <a:ea typeface="Oswald"/>
                          <a:cs typeface="Oswald"/>
                          <a:sym typeface="Oswald"/>
                        </a:rPr>
                        <a:t>Wed 9/14:</a:t>
                      </a:r>
                      <a:endParaRPr sz="1300" b="1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Oswald"/>
                          <a:ea typeface="Oswald"/>
                          <a:cs typeface="Oswald"/>
                          <a:sym typeface="Oswald"/>
                        </a:rPr>
                        <a:t>1-2pm</a:t>
                      </a:r>
                      <a:endParaRPr sz="12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Oswald"/>
                          <a:ea typeface="Oswald"/>
                          <a:cs typeface="Oswald"/>
                          <a:sym typeface="Oswald"/>
                        </a:rPr>
                        <a:t>Maddox 229</a:t>
                      </a:r>
                      <a:endParaRPr sz="12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>
                          <a:latin typeface="Oswald"/>
                          <a:ea typeface="Oswald"/>
                          <a:cs typeface="Oswald"/>
                          <a:sym typeface="Oswald"/>
                        </a:rPr>
                        <a:t>Tutor:</a:t>
                      </a:r>
                      <a:endParaRPr sz="1200" b="1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Oswald"/>
                          <a:ea typeface="Oswald"/>
                          <a:cs typeface="Oswald"/>
                          <a:sym typeface="Oswald"/>
                        </a:rPr>
                        <a:t>LeAnn Harward</a:t>
                      </a:r>
                      <a:endParaRPr sz="12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 b="1">
                          <a:latin typeface="Oswald"/>
                          <a:ea typeface="Oswald"/>
                          <a:cs typeface="Oswald"/>
                          <a:sym typeface="Oswald"/>
                        </a:rPr>
                        <a:t>Thurs 9/15:</a:t>
                      </a:r>
                      <a:endParaRPr sz="1300" b="1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Oswald"/>
                          <a:ea typeface="Oswald"/>
                          <a:cs typeface="Oswald"/>
                          <a:sym typeface="Oswald"/>
                        </a:rPr>
                        <a:t>12-1pm</a:t>
                      </a:r>
                      <a:endParaRPr sz="12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Oswald"/>
                          <a:ea typeface="Oswald"/>
                          <a:cs typeface="Oswald"/>
                          <a:sym typeface="Oswald"/>
                        </a:rPr>
                        <a:t>Maddox 229</a:t>
                      </a:r>
                      <a:endParaRPr sz="12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>
                          <a:latin typeface="Oswald"/>
                          <a:ea typeface="Oswald"/>
                          <a:cs typeface="Oswald"/>
                          <a:sym typeface="Oswald"/>
                        </a:rPr>
                        <a:t>Tutors:</a:t>
                      </a:r>
                      <a:endParaRPr sz="12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Oswald"/>
                          <a:ea typeface="Oswald"/>
                          <a:cs typeface="Oswald"/>
                          <a:sym typeface="Oswald"/>
                        </a:rPr>
                        <a:t>Kaitlyn Becker</a:t>
                      </a:r>
                      <a:endParaRPr sz="12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Oswald"/>
                          <a:ea typeface="Oswald"/>
                          <a:cs typeface="Oswald"/>
                          <a:sym typeface="Oswald"/>
                        </a:rPr>
                        <a:t>Aubrey LaVoie</a:t>
                      </a:r>
                      <a:endParaRPr sz="12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 b="1">
                          <a:latin typeface="Oswald"/>
                          <a:ea typeface="Oswald"/>
                          <a:cs typeface="Oswald"/>
                          <a:sym typeface="Oswald"/>
                        </a:rPr>
                        <a:t>Fri 9/16:</a:t>
                      </a:r>
                      <a:endParaRPr sz="1300" b="1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1200">
                        <a:solidFill>
                          <a:schemeClr val="dk1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NO TUTORING</a:t>
                      </a:r>
                      <a:endParaRPr sz="1200">
                        <a:solidFill>
                          <a:schemeClr val="dk1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1200">
                        <a:solidFill>
                          <a:schemeClr val="dk1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1200" b="1">
                        <a:solidFill>
                          <a:srgbClr val="674EA7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>
                        <a:solidFill>
                          <a:srgbClr val="674EA7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68" name="Google Shape;68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908246" y="402700"/>
            <a:ext cx="1184459" cy="1184475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</p:pic>
      <p:cxnSp>
        <p:nvCxnSpPr>
          <p:cNvPr id="69" name="Google Shape;69;p14"/>
          <p:cNvCxnSpPr/>
          <p:nvPr/>
        </p:nvCxnSpPr>
        <p:spPr>
          <a:xfrm>
            <a:off x="275" y="43800"/>
            <a:ext cx="9142200" cy="0"/>
          </a:xfrm>
          <a:prstGeom prst="straightConnector1">
            <a:avLst/>
          </a:prstGeom>
          <a:noFill/>
          <a:ln w="114300" cap="flat" cmpd="sng">
            <a:solidFill>
              <a:srgbClr val="351C7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70" name="Google Shape;70;p14"/>
          <p:cNvCxnSpPr/>
          <p:nvPr/>
        </p:nvCxnSpPr>
        <p:spPr>
          <a:xfrm>
            <a:off x="275" y="223250"/>
            <a:ext cx="9142200" cy="0"/>
          </a:xfrm>
          <a:prstGeom prst="straightConnector1">
            <a:avLst/>
          </a:prstGeom>
          <a:noFill/>
          <a:ln w="76200" cap="flat" cmpd="sng">
            <a:solidFill>
              <a:srgbClr val="9E9E9E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71" name="Google Shape;71;p14"/>
          <p:cNvCxnSpPr/>
          <p:nvPr/>
        </p:nvCxnSpPr>
        <p:spPr>
          <a:xfrm>
            <a:off x="-16300" y="365800"/>
            <a:ext cx="9175200" cy="0"/>
          </a:xfrm>
          <a:prstGeom prst="straightConnector1">
            <a:avLst/>
          </a:prstGeom>
          <a:noFill/>
          <a:ln w="38100" cap="flat" cmpd="sng">
            <a:solidFill>
              <a:srgbClr val="351C75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72" name="Google Shape;72;p14"/>
          <p:cNvSpPr txBox="1"/>
          <p:nvPr/>
        </p:nvSpPr>
        <p:spPr>
          <a:xfrm>
            <a:off x="2419500" y="4687925"/>
            <a:ext cx="43050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Questions? Email Aubrey LaVoie at aolavoie0730@email.campbell.edu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65</Words>
  <Application>Microsoft Office PowerPoint</Application>
  <PresentationFormat>On-screen Show (16:9)</PresentationFormat>
  <Paragraphs>37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Merriweather</vt:lpstr>
      <vt:lpstr>Oswald</vt:lpstr>
      <vt:lpstr>Simple Light</vt:lpstr>
      <vt:lpstr>Rho Chi Tutoring Schedule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Rho Chi Tutoring Schedule </dc:title>
  <cp:lastModifiedBy>LaVoie, Aubrey O</cp:lastModifiedBy>
  <cp:revision>1</cp:revision>
  <dcterms:modified xsi:type="dcterms:W3CDTF">2022-09-05T23:44:21Z</dcterms:modified>
</cp:coreProperties>
</file>