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E81B27-D18F-4624-950A-F292ECB6AE09}">
  <a:tblStyle styleId="{E3E81B27-D18F-4624-950A-F292ECB6AE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e221377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e221377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7" name="Google Shape;67;p14"/>
          <p:cNvGraphicFramePr/>
          <p:nvPr/>
        </p:nvGraphicFramePr>
        <p:xfrm>
          <a:off x="200" y="1624083"/>
          <a:ext cx="9142200" cy="3124170"/>
        </p:xfrm>
        <a:graphic>
          <a:graphicData uri="http://schemas.openxmlformats.org/drawingml/2006/table">
            <a:tbl>
              <a:tblPr>
                <a:noFill/>
                <a:tableStyleId>{E3E81B27-D18F-4624-950A-F292ECB6AE09}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9/5: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**Labor Day**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9/6: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9/7: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9/8: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9/9: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| Ed Herring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*Block Exam 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Review Session*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69" name="Google Shape;69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(16:9)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Arial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1</cp:revision>
  <dcterms:modified xsi:type="dcterms:W3CDTF">2022-09-02T13:56:39Z</dcterms:modified>
</cp:coreProperties>
</file>