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3"/>
  </p:notesMasterIdLst>
  <p:sldIdLst>
    <p:sldId id="259" r:id="rId2"/>
  </p:sldIdLst>
  <p:sldSz cx="9144000" cy="5143500" type="screen16x9"/>
  <p:notesSz cx="6858000" cy="9144000"/>
  <p:embeddedFontLst>
    <p:embeddedFont>
      <p:font typeface="Bayon" panose="020B0604020202020204" charset="0"/>
      <p:regular r:id="rId4"/>
    </p:embeddedFont>
    <p:embeddedFont>
      <p:font typeface="Roboto Condensed Light" panose="02000000000000000000" pitchFamily="2" charset="0"/>
      <p:regular r:id="rId5"/>
      <p:italic r:id="rId6"/>
    </p:embeddedFont>
    <p:embeddedFont>
      <p:font typeface="Source Sans Pro" panose="020B050303040302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930" y="7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g146225de13d_0_1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1" name="Google Shape;1401;g146225de13d_0_1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2.png"/><Relationship Id="rId7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2TtBDfr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bit.ly/2TyoMs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nxth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4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rot="3120762">
            <a:off x="5216059" y="2485700"/>
            <a:ext cx="3768483" cy="424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4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rot="-2700002">
            <a:off x="2128220" y="2074026"/>
            <a:ext cx="3768485" cy="42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 rot="-1140612" flipH="1">
            <a:off x="-1457111" y="2385951"/>
            <a:ext cx="5636500" cy="424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6623930">
            <a:off x="-1048077" y="-1439324"/>
            <a:ext cx="4480776" cy="585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8100008">
            <a:off x="3688169" y="-823337"/>
            <a:ext cx="7299037" cy="549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5">
            <a:alphaModFix amt="79000"/>
          </a:blip>
          <a:stretch>
            <a:fillRect/>
          </a:stretch>
        </p:blipFill>
        <p:spPr>
          <a:xfrm rot="5400000">
            <a:off x="4161887" y="-1456137"/>
            <a:ext cx="2031025" cy="472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1954650" y="339300"/>
            <a:ext cx="5234700" cy="44649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2425050" y="1083682"/>
            <a:ext cx="4293900" cy="29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800">
                <a:solidFill>
                  <a:srgbClr val="2F778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2392500" y="3885702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1C586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6">
            <a:alphaModFix amt="79000"/>
          </a:blip>
          <a:stretch>
            <a:fillRect/>
          </a:stretch>
        </p:blipFill>
        <p:spPr>
          <a:xfrm>
            <a:off x="494528" y="-831025"/>
            <a:ext cx="2516620" cy="4245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14"/>
          <p:cNvGrpSpPr/>
          <p:nvPr/>
        </p:nvGrpSpPr>
        <p:grpSpPr>
          <a:xfrm rot="-1826765">
            <a:off x="5956208" y="-508889"/>
            <a:ext cx="5482898" cy="2493154"/>
            <a:chOff x="1006958" y="238102"/>
            <a:chExt cx="4651488" cy="2115100"/>
          </a:xfrm>
        </p:grpSpPr>
        <p:sp>
          <p:nvSpPr>
            <p:cNvPr id="67" name="Google Shape;67;p14"/>
            <p:cNvSpPr/>
            <p:nvPr/>
          </p:nvSpPr>
          <p:spPr>
            <a:xfrm>
              <a:off x="1006958" y="397451"/>
              <a:ext cx="1384165" cy="1765236"/>
            </a:xfrm>
            <a:custGeom>
              <a:avLst/>
              <a:gdLst/>
              <a:ahLst/>
              <a:cxnLst/>
              <a:rect l="l" t="t" r="r" b="b"/>
              <a:pathLst>
                <a:path w="66355" h="84623" extrusionOk="0">
                  <a:moveTo>
                    <a:pt x="54924" y="321"/>
                  </a:moveTo>
                  <a:cubicBezTo>
                    <a:pt x="58964" y="321"/>
                    <a:pt x="62715" y="2238"/>
                    <a:pt x="64431" y="5314"/>
                  </a:cubicBezTo>
                  <a:cubicBezTo>
                    <a:pt x="65848" y="7846"/>
                    <a:pt x="66021" y="11251"/>
                    <a:pt x="64918" y="14903"/>
                  </a:cubicBezTo>
                  <a:cubicBezTo>
                    <a:pt x="63350" y="20124"/>
                    <a:pt x="59691" y="25098"/>
                    <a:pt x="53741" y="30106"/>
                  </a:cubicBezTo>
                  <a:cubicBezTo>
                    <a:pt x="47760" y="35141"/>
                    <a:pt x="40936" y="39199"/>
                    <a:pt x="34200" y="43052"/>
                  </a:cubicBezTo>
                  <a:cubicBezTo>
                    <a:pt x="29251" y="34580"/>
                    <a:pt x="29332" y="23249"/>
                    <a:pt x="34392" y="14843"/>
                  </a:cubicBezTo>
                  <a:cubicBezTo>
                    <a:pt x="36136" y="11952"/>
                    <a:pt x="38478" y="9228"/>
                    <a:pt x="41571" y="6516"/>
                  </a:cubicBezTo>
                  <a:cubicBezTo>
                    <a:pt x="45617" y="2972"/>
                    <a:pt x="49389" y="988"/>
                    <a:pt x="53100" y="454"/>
                  </a:cubicBezTo>
                  <a:cubicBezTo>
                    <a:pt x="53709" y="368"/>
                    <a:pt x="54317" y="321"/>
                    <a:pt x="54924" y="321"/>
                  </a:cubicBezTo>
                  <a:close/>
                  <a:moveTo>
                    <a:pt x="54921" y="0"/>
                  </a:moveTo>
                  <a:cubicBezTo>
                    <a:pt x="54303" y="0"/>
                    <a:pt x="53679" y="44"/>
                    <a:pt x="53054" y="134"/>
                  </a:cubicBezTo>
                  <a:cubicBezTo>
                    <a:pt x="49275" y="675"/>
                    <a:pt x="45449" y="2685"/>
                    <a:pt x="41350" y="6276"/>
                  </a:cubicBezTo>
                  <a:cubicBezTo>
                    <a:pt x="38238" y="9000"/>
                    <a:pt x="35874" y="11751"/>
                    <a:pt x="34112" y="14676"/>
                  </a:cubicBezTo>
                  <a:cubicBezTo>
                    <a:pt x="28992" y="23175"/>
                    <a:pt x="28918" y="34639"/>
                    <a:pt x="33911" y="43212"/>
                  </a:cubicBezTo>
                  <a:cubicBezTo>
                    <a:pt x="33198" y="43621"/>
                    <a:pt x="32490" y="44028"/>
                    <a:pt x="31782" y="44428"/>
                  </a:cubicBezTo>
                  <a:cubicBezTo>
                    <a:pt x="28764" y="46144"/>
                    <a:pt x="25646" y="47920"/>
                    <a:pt x="22635" y="49750"/>
                  </a:cubicBezTo>
                  <a:cubicBezTo>
                    <a:pt x="16866" y="53254"/>
                    <a:pt x="10383" y="57668"/>
                    <a:pt x="6043" y="63811"/>
                  </a:cubicBezTo>
                  <a:cubicBezTo>
                    <a:pt x="1396" y="70381"/>
                    <a:pt x="1" y="78353"/>
                    <a:pt x="2404" y="84622"/>
                  </a:cubicBezTo>
                  <a:lnTo>
                    <a:pt x="2712" y="84502"/>
                  </a:lnTo>
                  <a:cubicBezTo>
                    <a:pt x="340" y="78332"/>
                    <a:pt x="1723" y="70481"/>
                    <a:pt x="6303" y="63997"/>
                  </a:cubicBezTo>
                  <a:cubicBezTo>
                    <a:pt x="10617" y="57908"/>
                    <a:pt x="17067" y="53516"/>
                    <a:pt x="22808" y="50022"/>
                  </a:cubicBezTo>
                  <a:cubicBezTo>
                    <a:pt x="25813" y="48200"/>
                    <a:pt x="28925" y="46425"/>
                    <a:pt x="31942" y="44715"/>
                  </a:cubicBezTo>
                  <a:cubicBezTo>
                    <a:pt x="39461" y="40435"/>
                    <a:pt x="47232" y="36015"/>
                    <a:pt x="53950" y="30360"/>
                  </a:cubicBezTo>
                  <a:cubicBezTo>
                    <a:pt x="59951" y="25305"/>
                    <a:pt x="63644" y="20278"/>
                    <a:pt x="65232" y="14996"/>
                  </a:cubicBezTo>
                  <a:cubicBezTo>
                    <a:pt x="66354" y="11258"/>
                    <a:pt x="66175" y="7766"/>
                    <a:pt x="64718" y="5154"/>
                  </a:cubicBezTo>
                  <a:cubicBezTo>
                    <a:pt x="62946" y="1975"/>
                    <a:pt x="59078" y="0"/>
                    <a:pt x="549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1125192" y="238102"/>
              <a:ext cx="1421922" cy="1951182"/>
            </a:xfrm>
            <a:custGeom>
              <a:avLst/>
              <a:gdLst/>
              <a:ahLst/>
              <a:cxnLst/>
              <a:rect l="l" t="t" r="r" b="b"/>
              <a:pathLst>
                <a:path w="68165" h="93537" extrusionOk="0">
                  <a:moveTo>
                    <a:pt x="49837" y="0"/>
                  </a:moveTo>
                  <a:cubicBezTo>
                    <a:pt x="46163" y="0"/>
                    <a:pt x="42286" y="855"/>
                    <a:pt x="38480" y="2538"/>
                  </a:cubicBezTo>
                  <a:cubicBezTo>
                    <a:pt x="28992" y="6738"/>
                    <a:pt x="21473" y="15585"/>
                    <a:pt x="18869" y="25627"/>
                  </a:cubicBezTo>
                  <a:cubicBezTo>
                    <a:pt x="16419" y="35035"/>
                    <a:pt x="18182" y="45531"/>
                    <a:pt x="23583" y="53710"/>
                  </a:cubicBezTo>
                  <a:lnTo>
                    <a:pt x="23858" y="53529"/>
                  </a:lnTo>
                  <a:cubicBezTo>
                    <a:pt x="18502" y="45430"/>
                    <a:pt x="16754" y="35027"/>
                    <a:pt x="19183" y="25707"/>
                  </a:cubicBezTo>
                  <a:cubicBezTo>
                    <a:pt x="21768" y="15766"/>
                    <a:pt x="29213" y="6999"/>
                    <a:pt x="38613" y="2839"/>
                  </a:cubicBezTo>
                  <a:cubicBezTo>
                    <a:pt x="42375" y="1171"/>
                    <a:pt x="46209" y="325"/>
                    <a:pt x="49840" y="325"/>
                  </a:cubicBezTo>
                  <a:cubicBezTo>
                    <a:pt x="52079" y="325"/>
                    <a:pt x="54241" y="647"/>
                    <a:pt x="56260" y="1296"/>
                  </a:cubicBezTo>
                  <a:cubicBezTo>
                    <a:pt x="62343" y="3259"/>
                    <a:pt x="66910" y="8387"/>
                    <a:pt x="67623" y="14069"/>
                  </a:cubicBezTo>
                  <a:cubicBezTo>
                    <a:pt x="67831" y="15726"/>
                    <a:pt x="67751" y="17575"/>
                    <a:pt x="67376" y="19711"/>
                  </a:cubicBezTo>
                  <a:cubicBezTo>
                    <a:pt x="66790" y="23063"/>
                    <a:pt x="65675" y="26287"/>
                    <a:pt x="64051" y="29292"/>
                  </a:cubicBezTo>
                  <a:cubicBezTo>
                    <a:pt x="58537" y="39528"/>
                    <a:pt x="47607" y="46117"/>
                    <a:pt x="38827" y="51405"/>
                  </a:cubicBezTo>
                  <a:cubicBezTo>
                    <a:pt x="37512" y="52200"/>
                    <a:pt x="36196" y="52989"/>
                    <a:pt x="34881" y="53783"/>
                  </a:cubicBezTo>
                  <a:lnTo>
                    <a:pt x="33620" y="54537"/>
                  </a:lnTo>
                  <a:cubicBezTo>
                    <a:pt x="32637" y="55131"/>
                    <a:pt x="31657" y="55726"/>
                    <a:pt x="30674" y="56314"/>
                  </a:cubicBezTo>
                  <a:cubicBezTo>
                    <a:pt x="29660" y="56927"/>
                    <a:pt x="28638" y="57541"/>
                    <a:pt x="27623" y="58156"/>
                  </a:cubicBezTo>
                  <a:lnTo>
                    <a:pt x="21287" y="61975"/>
                  </a:lnTo>
                  <a:cubicBezTo>
                    <a:pt x="15839" y="65260"/>
                    <a:pt x="9663" y="68986"/>
                    <a:pt x="5663" y="74520"/>
                  </a:cubicBezTo>
                  <a:cubicBezTo>
                    <a:pt x="2071" y="79488"/>
                    <a:pt x="1" y="87555"/>
                    <a:pt x="3934" y="93537"/>
                  </a:cubicBezTo>
                  <a:lnTo>
                    <a:pt x="4207" y="93363"/>
                  </a:lnTo>
                  <a:cubicBezTo>
                    <a:pt x="361" y="87507"/>
                    <a:pt x="2398" y="79589"/>
                    <a:pt x="5923" y="74714"/>
                  </a:cubicBezTo>
                  <a:cubicBezTo>
                    <a:pt x="9889" y="69226"/>
                    <a:pt x="16033" y="65521"/>
                    <a:pt x="21454" y="62249"/>
                  </a:cubicBezTo>
                  <a:lnTo>
                    <a:pt x="27790" y="58437"/>
                  </a:lnTo>
                  <a:cubicBezTo>
                    <a:pt x="28804" y="57822"/>
                    <a:pt x="29827" y="57208"/>
                    <a:pt x="30841" y="56594"/>
                  </a:cubicBezTo>
                  <a:cubicBezTo>
                    <a:pt x="31823" y="56006"/>
                    <a:pt x="32804" y="55411"/>
                    <a:pt x="33786" y="54817"/>
                  </a:cubicBezTo>
                  <a:lnTo>
                    <a:pt x="35047" y="54064"/>
                  </a:lnTo>
                  <a:cubicBezTo>
                    <a:pt x="36363" y="53269"/>
                    <a:pt x="37678" y="52481"/>
                    <a:pt x="38994" y="51686"/>
                  </a:cubicBezTo>
                  <a:cubicBezTo>
                    <a:pt x="47807" y="46372"/>
                    <a:pt x="58778" y="39762"/>
                    <a:pt x="64338" y="29446"/>
                  </a:cubicBezTo>
                  <a:cubicBezTo>
                    <a:pt x="65974" y="26407"/>
                    <a:pt x="67102" y="23156"/>
                    <a:pt x="67697" y="19764"/>
                  </a:cubicBezTo>
                  <a:cubicBezTo>
                    <a:pt x="68078" y="17594"/>
                    <a:pt x="68165" y="15718"/>
                    <a:pt x="67952" y="14029"/>
                  </a:cubicBezTo>
                  <a:cubicBezTo>
                    <a:pt x="67216" y="8226"/>
                    <a:pt x="62563" y="2986"/>
                    <a:pt x="56360" y="990"/>
                  </a:cubicBezTo>
                  <a:cubicBezTo>
                    <a:pt x="54307" y="328"/>
                    <a:pt x="52111" y="0"/>
                    <a:pt x="49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1700970" y="1451507"/>
              <a:ext cx="3777663" cy="890430"/>
            </a:xfrm>
            <a:custGeom>
              <a:avLst/>
              <a:gdLst/>
              <a:ahLst/>
              <a:cxnLst/>
              <a:rect l="l" t="t" r="r" b="b"/>
              <a:pathLst>
                <a:path w="181096" h="42686" extrusionOk="0">
                  <a:moveTo>
                    <a:pt x="209" y="0"/>
                  </a:moveTo>
                  <a:lnTo>
                    <a:pt x="0" y="253"/>
                  </a:lnTo>
                  <a:cubicBezTo>
                    <a:pt x="10684" y="9041"/>
                    <a:pt x="24245" y="13975"/>
                    <a:pt x="38178" y="14148"/>
                  </a:cubicBezTo>
                  <a:cubicBezTo>
                    <a:pt x="38444" y="14151"/>
                    <a:pt x="38711" y="14153"/>
                    <a:pt x="38977" y="14153"/>
                  </a:cubicBezTo>
                  <a:cubicBezTo>
                    <a:pt x="44132" y="14153"/>
                    <a:pt x="49406" y="13550"/>
                    <a:pt x="54504" y="12961"/>
                  </a:cubicBezTo>
                  <a:cubicBezTo>
                    <a:pt x="59546" y="12382"/>
                    <a:pt x="64679" y="11790"/>
                    <a:pt x="69754" y="11790"/>
                  </a:cubicBezTo>
                  <a:cubicBezTo>
                    <a:pt x="74343" y="11790"/>
                    <a:pt x="78886" y="12274"/>
                    <a:pt x="83274" y="13688"/>
                  </a:cubicBezTo>
                  <a:cubicBezTo>
                    <a:pt x="86940" y="14863"/>
                    <a:pt x="90432" y="16686"/>
                    <a:pt x="93803" y="18441"/>
                  </a:cubicBezTo>
                  <a:cubicBezTo>
                    <a:pt x="97135" y="20178"/>
                    <a:pt x="100574" y="21974"/>
                    <a:pt x="104198" y="23162"/>
                  </a:cubicBezTo>
                  <a:cubicBezTo>
                    <a:pt x="108945" y="24719"/>
                    <a:pt x="113910" y="25227"/>
                    <a:pt x="118938" y="25227"/>
                  </a:cubicBezTo>
                  <a:cubicBezTo>
                    <a:pt x="123765" y="25227"/>
                    <a:pt x="128650" y="24759"/>
                    <a:pt x="133457" y="24298"/>
                  </a:cubicBezTo>
                  <a:cubicBezTo>
                    <a:pt x="138199" y="23842"/>
                    <a:pt x="143010" y="23380"/>
                    <a:pt x="147746" y="23380"/>
                  </a:cubicBezTo>
                  <a:cubicBezTo>
                    <a:pt x="153972" y="23380"/>
                    <a:pt x="160067" y="24179"/>
                    <a:pt x="165700" y="26841"/>
                  </a:cubicBezTo>
                  <a:cubicBezTo>
                    <a:pt x="172443" y="30027"/>
                    <a:pt x="177944" y="35802"/>
                    <a:pt x="180795" y="42686"/>
                  </a:cubicBezTo>
                  <a:lnTo>
                    <a:pt x="181096" y="42558"/>
                  </a:lnTo>
                  <a:cubicBezTo>
                    <a:pt x="178212" y="35602"/>
                    <a:pt x="172656" y="29765"/>
                    <a:pt x="165839" y="26548"/>
                  </a:cubicBezTo>
                  <a:cubicBezTo>
                    <a:pt x="160148" y="23858"/>
                    <a:pt x="154007" y="23053"/>
                    <a:pt x="147741" y="23053"/>
                  </a:cubicBezTo>
                  <a:cubicBezTo>
                    <a:pt x="142994" y="23053"/>
                    <a:pt x="138175" y="23515"/>
                    <a:pt x="133424" y="23969"/>
                  </a:cubicBezTo>
                  <a:cubicBezTo>
                    <a:pt x="128623" y="24432"/>
                    <a:pt x="123740" y="24903"/>
                    <a:pt x="118919" y="24903"/>
                  </a:cubicBezTo>
                  <a:cubicBezTo>
                    <a:pt x="113925" y="24903"/>
                    <a:pt x="108998" y="24398"/>
                    <a:pt x="104299" y="22856"/>
                  </a:cubicBezTo>
                  <a:cubicBezTo>
                    <a:pt x="100700" y="21673"/>
                    <a:pt x="97268" y="19883"/>
                    <a:pt x="93957" y="18154"/>
                  </a:cubicBezTo>
                  <a:cubicBezTo>
                    <a:pt x="90571" y="16385"/>
                    <a:pt x="87067" y="14563"/>
                    <a:pt x="83375" y="13374"/>
                  </a:cubicBezTo>
                  <a:cubicBezTo>
                    <a:pt x="78950" y="11952"/>
                    <a:pt x="74379" y="11466"/>
                    <a:pt x="69764" y="11466"/>
                  </a:cubicBezTo>
                  <a:cubicBezTo>
                    <a:pt x="64671" y="11466"/>
                    <a:pt x="59526" y="12058"/>
                    <a:pt x="54470" y="12640"/>
                  </a:cubicBezTo>
                  <a:cubicBezTo>
                    <a:pt x="49376" y="13224"/>
                    <a:pt x="44119" y="13833"/>
                    <a:pt x="38976" y="13833"/>
                  </a:cubicBezTo>
                  <a:cubicBezTo>
                    <a:pt x="38712" y="13833"/>
                    <a:pt x="38449" y="13831"/>
                    <a:pt x="38186" y="13828"/>
                  </a:cubicBezTo>
                  <a:cubicBezTo>
                    <a:pt x="24325" y="13655"/>
                    <a:pt x="10831" y="8746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1825775" y="1376432"/>
              <a:ext cx="3832670" cy="976769"/>
            </a:xfrm>
            <a:custGeom>
              <a:avLst/>
              <a:gdLst/>
              <a:ahLst/>
              <a:cxnLst/>
              <a:rect l="l" t="t" r="r" b="b"/>
              <a:pathLst>
                <a:path w="183733" h="46825" extrusionOk="0">
                  <a:moveTo>
                    <a:pt x="241" y="0"/>
                  </a:moveTo>
                  <a:lnTo>
                    <a:pt x="1" y="221"/>
                  </a:lnTo>
                  <a:cubicBezTo>
                    <a:pt x="5595" y="6271"/>
                    <a:pt x="14362" y="10142"/>
                    <a:pt x="24691" y="11111"/>
                  </a:cubicBezTo>
                  <a:cubicBezTo>
                    <a:pt x="26820" y="11313"/>
                    <a:pt x="28959" y="11398"/>
                    <a:pt x="31102" y="11398"/>
                  </a:cubicBezTo>
                  <a:cubicBezTo>
                    <a:pt x="36954" y="11398"/>
                    <a:pt x="42825" y="10764"/>
                    <a:pt x="48555" y="10142"/>
                  </a:cubicBezTo>
                  <a:cubicBezTo>
                    <a:pt x="50617" y="9922"/>
                    <a:pt x="52761" y="9689"/>
                    <a:pt x="54863" y="9488"/>
                  </a:cubicBezTo>
                  <a:cubicBezTo>
                    <a:pt x="58357" y="9162"/>
                    <a:pt x="62064" y="8903"/>
                    <a:pt x="65845" y="8903"/>
                  </a:cubicBezTo>
                  <a:cubicBezTo>
                    <a:pt x="72129" y="8903"/>
                    <a:pt x="78615" y="9619"/>
                    <a:pt x="84656" y="11932"/>
                  </a:cubicBezTo>
                  <a:cubicBezTo>
                    <a:pt x="87553" y="13041"/>
                    <a:pt x="90372" y="14523"/>
                    <a:pt x="93088" y="15959"/>
                  </a:cubicBezTo>
                  <a:cubicBezTo>
                    <a:pt x="97047" y="18042"/>
                    <a:pt x="101133" y="20205"/>
                    <a:pt x="105561" y="21239"/>
                  </a:cubicBezTo>
                  <a:cubicBezTo>
                    <a:pt x="107934" y="21794"/>
                    <a:pt x="110335" y="22015"/>
                    <a:pt x="112745" y="22015"/>
                  </a:cubicBezTo>
                  <a:cubicBezTo>
                    <a:pt x="117530" y="22015"/>
                    <a:pt x="122352" y="21144"/>
                    <a:pt x="127067" y="20292"/>
                  </a:cubicBezTo>
                  <a:cubicBezTo>
                    <a:pt x="131259" y="19531"/>
                    <a:pt x="135600" y="18749"/>
                    <a:pt x="139866" y="18582"/>
                  </a:cubicBezTo>
                  <a:cubicBezTo>
                    <a:pt x="140397" y="18561"/>
                    <a:pt x="140929" y="18551"/>
                    <a:pt x="141460" y="18551"/>
                  </a:cubicBezTo>
                  <a:cubicBezTo>
                    <a:pt x="159323" y="18551"/>
                    <a:pt x="176786" y="30225"/>
                    <a:pt x="183433" y="46825"/>
                  </a:cubicBezTo>
                  <a:lnTo>
                    <a:pt x="183732" y="46705"/>
                  </a:lnTo>
                  <a:cubicBezTo>
                    <a:pt x="177043" y="29987"/>
                    <a:pt x="159466" y="18223"/>
                    <a:pt x="141474" y="18223"/>
                  </a:cubicBezTo>
                  <a:cubicBezTo>
                    <a:pt x="140934" y="18223"/>
                    <a:pt x="140394" y="18234"/>
                    <a:pt x="139853" y="18255"/>
                  </a:cubicBezTo>
                  <a:cubicBezTo>
                    <a:pt x="135567" y="18422"/>
                    <a:pt x="131213" y="19210"/>
                    <a:pt x="127013" y="19971"/>
                  </a:cubicBezTo>
                  <a:cubicBezTo>
                    <a:pt x="122316" y="20820"/>
                    <a:pt x="117512" y="21686"/>
                    <a:pt x="112754" y="21686"/>
                  </a:cubicBezTo>
                  <a:cubicBezTo>
                    <a:pt x="110363" y="21686"/>
                    <a:pt x="107984" y="21468"/>
                    <a:pt x="105635" y="20918"/>
                  </a:cubicBezTo>
                  <a:cubicBezTo>
                    <a:pt x="101254" y="19898"/>
                    <a:pt x="97182" y="17747"/>
                    <a:pt x="93242" y="15664"/>
                  </a:cubicBezTo>
                  <a:cubicBezTo>
                    <a:pt x="90511" y="14228"/>
                    <a:pt x="87694" y="12740"/>
                    <a:pt x="84776" y="11624"/>
                  </a:cubicBezTo>
                  <a:cubicBezTo>
                    <a:pt x="78695" y="9298"/>
                    <a:pt x="72176" y="8578"/>
                    <a:pt x="65863" y="8578"/>
                  </a:cubicBezTo>
                  <a:cubicBezTo>
                    <a:pt x="62064" y="8578"/>
                    <a:pt x="58340" y="8839"/>
                    <a:pt x="54830" y="9168"/>
                  </a:cubicBezTo>
                  <a:cubicBezTo>
                    <a:pt x="52727" y="9362"/>
                    <a:pt x="50583" y="9596"/>
                    <a:pt x="48514" y="9822"/>
                  </a:cubicBezTo>
                  <a:cubicBezTo>
                    <a:pt x="42789" y="10439"/>
                    <a:pt x="36920" y="11074"/>
                    <a:pt x="31073" y="11074"/>
                  </a:cubicBezTo>
                  <a:cubicBezTo>
                    <a:pt x="28949" y="11074"/>
                    <a:pt x="26828" y="10990"/>
                    <a:pt x="24718" y="10791"/>
                  </a:cubicBezTo>
                  <a:cubicBezTo>
                    <a:pt x="14469" y="9822"/>
                    <a:pt x="5776" y="599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" name="Google Shape;7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 flipH="1">
            <a:off x="-765662" y="2682650"/>
            <a:ext cx="1806722" cy="31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23"/>
          <p:cNvPicPr preferRelativeResize="0"/>
          <p:nvPr/>
        </p:nvPicPr>
        <p:blipFill>
          <a:blip r:embed="rId2">
            <a:alphaModFix amt="67000"/>
          </a:blip>
          <a:stretch>
            <a:fillRect/>
          </a:stretch>
        </p:blipFill>
        <p:spPr>
          <a:xfrm rot="-7453861" flipH="1">
            <a:off x="6629292" y="-1648957"/>
            <a:ext cx="4912238" cy="6418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3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rot="8976775" flipH="1">
            <a:off x="4732809" y="-1349615"/>
            <a:ext cx="3768488" cy="42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3"/>
          <p:cNvPicPr preferRelativeResize="0"/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>
            <a:off x="-880622" y="-922400"/>
            <a:ext cx="7924276" cy="750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3"/>
          <p:cNvPicPr preferRelativeResize="0"/>
          <p:nvPr/>
        </p:nvPicPr>
        <p:blipFill>
          <a:blip r:embed="rId5">
            <a:alphaModFix amt="79000"/>
          </a:blip>
          <a:stretch>
            <a:fillRect/>
          </a:stretch>
        </p:blipFill>
        <p:spPr>
          <a:xfrm rot="6321809" flipH="1">
            <a:off x="-48442" y="1998512"/>
            <a:ext cx="2156560" cy="502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3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 rot="-5650038" flipH="1">
            <a:off x="4929762" y="2798975"/>
            <a:ext cx="3768482" cy="42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3"/>
          <p:cNvPicPr preferRelativeResize="0"/>
          <p:nvPr/>
        </p:nvPicPr>
        <p:blipFill>
          <a:blip r:embed="rId6">
            <a:alphaModFix amt="67000"/>
          </a:blip>
          <a:stretch>
            <a:fillRect/>
          </a:stretch>
        </p:blipFill>
        <p:spPr>
          <a:xfrm rot="2700000">
            <a:off x="7065002" y="3110500"/>
            <a:ext cx="5636499" cy="4245598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3"/>
          <p:cNvSpPr txBox="1">
            <a:spLocks noGrp="1"/>
          </p:cNvSpPr>
          <p:nvPr>
            <p:ph type="title" hasCustomPrompt="1"/>
          </p:nvPr>
        </p:nvSpPr>
        <p:spPr>
          <a:xfrm>
            <a:off x="1284000" y="16091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0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25" name="Google Shape;325;p23"/>
          <p:cNvSpPr txBox="1">
            <a:spLocks noGrp="1"/>
          </p:cNvSpPr>
          <p:nvPr>
            <p:ph type="subTitle" idx="1"/>
          </p:nvPr>
        </p:nvSpPr>
        <p:spPr>
          <a:xfrm>
            <a:off x="1284000" y="3120325"/>
            <a:ext cx="6576000" cy="4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26" name="Google Shape;326;p23"/>
          <p:cNvPicPr preferRelativeResize="0"/>
          <p:nvPr/>
        </p:nvPicPr>
        <p:blipFill>
          <a:blip r:embed="rId2">
            <a:alphaModFix amt="67000"/>
          </a:blip>
          <a:stretch>
            <a:fillRect/>
          </a:stretch>
        </p:blipFill>
        <p:spPr>
          <a:xfrm rot="-3600002" flipH="1">
            <a:off x="-2413973" y="-2486848"/>
            <a:ext cx="4480778" cy="5855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7" name="Google Shape;327;p23"/>
          <p:cNvGrpSpPr/>
          <p:nvPr/>
        </p:nvGrpSpPr>
        <p:grpSpPr>
          <a:xfrm rot="-542076">
            <a:off x="-588302" y="1878627"/>
            <a:ext cx="8092586" cy="3308024"/>
            <a:chOff x="1006958" y="238102"/>
            <a:chExt cx="4651488" cy="2115100"/>
          </a:xfrm>
        </p:grpSpPr>
        <p:sp>
          <p:nvSpPr>
            <p:cNvPr id="328" name="Google Shape;328;p23"/>
            <p:cNvSpPr/>
            <p:nvPr/>
          </p:nvSpPr>
          <p:spPr>
            <a:xfrm>
              <a:off x="1006958" y="397451"/>
              <a:ext cx="1384165" cy="1765236"/>
            </a:xfrm>
            <a:custGeom>
              <a:avLst/>
              <a:gdLst/>
              <a:ahLst/>
              <a:cxnLst/>
              <a:rect l="l" t="t" r="r" b="b"/>
              <a:pathLst>
                <a:path w="66355" h="84623" extrusionOk="0">
                  <a:moveTo>
                    <a:pt x="54924" y="321"/>
                  </a:moveTo>
                  <a:cubicBezTo>
                    <a:pt x="58964" y="321"/>
                    <a:pt x="62715" y="2238"/>
                    <a:pt x="64431" y="5314"/>
                  </a:cubicBezTo>
                  <a:cubicBezTo>
                    <a:pt x="65848" y="7846"/>
                    <a:pt x="66021" y="11251"/>
                    <a:pt x="64918" y="14903"/>
                  </a:cubicBezTo>
                  <a:cubicBezTo>
                    <a:pt x="63350" y="20124"/>
                    <a:pt x="59691" y="25098"/>
                    <a:pt x="53741" y="30106"/>
                  </a:cubicBezTo>
                  <a:cubicBezTo>
                    <a:pt x="47760" y="35141"/>
                    <a:pt x="40936" y="39199"/>
                    <a:pt x="34200" y="43052"/>
                  </a:cubicBezTo>
                  <a:cubicBezTo>
                    <a:pt x="29251" y="34580"/>
                    <a:pt x="29332" y="23249"/>
                    <a:pt x="34392" y="14843"/>
                  </a:cubicBezTo>
                  <a:cubicBezTo>
                    <a:pt x="36136" y="11952"/>
                    <a:pt x="38478" y="9228"/>
                    <a:pt x="41571" y="6516"/>
                  </a:cubicBezTo>
                  <a:cubicBezTo>
                    <a:pt x="45617" y="2972"/>
                    <a:pt x="49389" y="988"/>
                    <a:pt x="53100" y="454"/>
                  </a:cubicBezTo>
                  <a:cubicBezTo>
                    <a:pt x="53709" y="368"/>
                    <a:pt x="54317" y="321"/>
                    <a:pt x="54924" y="321"/>
                  </a:cubicBezTo>
                  <a:close/>
                  <a:moveTo>
                    <a:pt x="54921" y="0"/>
                  </a:moveTo>
                  <a:cubicBezTo>
                    <a:pt x="54303" y="0"/>
                    <a:pt x="53679" y="44"/>
                    <a:pt x="53054" y="134"/>
                  </a:cubicBezTo>
                  <a:cubicBezTo>
                    <a:pt x="49275" y="675"/>
                    <a:pt x="45449" y="2685"/>
                    <a:pt x="41350" y="6276"/>
                  </a:cubicBezTo>
                  <a:cubicBezTo>
                    <a:pt x="38238" y="9000"/>
                    <a:pt x="35874" y="11751"/>
                    <a:pt x="34112" y="14676"/>
                  </a:cubicBezTo>
                  <a:cubicBezTo>
                    <a:pt x="28992" y="23175"/>
                    <a:pt x="28918" y="34639"/>
                    <a:pt x="33911" y="43212"/>
                  </a:cubicBezTo>
                  <a:cubicBezTo>
                    <a:pt x="33198" y="43621"/>
                    <a:pt x="32490" y="44028"/>
                    <a:pt x="31782" y="44428"/>
                  </a:cubicBezTo>
                  <a:cubicBezTo>
                    <a:pt x="28764" y="46144"/>
                    <a:pt x="25646" y="47920"/>
                    <a:pt x="22635" y="49750"/>
                  </a:cubicBezTo>
                  <a:cubicBezTo>
                    <a:pt x="16866" y="53254"/>
                    <a:pt x="10383" y="57668"/>
                    <a:pt x="6043" y="63811"/>
                  </a:cubicBezTo>
                  <a:cubicBezTo>
                    <a:pt x="1396" y="70381"/>
                    <a:pt x="1" y="78353"/>
                    <a:pt x="2404" y="84622"/>
                  </a:cubicBezTo>
                  <a:lnTo>
                    <a:pt x="2712" y="84502"/>
                  </a:lnTo>
                  <a:cubicBezTo>
                    <a:pt x="340" y="78332"/>
                    <a:pt x="1723" y="70481"/>
                    <a:pt x="6303" y="63997"/>
                  </a:cubicBezTo>
                  <a:cubicBezTo>
                    <a:pt x="10617" y="57908"/>
                    <a:pt x="17067" y="53516"/>
                    <a:pt x="22808" y="50022"/>
                  </a:cubicBezTo>
                  <a:cubicBezTo>
                    <a:pt x="25813" y="48200"/>
                    <a:pt x="28925" y="46425"/>
                    <a:pt x="31942" y="44715"/>
                  </a:cubicBezTo>
                  <a:cubicBezTo>
                    <a:pt x="39461" y="40435"/>
                    <a:pt x="47232" y="36015"/>
                    <a:pt x="53950" y="30360"/>
                  </a:cubicBezTo>
                  <a:cubicBezTo>
                    <a:pt x="59951" y="25305"/>
                    <a:pt x="63644" y="20278"/>
                    <a:pt x="65232" y="14996"/>
                  </a:cubicBezTo>
                  <a:cubicBezTo>
                    <a:pt x="66354" y="11258"/>
                    <a:pt x="66175" y="7766"/>
                    <a:pt x="64718" y="5154"/>
                  </a:cubicBezTo>
                  <a:cubicBezTo>
                    <a:pt x="62946" y="1975"/>
                    <a:pt x="59078" y="0"/>
                    <a:pt x="549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1125192" y="238102"/>
              <a:ext cx="1421922" cy="1951182"/>
            </a:xfrm>
            <a:custGeom>
              <a:avLst/>
              <a:gdLst/>
              <a:ahLst/>
              <a:cxnLst/>
              <a:rect l="l" t="t" r="r" b="b"/>
              <a:pathLst>
                <a:path w="68165" h="93537" extrusionOk="0">
                  <a:moveTo>
                    <a:pt x="49837" y="0"/>
                  </a:moveTo>
                  <a:cubicBezTo>
                    <a:pt x="46163" y="0"/>
                    <a:pt x="42286" y="855"/>
                    <a:pt x="38480" y="2538"/>
                  </a:cubicBezTo>
                  <a:cubicBezTo>
                    <a:pt x="28992" y="6738"/>
                    <a:pt x="21473" y="15585"/>
                    <a:pt x="18869" y="25627"/>
                  </a:cubicBezTo>
                  <a:cubicBezTo>
                    <a:pt x="16419" y="35035"/>
                    <a:pt x="18182" y="45531"/>
                    <a:pt x="23583" y="53710"/>
                  </a:cubicBezTo>
                  <a:lnTo>
                    <a:pt x="23858" y="53529"/>
                  </a:lnTo>
                  <a:cubicBezTo>
                    <a:pt x="18502" y="45430"/>
                    <a:pt x="16754" y="35027"/>
                    <a:pt x="19183" y="25707"/>
                  </a:cubicBezTo>
                  <a:cubicBezTo>
                    <a:pt x="21768" y="15766"/>
                    <a:pt x="29213" y="6999"/>
                    <a:pt x="38613" y="2839"/>
                  </a:cubicBezTo>
                  <a:cubicBezTo>
                    <a:pt x="42375" y="1171"/>
                    <a:pt x="46209" y="325"/>
                    <a:pt x="49840" y="325"/>
                  </a:cubicBezTo>
                  <a:cubicBezTo>
                    <a:pt x="52079" y="325"/>
                    <a:pt x="54241" y="647"/>
                    <a:pt x="56260" y="1296"/>
                  </a:cubicBezTo>
                  <a:cubicBezTo>
                    <a:pt x="62343" y="3259"/>
                    <a:pt x="66910" y="8387"/>
                    <a:pt x="67623" y="14069"/>
                  </a:cubicBezTo>
                  <a:cubicBezTo>
                    <a:pt x="67831" y="15726"/>
                    <a:pt x="67751" y="17575"/>
                    <a:pt x="67376" y="19711"/>
                  </a:cubicBezTo>
                  <a:cubicBezTo>
                    <a:pt x="66790" y="23063"/>
                    <a:pt x="65675" y="26287"/>
                    <a:pt x="64051" y="29292"/>
                  </a:cubicBezTo>
                  <a:cubicBezTo>
                    <a:pt x="58537" y="39528"/>
                    <a:pt x="47607" y="46117"/>
                    <a:pt x="38827" y="51405"/>
                  </a:cubicBezTo>
                  <a:cubicBezTo>
                    <a:pt x="37512" y="52200"/>
                    <a:pt x="36196" y="52989"/>
                    <a:pt x="34881" y="53783"/>
                  </a:cubicBezTo>
                  <a:lnTo>
                    <a:pt x="33620" y="54537"/>
                  </a:lnTo>
                  <a:cubicBezTo>
                    <a:pt x="32637" y="55131"/>
                    <a:pt x="31657" y="55726"/>
                    <a:pt x="30674" y="56314"/>
                  </a:cubicBezTo>
                  <a:cubicBezTo>
                    <a:pt x="29660" y="56927"/>
                    <a:pt x="28638" y="57541"/>
                    <a:pt x="27623" y="58156"/>
                  </a:cubicBezTo>
                  <a:lnTo>
                    <a:pt x="21287" y="61975"/>
                  </a:lnTo>
                  <a:cubicBezTo>
                    <a:pt x="15839" y="65260"/>
                    <a:pt x="9663" y="68986"/>
                    <a:pt x="5663" y="74520"/>
                  </a:cubicBezTo>
                  <a:cubicBezTo>
                    <a:pt x="2071" y="79488"/>
                    <a:pt x="1" y="87555"/>
                    <a:pt x="3934" y="93537"/>
                  </a:cubicBezTo>
                  <a:lnTo>
                    <a:pt x="4207" y="93363"/>
                  </a:lnTo>
                  <a:cubicBezTo>
                    <a:pt x="361" y="87507"/>
                    <a:pt x="2398" y="79589"/>
                    <a:pt x="5923" y="74714"/>
                  </a:cubicBezTo>
                  <a:cubicBezTo>
                    <a:pt x="9889" y="69226"/>
                    <a:pt x="16033" y="65521"/>
                    <a:pt x="21454" y="62249"/>
                  </a:cubicBezTo>
                  <a:lnTo>
                    <a:pt x="27790" y="58437"/>
                  </a:lnTo>
                  <a:cubicBezTo>
                    <a:pt x="28804" y="57822"/>
                    <a:pt x="29827" y="57208"/>
                    <a:pt x="30841" y="56594"/>
                  </a:cubicBezTo>
                  <a:cubicBezTo>
                    <a:pt x="31823" y="56006"/>
                    <a:pt x="32804" y="55411"/>
                    <a:pt x="33786" y="54817"/>
                  </a:cubicBezTo>
                  <a:lnTo>
                    <a:pt x="35047" y="54064"/>
                  </a:lnTo>
                  <a:cubicBezTo>
                    <a:pt x="36363" y="53269"/>
                    <a:pt x="37678" y="52481"/>
                    <a:pt x="38994" y="51686"/>
                  </a:cubicBezTo>
                  <a:cubicBezTo>
                    <a:pt x="47807" y="46372"/>
                    <a:pt x="58778" y="39762"/>
                    <a:pt x="64338" y="29446"/>
                  </a:cubicBezTo>
                  <a:cubicBezTo>
                    <a:pt x="65974" y="26407"/>
                    <a:pt x="67102" y="23156"/>
                    <a:pt x="67697" y="19764"/>
                  </a:cubicBezTo>
                  <a:cubicBezTo>
                    <a:pt x="68078" y="17594"/>
                    <a:pt x="68165" y="15718"/>
                    <a:pt x="67952" y="14029"/>
                  </a:cubicBezTo>
                  <a:cubicBezTo>
                    <a:pt x="67216" y="8226"/>
                    <a:pt x="62563" y="2986"/>
                    <a:pt x="56360" y="990"/>
                  </a:cubicBezTo>
                  <a:cubicBezTo>
                    <a:pt x="54307" y="328"/>
                    <a:pt x="52111" y="0"/>
                    <a:pt x="49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1700970" y="1451507"/>
              <a:ext cx="3777663" cy="890430"/>
            </a:xfrm>
            <a:custGeom>
              <a:avLst/>
              <a:gdLst/>
              <a:ahLst/>
              <a:cxnLst/>
              <a:rect l="l" t="t" r="r" b="b"/>
              <a:pathLst>
                <a:path w="181096" h="42686" extrusionOk="0">
                  <a:moveTo>
                    <a:pt x="209" y="0"/>
                  </a:moveTo>
                  <a:lnTo>
                    <a:pt x="0" y="253"/>
                  </a:lnTo>
                  <a:cubicBezTo>
                    <a:pt x="10684" y="9041"/>
                    <a:pt x="24245" y="13975"/>
                    <a:pt x="38178" y="14148"/>
                  </a:cubicBezTo>
                  <a:cubicBezTo>
                    <a:pt x="38444" y="14151"/>
                    <a:pt x="38711" y="14153"/>
                    <a:pt x="38977" y="14153"/>
                  </a:cubicBezTo>
                  <a:cubicBezTo>
                    <a:pt x="44132" y="14153"/>
                    <a:pt x="49406" y="13550"/>
                    <a:pt x="54504" y="12961"/>
                  </a:cubicBezTo>
                  <a:cubicBezTo>
                    <a:pt x="59546" y="12382"/>
                    <a:pt x="64679" y="11790"/>
                    <a:pt x="69754" y="11790"/>
                  </a:cubicBezTo>
                  <a:cubicBezTo>
                    <a:pt x="74343" y="11790"/>
                    <a:pt x="78886" y="12274"/>
                    <a:pt x="83274" y="13688"/>
                  </a:cubicBezTo>
                  <a:cubicBezTo>
                    <a:pt x="86940" y="14863"/>
                    <a:pt x="90432" y="16686"/>
                    <a:pt x="93803" y="18441"/>
                  </a:cubicBezTo>
                  <a:cubicBezTo>
                    <a:pt x="97135" y="20178"/>
                    <a:pt x="100574" y="21974"/>
                    <a:pt x="104198" y="23162"/>
                  </a:cubicBezTo>
                  <a:cubicBezTo>
                    <a:pt x="108945" y="24719"/>
                    <a:pt x="113910" y="25227"/>
                    <a:pt x="118938" y="25227"/>
                  </a:cubicBezTo>
                  <a:cubicBezTo>
                    <a:pt x="123765" y="25227"/>
                    <a:pt x="128650" y="24759"/>
                    <a:pt x="133457" y="24298"/>
                  </a:cubicBezTo>
                  <a:cubicBezTo>
                    <a:pt x="138199" y="23842"/>
                    <a:pt x="143010" y="23380"/>
                    <a:pt x="147746" y="23380"/>
                  </a:cubicBezTo>
                  <a:cubicBezTo>
                    <a:pt x="153972" y="23380"/>
                    <a:pt x="160067" y="24179"/>
                    <a:pt x="165700" y="26841"/>
                  </a:cubicBezTo>
                  <a:cubicBezTo>
                    <a:pt x="172443" y="30027"/>
                    <a:pt x="177944" y="35802"/>
                    <a:pt x="180795" y="42686"/>
                  </a:cubicBezTo>
                  <a:lnTo>
                    <a:pt x="181096" y="42558"/>
                  </a:lnTo>
                  <a:cubicBezTo>
                    <a:pt x="178212" y="35602"/>
                    <a:pt x="172656" y="29765"/>
                    <a:pt x="165839" y="26548"/>
                  </a:cubicBezTo>
                  <a:cubicBezTo>
                    <a:pt x="160148" y="23858"/>
                    <a:pt x="154007" y="23053"/>
                    <a:pt x="147741" y="23053"/>
                  </a:cubicBezTo>
                  <a:cubicBezTo>
                    <a:pt x="142994" y="23053"/>
                    <a:pt x="138175" y="23515"/>
                    <a:pt x="133424" y="23969"/>
                  </a:cubicBezTo>
                  <a:cubicBezTo>
                    <a:pt x="128623" y="24432"/>
                    <a:pt x="123740" y="24903"/>
                    <a:pt x="118919" y="24903"/>
                  </a:cubicBezTo>
                  <a:cubicBezTo>
                    <a:pt x="113925" y="24903"/>
                    <a:pt x="108998" y="24398"/>
                    <a:pt x="104299" y="22856"/>
                  </a:cubicBezTo>
                  <a:cubicBezTo>
                    <a:pt x="100700" y="21673"/>
                    <a:pt x="97268" y="19883"/>
                    <a:pt x="93957" y="18154"/>
                  </a:cubicBezTo>
                  <a:cubicBezTo>
                    <a:pt x="90571" y="16385"/>
                    <a:pt x="87067" y="14563"/>
                    <a:pt x="83375" y="13374"/>
                  </a:cubicBezTo>
                  <a:cubicBezTo>
                    <a:pt x="78950" y="11952"/>
                    <a:pt x="74379" y="11466"/>
                    <a:pt x="69764" y="11466"/>
                  </a:cubicBezTo>
                  <a:cubicBezTo>
                    <a:pt x="64671" y="11466"/>
                    <a:pt x="59526" y="12058"/>
                    <a:pt x="54470" y="12640"/>
                  </a:cubicBezTo>
                  <a:cubicBezTo>
                    <a:pt x="49376" y="13224"/>
                    <a:pt x="44119" y="13833"/>
                    <a:pt x="38976" y="13833"/>
                  </a:cubicBezTo>
                  <a:cubicBezTo>
                    <a:pt x="38712" y="13833"/>
                    <a:pt x="38449" y="13831"/>
                    <a:pt x="38186" y="13828"/>
                  </a:cubicBezTo>
                  <a:cubicBezTo>
                    <a:pt x="24325" y="13655"/>
                    <a:pt x="10831" y="8746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1825775" y="1376432"/>
              <a:ext cx="3832670" cy="976769"/>
            </a:xfrm>
            <a:custGeom>
              <a:avLst/>
              <a:gdLst/>
              <a:ahLst/>
              <a:cxnLst/>
              <a:rect l="l" t="t" r="r" b="b"/>
              <a:pathLst>
                <a:path w="183733" h="46825" extrusionOk="0">
                  <a:moveTo>
                    <a:pt x="241" y="0"/>
                  </a:moveTo>
                  <a:lnTo>
                    <a:pt x="1" y="221"/>
                  </a:lnTo>
                  <a:cubicBezTo>
                    <a:pt x="5595" y="6271"/>
                    <a:pt x="14362" y="10142"/>
                    <a:pt x="24691" y="11111"/>
                  </a:cubicBezTo>
                  <a:cubicBezTo>
                    <a:pt x="26820" y="11313"/>
                    <a:pt x="28959" y="11398"/>
                    <a:pt x="31102" y="11398"/>
                  </a:cubicBezTo>
                  <a:cubicBezTo>
                    <a:pt x="36954" y="11398"/>
                    <a:pt x="42825" y="10764"/>
                    <a:pt x="48555" y="10142"/>
                  </a:cubicBezTo>
                  <a:cubicBezTo>
                    <a:pt x="50617" y="9922"/>
                    <a:pt x="52761" y="9689"/>
                    <a:pt x="54863" y="9488"/>
                  </a:cubicBezTo>
                  <a:cubicBezTo>
                    <a:pt x="58357" y="9162"/>
                    <a:pt x="62064" y="8903"/>
                    <a:pt x="65845" y="8903"/>
                  </a:cubicBezTo>
                  <a:cubicBezTo>
                    <a:pt x="72129" y="8903"/>
                    <a:pt x="78615" y="9619"/>
                    <a:pt x="84656" y="11932"/>
                  </a:cubicBezTo>
                  <a:cubicBezTo>
                    <a:pt x="87553" y="13041"/>
                    <a:pt x="90372" y="14523"/>
                    <a:pt x="93088" y="15959"/>
                  </a:cubicBezTo>
                  <a:cubicBezTo>
                    <a:pt x="97047" y="18042"/>
                    <a:pt x="101133" y="20205"/>
                    <a:pt x="105561" y="21239"/>
                  </a:cubicBezTo>
                  <a:cubicBezTo>
                    <a:pt x="107934" y="21794"/>
                    <a:pt x="110335" y="22015"/>
                    <a:pt x="112745" y="22015"/>
                  </a:cubicBezTo>
                  <a:cubicBezTo>
                    <a:pt x="117530" y="22015"/>
                    <a:pt x="122352" y="21144"/>
                    <a:pt x="127067" y="20292"/>
                  </a:cubicBezTo>
                  <a:cubicBezTo>
                    <a:pt x="131259" y="19531"/>
                    <a:pt x="135600" y="18749"/>
                    <a:pt x="139866" y="18582"/>
                  </a:cubicBezTo>
                  <a:cubicBezTo>
                    <a:pt x="140397" y="18561"/>
                    <a:pt x="140929" y="18551"/>
                    <a:pt x="141460" y="18551"/>
                  </a:cubicBezTo>
                  <a:cubicBezTo>
                    <a:pt x="159323" y="18551"/>
                    <a:pt x="176786" y="30225"/>
                    <a:pt x="183433" y="46825"/>
                  </a:cubicBezTo>
                  <a:lnTo>
                    <a:pt x="183732" y="46705"/>
                  </a:lnTo>
                  <a:cubicBezTo>
                    <a:pt x="177043" y="29987"/>
                    <a:pt x="159466" y="18223"/>
                    <a:pt x="141474" y="18223"/>
                  </a:cubicBezTo>
                  <a:cubicBezTo>
                    <a:pt x="140934" y="18223"/>
                    <a:pt x="140394" y="18234"/>
                    <a:pt x="139853" y="18255"/>
                  </a:cubicBezTo>
                  <a:cubicBezTo>
                    <a:pt x="135567" y="18422"/>
                    <a:pt x="131213" y="19210"/>
                    <a:pt x="127013" y="19971"/>
                  </a:cubicBezTo>
                  <a:cubicBezTo>
                    <a:pt x="122316" y="20820"/>
                    <a:pt x="117512" y="21686"/>
                    <a:pt x="112754" y="21686"/>
                  </a:cubicBezTo>
                  <a:cubicBezTo>
                    <a:pt x="110363" y="21686"/>
                    <a:pt x="107984" y="21468"/>
                    <a:pt x="105635" y="20918"/>
                  </a:cubicBezTo>
                  <a:cubicBezTo>
                    <a:pt x="101254" y="19898"/>
                    <a:pt x="97182" y="17747"/>
                    <a:pt x="93242" y="15664"/>
                  </a:cubicBezTo>
                  <a:cubicBezTo>
                    <a:pt x="90511" y="14228"/>
                    <a:pt x="87694" y="12740"/>
                    <a:pt x="84776" y="11624"/>
                  </a:cubicBezTo>
                  <a:cubicBezTo>
                    <a:pt x="78695" y="9298"/>
                    <a:pt x="72176" y="8578"/>
                    <a:pt x="65863" y="8578"/>
                  </a:cubicBezTo>
                  <a:cubicBezTo>
                    <a:pt x="62064" y="8578"/>
                    <a:pt x="58340" y="8839"/>
                    <a:pt x="54830" y="9168"/>
                  </a:cubicBezTo>
                  <a:cubicBezTo>
                    <a:pt x="52727" y="9362"/>
                    <a:pt x="50583" y="9596"/>
                    <a:pt x="48514" y="9822"/>
                  </a:cubicBezTo>
                  <a:cubicBezTo>
                    <a:pt x="42789" y="10439"/>
                    <a:pt x="36920" y="11074"/>
                    <a:pt x="31073" y="11074"/>
                  </a:cubicBezTo>
                  <a:cubicBezTo>
                    <a:pt x="28949" y="11074"/>
                    <a:pt x="26828" y="10990"/>
                    <a:pt x="24718" y="10791"/>
                  </a:cubicBezTo>
                  <a:cubicBezTo>
                    <a:pt x="14469" y="9822"/>
                    <a:pt x="5776" y="599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23"/>
          <p:cNvGrpSpPr/>
          <p:nvPr/>
        </p:nvGrpSpPr>
        <p:grpSpPr>
          <a:xfrm flipH="1">
            <a:off x="6673986" y="-72775"/>
            <a:ext cx="3066494" cy="1681912"/>
            <a:chOff x="2351825" y="-39975"/>
            <a:chExt cx="2254775" cy="1236700"/>
          </a:xfrm>
        </p:grpSpPr>
        <p:sp>
          <p:nvSpPr>
            <p:cNvPr id="333" name="Google Shape;333;p23"/>
            <p:cNvSpPr/>
            <p:nvPr/>
          </p:nvSpPr>
          <p:spPr>
            <a:xfrm>
              <a:off x="2351825" y="930200"/>
              <a:ext cx="1067450" cy="266525"/>
            </a:xfrm>
            <a:custGeom>
              <a:avLst/>
              <a:gdLst/>
              <a:ahLst/>
              <a:cxnLst/>
              <a:rect l="l" t="t" r="r" b="b"/>
              <a:pathLst>
                <a:path w="42698" h="10661" extrusionOk="0">
                  <a:moveTo>
                    <a:pt x="38388" y="4842"/>
                  </a:moveTo>
                  <a:lnTo>
                    <a:pt x="38388" y="4842"/>
                  </a:lnTo>
                  <a:cubicBezTo>
                    <a:pt x="38390" y="4844"/>
                    <a:pt x="38391" y="4845"/>
                    <a:pt x="38393" y="4847"/>
                  </a:cubicBezTo>
                  <a:lnTo>
                    <a:pt x="38393" y="4847"/>
                  </a:lnTo>
                  <a:cubicBezTo>
                    <a:pt x="38395" y="4848"/>
                    <a:pt x="38397" y="4850"/>
                    <a:pt x="38399" y="4851"/>
                  </a:cubicBezTo>
                  <a:lnTo>
                    <a:pt x="38388" y="4842"/>
                  </a:lnTo>
                  <a:close/>
                  <a:moveTo>
                    <a:pt x="24115" y="1"/>
                  </a:moveTo>
                  <a:cubicBezTo>
                    <a:pt x="21616" y="1"/>
                    <a:pt x="19178" y="458"/>
                    <a:pt x="16801" y="1220"/>
                  </a:cubicBezTo>
                  <a:cubicBezTo>
                    <a:pt x="11615" y="2865"/>
                    <a:pt x="6838" y="5339"/>
                    <a:pt x="2367" y="8428"/>
                  </a:cubicBezTo>
                  <a:cubicBezTo>
                    <a:pt x="1572" y="8980"/>
                    <a:pt x="796" y="9577"/>
                    <a:pt x="0" y="10153"/>
                  </a:cubicBezTo>
                  <a:lnTo>
                    <a:pt x="0" y="10661"/>
                  </a:lnTo>
                  <a:cubicBezTo>
                    <a:pt x="3144" y="8122"/>
                    <a:pt x="6558" y="6034"/>
                    <a:pt x="10180" y="4283"/>
                  </a:cubicBezTo>
                  <a:cubicBezTo>
                    <a:pt x="13315" y="2757"/>
                    <a:pt x="16539" y="1465"/>
                    <a:pt x="19981" y="786"/>
                  </a:cubicBezTo>
                  <a:cubicBezTo>
                    <a:pt x="21360" y="513"/>
                    <a:pt x="22734" y="373"/>
                    <a:pt x="24109" y="373"/>
                  </a:cubicBezTo>
                  <a:cubicBezTo>
                    <a:pt x="25507" y="373"/>
                    <a:pt x="26905" y="518"/>
                    <a:pt x="28308" y="814"/>
                  </a:cubicBezTo>
                  <a:cubicBezTo>
                    <a:pt x="30792" y="1348"/>
                    <a:pt x="33088" y="2349"/>
                    <a:pt x="35318" y="3524"/>
                  </a:cubicBezTo>
                  <a:cubicBezTo>
                    <a:pt x="36112" y="3940"/>
                    <a:pt x="36899" y="4363"/>
                    <a:pt x="37684" y="4788"/>
                  </a:cubicBezTo>
                  <a:cubicBezTo>
                    <a:pt x="37892" y="4896"/>
                    <a:pt x="38117" y="4959"/>
                    <a:pt x="38291" y="5133"/>
                  </a:cubicBezTo>
                  <a:lnTo>
                    <a:pt x="38280" y="5133"/>
                  </a:lnTo>
                  <a:cubicBezTo>
                    <a:pt x="38476" y="5239"/>
                    <a:pt x="38706" y="5294"/>
                    <a:pt x="38869" y="5467"/>
                  </a:cubicBezTo>
                  <a:lnTo>
                    <a:pt x="38869" y="5467"/>
                  </a:lnTo>
                  <a:cubicBezTo>
                    <a:pt x="38868" y="5467"/>
                    <a:pt x="38868" y="5467"/>
                    <a:pt x="38867" y="5466"/>
                  </a:cubicBezTo>
                  <a:lnTo>
                    <a:pt x="38867" y="5466"/>
                  </a:lnTo>
                  <a:lnTo>
                    <a:pt x="38876" y="5475"/>
                  </a:lnTo>
                  <a:cubicBezTo>
                    <a:pt x="38873" y="5472"/>
                    <a:pt x="38871" y="5470"/>
                    <a:pt x="38869" y="5467"/>
                  </a:cubicBezTo>
                  <a:lnTo>
                    <a:pt x="38869" y="5467"/>
                  </a:lnTo>
                  <a:cubicBezTo>
                    <a:pt x="39076" y="5575"/>
                    <a:pt x="39301" y="5638"/>
                    <a:pt x="39463" y="5809"/>
                  </a:cubicBezTo>
                  <a:lnTo>
                    <a:pt x="39463" y="5800"/>
                  </a:lnTo>
                  <a:cubicBezTo>
                    <a:pt x="39663" y="5909"/>
                    <a:pt x="39888" y="5972"/>
                    <a:pt x="40059" y="6143"/>
                  </a:cubicBezTo>
                  <a:lnTo>
                    <a:pt x="40051" y="6134"/>
                  </a:lnTo>
                  <a:lnTo>
                    <a:pt x="40051" y="6134"/>
                  </a:lnTo>
                  <a:cubicBezTo>
                    <a:pt x="40304" y="6279"/>
                    <a:pt x="40593" y="6360"/>
                    <a:pt x="40810" y="6559"/>
                  </a:cubicBezTo>
                  <a:cubicBezTo>
                    <a:pt x="41334" y="6821"/>
                    <a:pt x="41867" y="7084"/>
                    <a:pt x="42399" y="7344"/>
                  </a:cubicBezTo>
                  <a:cubicBezTo>
                    <a:pt x="42470" y="7384"/>
                    <a:pt x="42549" y="7433"/>
                    <a:pt x="42605" y="7433"/>
                  </a:cubicBezTo>
                  <a:cubicBezTo>
                    <a:pt x="42664" y="7433"/>
                    <a:pt x="42697" y="7380"/>
                    <a:pt x="42670" y="7209"/>
                  </a:cubicBezTo>
                  <a:cubicBezTo>
                    <a:pt x="42552" y="7164"/>
                    <a:pt x="42427" y="7138"/>
                    <a:pt x="42336" y="7047"/>
                  </a:cubicBezTo>
                  <a:cubicBezTo>
                    <a:pt x="41614" y="6639"/>
                    <a:pt x="40838" y="6334"/>
                    <a:pt x="40159" y="5854"/>
                  </a:cubicBezTo>
                  <a:lnTo>
                    <a:pt x="40159" y="5863"/>
                  </a:lnTo>
                  <a:cubicBezTo>
                    <a:pt x="39960" y="5746"/>
                    <a:pt x="39734" y="5692"/>
                    <a:pt x="39563" y="5521"/>
                  </a:cubicBezTo>
                  <a:lnTo>
                    <a:pt x="39572" y="5521"/>
                  </a:lnTo>
                  <a:cubicBezTo>
                    <a:pt x="39374" y="5412"/>
                    <a:pt x="39147" y="5358"/>
                    <a:pt x="38976" y="5187"/>
                  </a:cubicBezTo>
                  <a:lnTo>
                    <a:pt x="38984" y="5187"/>
                  </a:lnTo>
                  <a:cubicBezTo>
                    <a:pt x="38789" y="5079"/>
                    <a:pt x="38555" y="5025"/>
                    <a:pt x="38393" y="4847"/>
                  </a:cubicBezTo>
                  <a:lnTo>
                    <a:pt x="38393" y="4847"/>
                  </a:lnTo>
                  <a:cubicBezTo>
                    <a:pt x="38195" y="4733"/>
                    <a:pt x="37964" y="4686"/>
                    <a:pt x="37803" y="4500"/>
                  </a:cubicBezTo>
                  <a:cubicBezTo>
                    <a:pt x="37757" y="4463"/>
                    <a:pt x="37720" y="4428"/>
                    <a:pt x="37675" y="4400"/>
                  </a:cubicBezTo>
                  <a:cubicBezTo>
                    <a:pt x="36040" y="3470"/>
                    <a:pt x="34397" y="2585"/>
                    <a:pt x="32672" y="1844"/>
                  </a:cubicBezTo>
                  <a:cubicBezTo>
                    <a:pt x="29988" y="678"/>
                    <a:pt x="27189" y="19"/>
                    <a:pt x="24254" y="1"/>
                  </a:cubicBezTo>
                  <a:cubicBezTo>
                    <a:pt x="24207" y="1"/>
                    <a:pt x="24161" y="1"/>
                    <a:pt x="24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3747575" y="39625"/>
              <a:ext cx="854950" cy="420025"/>
            </a:xfrm>
            <a:custGeom>
              <a:avLst/>
              <a:gdLst/>
              <a:ahLst/>
              <a:cxnLst/>
              <a:rect l="l" t="t" r="r" b="b"/>
              <a:pathLst>
                <a:path w="34198" h="16801" extrusionOk="0">
                  <a:moveTo>
                    <a:pt x="24550" y="14336"/>
                  </a:moveTo>
                  <a:cubicBezTo>
                    <a:pt x="24552" y="14336"/>
                    <a:pt x="24559" y="14342"/>
                    <a:pt x="24561" y="14353"/>
                  </a:cubicBezTo>
                  <a:lnTo>
                    <a:pt x="24561" y="14353"/>
                  </a:lnTo>
                  <a:cubicBezTo>
                    <a:pt x="24561" y="14353"/>
                    <a:pt x="24560" y="14352"/>
                    <a:pt x="24560" y="14352"/>
                  </a:cubicBezTo>
                  <a:cubicBezTo>
                    <a:pt x="24549" y="14341"/>
                    <a:pt x="24548" y="14336"/>
                    <a:pt x="24550" y="14336"/>
                  </a:cubicBezTo>
                  <a:close/>
                  <a:moveTo>
                    <a:pt x="24560" y="14370"/>
                  </a:moveTo>
                  <a:cubicBezTo>
                    <a:pt x="24555" y="14385"/>
                    <a:pt x="24538" y="14405"/>
                    <a:pt x="24497" y="14425"/>
                  </a:cubicBezTo>
                  <a:cubicBezTo>
                    <a:pt x="22348" y="15402"/>
                    <a:pt x="20047" y="15964"/>
                    <a:pt x="17679" y="16269"/>
                  </a:cubicBezTo>
                  <a:lnTo>
                    <a:pt x="17679" y="16269"/>
                  </a:lnTo>
                  <a:cubicBezTo>
                    <a:pt x="18890" y="16110"/>
                    <a:pt x="20092" y="15881"/>
                    <a:pt x="21282" y="15563"/>
                  </a:cubicBezTo>
                  <a:cubicBezTo>
                    <a:pt x="22403" y="15264"/>
                    <a:pt x="23495" y="14885"/>
                    <a:pt x="24542" y="14388"/>
                  </a:cubicBezTo>
                  <a:cubicBezTo>
                    <a:pt x="24550" y="14381"/>
                    <a:pt x="24556" y="14375"/>
                    <a:pt x="24560" y="14370"/>
                  </a:cubicBezTo>
                  <a:close/>
                  <a:moveTo>
                    <a:pt x="3939" y="16294"/>
                  </a:moveTo>
                  <a:cubicBezTo>
                    <a:pt x="4111" y="16294"/>
                    <a:pt x="4283" y="16305"/>
                    <a:pt x="4453" y="16348"/>
                  </a:cubicBezTo>
                  <a:cubicBezTo>
                    <a:pt x="4454" y="16348"/>
                    <a:pt x="4456" y="16349"/>
                    <a:pt x="4457" y="16349"/>
                  </a:cubicBezTo>
                  <a:lnTo>
                    <a:pt x="4457" y="16349"/>
                  </a:lnTo>
                  <a:cubicBezTo>
                    <a:pt x="4178" y="16322"/>
                    <a:pt x="3900" y="16307"/>
                    <a:pt x="3623" y="16302"/>
                  </a:cubicBezTo>
                  <a:lnTo>
                    <a:pt x="3623" y="16302"/>
                  </a:lnTo>
                  <a:cubicBezTo>
                    <a:pt x="3728" y="16298"/>
                    <a:pt x="3834" y="16294"/>
                    <a:pt x="3939" y="16294"/>
                  </a:cubicBezTo>
                  <a:close/>
                  <a:moveTo>
                    <a:pt x="2540" y="16298"/>
                  </a:moveTo>
                  <a:cubicBezTo>
                    <a:pt x="2651" y="16298"/>
                    <a:pt x="2761" y="16304"/>
                    <a:pt x="2871" y="16304"/>
                  </a:cubicBezTo>
                  <a:cubicBezTo>
                    <a:pt x="2902" y="16304"/>
                    <a:pt x="2933" y="16304"/>
                    <a:pt x="2964" y="16303"/>
                  </a:cubicBezTo>
                  <a:lnTo>
                    <a:pt x="3114" y="16303"/>
                  </a:lnTo>
                  <a:cubicBezTo>
                    <a:pt x="2538" y="16314"/>
                    <a:pt x="1964" y="16361"/>
                    <a:pt x="1385" y="16416"/>
                  </a:cubicBezTo>
                  <a:lnTo>
                    <a:pt x="1385" y="16416"/>
                  </a:lnTo>
                  <a:cubicBezTo>
                    <a:pt x="1646" y="16377"/>
                    <a:pt x="1906" y="16343"/>
                    <a:pt x="2168" y="16339"/>
                  </a:cubicBezTo>
                  <a:cubicBezTo>
                    <a:pt x="2291" y="16306"/>
                    <a:pt x="2415" y="16298"/>
                    <a:pt x="2540" y="16298"/>
                  </a:cubicBezTo>
                  <a:close/>
                  <a:moveTo>
                    <a:pt x="5521" y="16378"/>
                  </a:moveTo>
                  <a:cubicBezTo>
                    <a:pt x="5599" y="16378"/>
                    <a:pt x="5676" y="16380"/>
                    <a:pt x="5754" y="16385"/>
                  </a:cubicBezTo>
                  <a:cubicBezTo>
                    <a:pt x="6285" y="16420"/>
                    <a:pt x="6816" y="16452"/>
                    <a:pt x="7347" y="16481"/>
                  </a:cubicBezTo>
                  <a:lnTo>
                    <a:pt x="7347" y="16481"/>
                  </a:lnTo>
                  <a:cubicBezTo>
                    <a:pt x="7163" y="16472"/>
                    <a:pt x="6979" y="16464"/>
                    <a:pt x="6794" y="16456"/>
                  </a:cubicBezTo>
                  <a:cubicBezTo>
                    <a:pt x="6155" y="16434"/>
                    <a:pt x="5509" y="16437"/>
                    <a:pt x="4867" y="16388"/>
                  </a:cubicBezTo>
                  <a:lnTo>
                    <a:pt x="4867" y="16388"/>
                  </a:lnTo>
                  <a:cubicBezTo>
                    <a:pt x="4898" y="16388"/>
                    <a:pt x="4928" y="16389"/>
                    <a:pt x="4959" y="16389"/>
                  </a:cubicBezTo>
                  <a:cubicBezTo>
                    <a:pt x="5146" y="16389"/>
                    <a:pt x="5334" y="16378"/>
                    <a:pt x="5521" y="16378"/>
                  </a:cubicBezTo>
                  <a:close/>
                  <a:moveTo>
                    <a:pt x="8573" y="16540"/>
                  </a:moveTo>
                  <a:lnTo>
                    <a:pt x="8573" y="16540"/>
                  </a:lnTo>
                  <a:cubicBezTo>
                    <a:pt x="9118" y="16564"/>
                    <a:pt x="9663" y="16583"/>
                    <a:pt x="10208" y="16598"/>
                  </a:cubicBezTo>
                  <a:lnTo>
                    <a:pt x="10208" y="16598"/>
                  </a:lnTo>
                  <a:cubicBezTo>
                    <a:pt x="9662" y="16588"/>
                    <a:pt x="9117" y="16566"/>
                    <a:pt x="8573" y="16540"/>
                  </a:cubicBezTo>
                  <a:close/>
                  <a:moveTo>
                    <a:pt x="11075" y="16616"/>
                  </a:moveTo>
                  <a:cubicBezTo>
                    <a:pt x="11517" y="16624"/>
                    <a:pt x="11960" y="16628"/>
                    <a:pt x="12403" y="16628"/>
                  </a:cubicBezTo>
                  <a:cubicBezTo>
                    <a:pt x="12463" y="16628"/>
                    <a:pt x="12524" y="16628"/>
                    <a:pt x="12585" y="16627"/>
                  </a:cubicBezTo>
                  <a:lnTo>
                    <a:pt x="12585" y="16627"/>
                  </a:lnTo>
                  <a:cubicBezTo>
                    <a:pt x="12357" y="16639"/>
                    <a:pt x="12128" y="16646"/>
                    <a:pt x="11898" y="16646"/>
                  </a:cubicBezTo>
                  <a:cubicBezTo>
                    <a:pt x="11624" y="16646"/>
                    <a:pt x="11350" y="16636"/>
                    <a:pt x="11075" y="16616"/>
                  </a:cubicBezTo>
                  <a:close/>
                  <a:moveTo>
                    <a:pt x="34035" y="1"/>
                  </a:moveTo>
                  <a:cubicBezTo>
                    <a:pt x="33838" y="63"/>
                    <a:pt x="33864" y="206"/>
                    <a:pt x="33873" y="326"/>
                  </a:cubicBezTo>
                  <a:cubicBezTo>
                    <a:pt x="33936" y="1002"/>
                    <a:pt x="33964" y="1689"/>
                    <a:pt x="33910" y="2366"/>
                  </a:cubicBezTo>
                  <a:cubicBezTo>
                    <a:pt x="33810" y="3458"/>
                    <a:pt x="33621" y="4533"/>
                    <a:pt x="33177" y="5546"/>
                  </a:cubicBezTo>
                  <a:lnTo>
                    <a:pt x="33188" y="5537"/>
                  </a:lnTo>
                  <a:lnTo>
                    <a:pt x="33188" y="5537"/>
                  </a:lnTo>
                  <a:cubicBezTo>
                    <a:pt x="32960" y="6222"/>
                    <a:pt x="32646" y="6873"/>
                    <a:pt x="32247" y="7480"/>
                  </a:cubicBezTo>
                  <a:cubicBezTo>
                    <a:pt x="32138" y="7551"/>
                    <a:pt x="32093" y="7677"/>
                    <a:pt x="32030" y="7777"/>
                  </a:cubicBezTo>
                  <a:cubicBezTo>
                    <a:pt x="31226" y="9051"/>
                    <a:pt x="30270" y="10198"/>
                    <a:pt x="29149" y="11199"/>
                  </a:cubicBezTo>
                  <a:cubicBezTo>
                    <a:pt x="26793" y="13322"/>
                    <a:pt x="24029" y="14677"/>
                    <a:pt x="20974" y="15464"/>
                  </a:cubicBezTo>
                  <a:cubicBezTo>
                    <a:pt x="18264" y="16168"/>
                    <a:pt x="15492" y="16368"/>
                    <a:pt x="12710" y="16448"/>
                  </a:cubicBezTo>
                  <a:cubicBezTo>
                    <a:pt x="12463" y="16456"/>
                    <a:pt x="12216" y="16459"/>
                    <a:pt x="11970" y="16459"/>
                  </a:cubicBezTo>
                  <a:cubicBezTo>
                    <a:pt x="10845" y="16459"/>
                    <a:pt x="9726" y="16387"/>
                    <a:pt x="8600" y="16357"/>
                  </a:cubicBezTo>
                  <a:cubicBezTo>
                    <a:pt x="7959" y="16339"/>
                    <a:pt x="7317" y="16313"/>
                    <a:pt x="6675" y="16277"/>
                  </a:cubicBezTo>
                  <a:cubicBezTo>
                    <a:pt x="5547" y="16209"/>
                    <a:pt x="4423" y="16138"/>
                    <a:pt x="3300" y="16138"/>
                  </a:cubicBezTo>
                  <a:cubicBezTo>
                    <a:pt x="2625" y="16138"/>
                    <a:pt x="1950" y="16163"/>
                    <a:pt x="1275" y="16231"/>
                  </a:cubicBezTo>
                  <a:cubicBezTo>
                    <a:pt x="842" y="16277"/>
                    <a:pt x="408" y="16294"/>
                    <a:pt x="0" y="16456"/>
                  </a:cubicBezTo>
                  <a:cubicBezTo>
                    <a:pt x="29" y="16502"/>
                    <a:pt x="74" y="16530"/>
                    <a:pt x="117" y="16548"/>
                  </a:cubicBezTo>
                  <a:cubicBezTo>
                    <a:pt x="144" y="16548"/>
                    <a:pt x="171" y="16548"/>
                    <a:pt x="198" y="16548"/>
                  </a:cubicBezTo>
                  <a:cubicBezTo>
                    <a:pt x="544" y="16548"/>
                    <a:pt x="884" y="16494"/>
                    <a:pt x="1223" y="16441"/>
                  </a:cubicBezTo>
                  <a:lnTo>
                    <a:pt x="1223" y="16441"/>
                  </a:lnTo>
                  <a:cubicBezTo>
                    <a:pt x="1181" y="16474"/>
                    <a:pt x="1170" y="16516"/>
                    <a:pt x="1201" y="16565"/>
                  </a:cubicBezTo>
                  <a:cubicBezTo>
                    <a:pt x="1592" y="16548"/>
                    <a:pt x="1988" y="16556"/>
                    <a:pt x="2376" y="16519"/>
                  </a:cubicBezTo>
                  <a:cubicBezTo>
                    <a:pt x="2658" y="16491"/>
                    <a:pt x="2943" y="16481"/>
                    <a:pt x="3227" y="16481"/>
                  </a:cubicBezTo>
                  <a:cubicBezTo>
                    <a:pt x="3489" y="16481"/>
                    <a:pt x="3751" y="16490"/>
                    <a:pt x="4011" y="16502"/>
                  </a:cubicBezTo>
                  <a:cubicBezTo>
                    <a:pt x="6287" y="16593"/>
                    <a:pt x="8563" y="16719"/>
                    <a:pt x="10840" y="16782"/>
                  </a:cubicBezTo>
                  <a:cubicBezTo>
                    <a:pt x="11268" y="16794"/>
                    <a:pt x="11696" y="16800"/>
                    <a:pt x="12123" y="16800"/>
                  </a:cubicBezTo>
                  <a:cubicBezTo>
                    <a:pt x="14267" y="16800"/>
                    <a:pt x="16404" y="16644"/>
                    <a:pt x="18535" y="16313"/>
                  </a:cubicBezTo>
                  <a:cubicBezTo>
                    <a:pt x="20658" y="15977"/>
                    <a:pt x="22708" y="15427"/>
                    <a:pt x="24668" y="14525"/>
                  </a:cubicBezTo>
                  <a:cubicBezTo>
                    <a:pt x="27803" y="13079"/>
                    <a:pt x="30378" y="10965"/>
                    <a:pt x="32256" y="8047"/>
                  </a:cubicBezTo>
                  <a:cubicBezTo>
                    <a:pt x="32672" y="7406"/>
                    <a:pt x="33060" y="6738"/>
                    <a:pt x="33285" y="5997"/>
                  </a:cubicBezTo>
                  <a:cubicBezTo>
                    <a:pt x="33675" y="4904"/>
                    <a:pt x="33990" y="3803"/>
                    <a:pt x="34109" y="2645"/>
                  </a:cubicBezTo>
                  <a:cubicBezTo>
                    <a:pt x="34189" y="1761"/>
                    <a:pt x="34198" y="885"/>
                    <a:pt x="340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3635325" y="473575"/>
              <a:ext cx="272375" cy="495050"/>
            </a:xfrm>
            <a:custGeom>
              <a:avLst/>
              <a:gdLst/>
              <a:ahLst/>
              <a:cxnLst/>
              <a:rect l="l" t="t" r="r" b="b"/>
              <a:pathLst>
                <a:path w="10895" h="19802" extrusionOk="0">
                  <a:moveTo>
                    <a:pt x="2193" y="1"/>
                  </a:moveTo>
                  <a:cubicBezTo>
                    <a:pt x="2077" y="1"/>
                    <a:pt x="1943" y="172"/>
                    <a:pt x="1809" y="191"/>
                  </a:cubicBezTo>
                  <a:lnTo>
                    <a:pt x="1817" y="191"/>
                  </a:lnTo>
                  <a:cubicBezTo>
                    <a:pt x="1475" y="499"/>
                    <a:pt x="1085" y="753"/>
                    <a:pt x="805" y="1123"/>
                  </a:cubicBezTo>
                  <a:lnTo>
                    <a:pt x="805" y="1112"/>
                  </a:lnTo>
                  <a:cubicBezTo>
                    <a:pt x="643" y="1320"/>
                    <a:pt x="562" y="1591"/>
                    <a:pt x="380" y="1791"/>
                  </a:cubicBezTo>
                  <a:lnTo>
                    <a:pt x="380" y="1782"/>
                  </a:lnTo>
                  <a:cubicBezTo>
                    <a:pt x="38" y="2532"/>
                    <a:pt x="1" y="3308"/>
                    <a:pt x="200" y="4093"/>
                  </a:cubicBezTo>
                  <a:cubicBezTo>
                    <a:pt x="363" y="4754"/>
                    <a:pt x="779" y="5285"/>
                    <a:pt x="1150" y="5847"/>
                  </a:cubicBezTo>
                  <a:cubicBezTo>
                    <a:pt x="1230" y="6027"/>
                    <a:pt x="1375" y="6153"/>
                    <a:pt x="1510" y="6298"/>
                  </a:cubicBezTo>
                  <a:cubicBezTo>
                    <a:pt x="2206" y="7011"/>
                    <a:pt x="2992" y="7616"/>
                    <a:pt x="3795" y="8203"/>
                  </a:cubicBezTo>
                  <a:cubicBezTo>
                    <a:pt x="5702" y="9595"/>
                    <a:pt x="7653" y="10933"/>
                    <a:pt x="9117" y="12838"/>
                  </a:cubicBezTo>
                  <a:cubicBezTo>
                    <a:pt x="9120" y="12839"/>
                    <a:pt x="9122" y="12839"/>
                    <a:pt x="9125" y="12839"/>
                  </a:cubicBezTo>
                  <a:cubicBezTo>
                    <a:pt x="9173" y="12839"/>
                    <a:pt x="9163" y="12728"/>
                    <a:pt x="9187" y="12728"/>
                  </a:cubicBezTo>
                  <a:cubicBezTo>
                    <a:pt x="9193" y="12728"/>
                    <a:pt x="9201" y="12736"/>
                    <a:pt x="9214" y="12756"/>
                  </a:cubicBezTo>
                  <a:cubicBezTo>
                    <a:pt x="9767" y="13569"/>
                    <a:pt x="10209" y="14436"/>
                    <a:pt x="10443" y="15403"/>
                  </a:cubicBezTo>
                  <a:cubicBezTo>
                    <a:pt x="10732" y="16632"/>
                    <a:pt x="10688" y="17859"/>
                    <a:pt x="10406" y="19088"/>
                  </a:cubicBezTo>
                  <a:cubicBezTo>
                    <a:pt x="10363" y="19313"/>
                    <a:pt x="10190" y="19558"/>
                    <a:pt x="10406" y="19801"/>
                  </a:cubicBezTo>
                  <a:cubicBezTo>
                    <a:pt x="10742" y="18971"/>
                    <a:pt x="10868" y="18104"/>
                    <a:pt x="10877" y="17219"/>
                  </a:cubicBezTo>
                  <a:cubicBezTo>
                    <a:pt x="10894" y="15440"/>
                    <a:pt x="10309" y="13848"/>
                    <a:pt x="9234" y="12439"/>
                  </a:cubicBezTo>
                  <a:cubicBezTo>
                    <a:pt x="8304" y="11230"/>
                    <a:pt x="7137" y="10263"/>
                    <a:pt x="5936" y="9350"/>
                  </a:cubicBezTo>
                  <a:cubicBezTo>
                    <a:pt x="4293" y="8095"/>
                    <a:pt x="2513" y="7020"/>
                    <a:pt x="1176" y="5405"/>
                  </a:cubicBezTo>
                  <a:cubicBezTo>
                    <a:pt x="562" y="4681"/>
                    <a:pt x="246" y="3859"/>
                    <a:pt x="337" y="2912"/>
                  </a:cubicBezTo>
                  <a:cubicBezTo>
                    <a:pt x="434" y="1800"/>
                    <a:pt x="1067" y="1023"/>
                    <a:pt x="1943" y="408"/>
                  </a:cubicBezTo>
                  <a:cubicBezTo>
                    <a:pt x="2088" y="310"/>
                    <a:pt x="2396" y="219"/>
                    <a:pt x="2305" y="74"/>
                  </a:cubicBezTo>
                  <a:cubicBezTo>
                    <a:pt x="2270" y="21"/>
                    <a:pt x="2233" y="1"/>
                    <a:pt x="2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3372050" y="975775"/>
              <a:ext cx="520100" cy="194625"/>
            </a:xfrm>
            <a:custGeom>
              <a:avLst/>
              <a:gdLst/>
              <a:ahLst/>
              <a:cxnLst/>
              <a:rect l="l" t="t" r="r" b="b"/>
              <a:pathLst>
                <a:path w="20804" h="7785" extrusionOk="0">
                  <a:moveTo>
                    <a:pt x="20621" y="0"/>
                  </a:moveTo>
                  <a:cubicBezTo>
                    <a:pt x="20562" y="0"/>
                    <a:pt x="20536" y="54"/>
                    <a:pt x="20504" y="101"/>
                  </a:cubicBezTo>
                  <a:cubicBezTo>
                    <a:pt x="20441" y="229"/>
                    <a:pt x="20341" y="337"/>
                    <a:pt x="20324" y="491"/>
                  </a:cubicBezTo>
                  <a:cubicBezTo>
                    <a:pt x="20244" y="806"/>
                    <a:pt x="20098" y="1096"/>
                    <a:pt x="19899" y="1359"/>
                  </a:cubicBezTo>
                  <a:lnTo>
                    <a:pt x="19899" y="1348"/>
                  </a:lnTo>
                  <a:cubicBezTo>
                    <a:pt x="19628" y="1890"/>
                    <a:pt x="19303" y="2414"/>
                    <a:pt x="18889" y="2865"/>
                  </a:cubicBezTo>
                  <a:lnTo>
                    <a:pt x="18898" y="2857"/>
                  </a:lnTo>
                  <a:lnTo>
                    <a:pt x="18898" y="2857"/>
                  </a:lnTo>
                  <a:cubicBezTo>
                    <a:pt x="18806" y="3073"/>
                    <a:pt x="18607" y="3201"/>
                    <a:pt x="18473" y="3372"/>
                  </a:cubicBezTo>
                  <a:lnTo>
                    <a:pt x="18473" y="3364"/>
                  </a:lnTo>
                  <a:cubicBezTo>
                    <a:pt x="18139" y="3815"/>
                    <a:pt x="17740" y="4203"/>
                    <a:pt x="17298" y="4537"/>
                  </a:cubicBezTo>
                  <a:cubicBezTo>
                    <a:pt x="16946" y="4899"/>
                    <a:pt x="16558" y="5206"/>
                    <a:pt x="16125" y="5467"/>
                  </a:cubicBezTo>
                  <a:lnTo>
                    <a:pt x="16125" y="5458"/>
                  </a:lnTo>
                  <a:cubicBezTo>
                    <a:pt x="15755" y="5791"/>
                    <a:pt x="15302" y="5991"/>
                    <a:pt x="14861" y="6224"/>
                  </a:cubicBezTo>
                  <a:lnTo>
                    <a:pt x="14861" y="6224"/>
                  </a:lnTo>
                  <a:cubicBezTo>
                    <a:pt x="14863" y="6222"/>
                    <a:pt x="14865" y="6219"/>
                    <a:pt x="14868" y="6217"/>
                  </a:cubicBezTo>
                  <a:lnTo>
                    <a:pt x="14868" y="6217"/>
                  </a:lnTo>
                  <a:lnTo>
                    <a:pt x="14859" y="6225"/>
                  </a:lnTo>
                  <a:cubicBezTo>
                    <a:pt x="14859" y="6225"/>
                    <a:pt x="14860" y="6225"/>
                    <a:pt x="14861" y="6224"/>
                  </a:cubicBezTo>
                  <a:lnTo>
                    <a:pt x="14861" y="6224"/>
                  </a:lnTo>
                  <a:cubicBezTo>
                    <a:pt x="14727" y="6372"/>
                    <a:pt x="14539" y="6426"/>
                    <a:pt x="14354" y="6470"/>
                  </a:cubicBezTo>
                  <a:lnTo>
                    <a:pt x="14362" y="6470"/>
                  </a:lnTo>
                  <a:cubicBezTo>
                    <a:pt x="13658" y="6867"/>
                    <a:pt x="12882" y="7075"/>
                    <a:pt x="12104" y="7266"/>
                  </a:cubicBezTo>
                  <a:cubicBezTo>
                    <a:pt x="11293" y="7460"/>
                    <a:pt x="10480" y="7548"/>
                    <a:pt x="9666" y="7548"/>
                  </a:cubicBezTo>
                  <a:cubicBezTo>
                    <a:pt x="8893" y="7548"/>
                    <a:pt x="8119" y="7469"/>
                    <a:pt x="7345" y="7329"/>
                  </a:cubicBezTo>
                  <a:cubicBezTo>
                    <a:pt x="6649" y="7201"/>
                    <a:pt x="5953" y="7084"/>
                    <a:pt x="5303" y="6804"/>
                  </a:cubicBezTo>
                  <a:cubicBezTo>
                    <a:pt x="4590" y="6516"/>
                    <a:pt x="3857" y="6262"/>
                    <a:pt x="3144" y="5946"/>
                  </a:cubicBezTo>
                  <a:cubicBezTo>
                    <a:pt x="2719" y="5757"/>
                    <a:pt x="2322" y="5495"/>
                    <a:pt x="1861" y="5386"/>
                  </a:cubicBezTo>
                  <a:cubicBezTo>
                    <a:pt x="1854" y="5467"/>
                    <a:pt x="1838" y="5539"/>
                    <a:pt x="1769" y="5539"/>
                  </a:cubicBezTo>
                  <a:cubicBezTo>
                    <a:pt x="1746" y="5539"/>
                    <a:pt x="1717" y="5531"/>
                    <a:pt x="1681" y="5512"/>
                  </a:cubicBezTo>
                  <a:cubicBezTo>
                    <a:pt x="1527" y="5441"/>
                    <a:pt x="1384" y="5369"/>
                    <a:pt x="1230" y="5295"/>
                  </a:cubicBezTo>
                  <a:cubicBezTo>
                    <a:pt x="831" y="5079"/>
                    <a:pt x="443" y="4844"/>
                    <a:pt x="1" y="4736"/>
                  </a:cubicBezTo>
                  <a:lnTo>
                    <a:pt x="1" y="4736"/>
                  </a:lnTo>
                  <a:cubicBezTo>
                    <a:pt x="37" y="4816"/>
                    <a:pt x="118" y="4844"/>
                    <a:pt x="191" y="4881"/>
                  </a:cubicBezTo>
                  <a:cubicBezTo>
                    <a:pt x="1039" y="5332"/>
                    <a:pt x="1889" y="5783"/>
                    <a:pt x="2773" y="6171"/>
                  </a:cubicBezTo>
                  <a:cubicBezTo>
                    <a:pt x="3315" y="6416"/>
                    <a:pt x="3848" y="6696"/>
                    <a:pt x="4436" y="6832"/>
                  </a:cubicBezTo>
                  <a:cubicBezTo>
                    <a:pt x="5745" y="7255"/>
                    <a:pt x="7063" y="7600"/>
                    <a:pt x="8446" y="7734"/>
                  </a:cubicBezTo>
                  <a:cubicBezTo>
                    <a:pt x="8817" y="7768"/>
                    <a:pt x="9185" y="7785"/>
                    <a:pt x="9551" y="7785"/>
                  </a:cubicBezTo>
                  <a:cubicBezTo>
                    <a:pt x="10445" y="7785"/>
                    <a:pt x="11331" y="7686"/>
                    <a:pt x="12223" y="7500"/>
                  </a:cubicBezTo>
                  <a:cubicBezTo>
                    <a:pt x="13415" y="7246"/>
                    <a:pt x="14499" y="6696"/>
                    <a:pt x="15583" y="6162"/>
                  </a:cubicBezTo>
                  <a:cubicBezTo>
                    <a:pt x="15763" y="5965"/>
                    <a:pt x="16042" y="5920"/>
                    <a:pt x="16222" y="5729"/>
                  </a:cubicBezTo>
                  <a:cubicBezTo>
                    <a:pt x="16602" y="5467"/>
                    <a:pt x="16946" y="5170"/>
                    <a:pt x="17326" y="4899"/>
                  </a:cubicBezTo>
                  <a:lnTo>
                    <a:pt x="17326" y="4899"/>
                  </a:lnTo>
                  <a:lnTo>
                    <a:pt x="17317" y="4907"/>
                  </a:lnTo>
                  <a:cubicBezTo>
                    <a:pt x="17968" y="4285"/>
                    <a:pt x="18618" y="3669"/>
                    <a:pt x="19168" y="2956"/>
                  </a:cubicBezTo>
                  <a:lnTo>
                    <a:pt x="19411" y="2631"/>
                  </a:lnTo>
                  <a:cubicBezTo>
                    <a:pt x="19602" y="2388"/>
                    <a:pt x="19736" y="2106"/>
                    <a:pt x="19936" y="1872"/>
                  </a:cubicBezTo>
                  <a:lnTo>
                    <a:pt x="19936" y="1872"/>
                  </a:lnTo>
                  <a:lnTo>
                    <a:pt x="19927" y="1881"/>
                  </a:lnTo>
                  <a:cubicBezTo>
                    <a:pt x="20036" y="1673"/>
                    <a:pt x="20107" y="1456"/>
                    <a:pt x="20261" y="1276"/>
                  </a:cubicBezTo>
                  <a:cubicBezTo>
                    <a:pt x="20278" y="1222"/>
                    <a:pt x="20307" y="1168"/>
                    <a:pt x="20333" y="1114"/>
                  </a:cubicBezTo>
                  <a:cubicBezTo>
                    <a:pt x="20415" y="888"/>
                    <a:pt x="20532" y="671"/>
                    <a:pt x="20640" y="455"/>
                  </a:cubicBezTo>
                  <a:cubicBezTo>
                    <a:pt x="20703" y="309"/>
                    <a:pt x="20803" y="155"/>
                    <a:pt x="20649" y="4"/>
                  </a:cubicBezTo>
                  <a:cubicBezTo>
                    <a:pt x="20639" y="1"/>
                    <a:pt x="20630" y="0"/>
                    <a:pt x="206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3638525" y="445175"/>
              <a:ext cx="500200" cy="163525"/>
            </a:xfrm>
            <a:custGeom>
              <a:avLst/>
              <a:gdLst/>
              <a:ahLst/>
              <a:cxnLst/>
              <a:rect l="l" t="t" r="r" b="b"/>
              <a:pathLst>
                <a:path w="20008" h="6541" extrusionOk="0">
                  <a:moveTo>
                    <a:pt x="7326" y="0"/>
                  </a:moveTo>
                  <a:cubicBezTo>
                    <a:pt x="7245" y="33"/>
                    <a:pt x="7161" y="41"/>
                    <a:pt x="7077" y="41"/>
                  </a:cubicBezTo>
                  <a:cubicBezTo>
                    <a:pt x="6994" y="41"/>
                    <a:pt x="6911" y="34"/>
                    <a:pt x="6829" y="34"/>
                  </a:cubicBezTo>
                  <a:cubicBezTo>
                    <a:pt x="6740" y="34"/>
                    <a:pt x="6652" y="43"/>
                    <a:pt x="6567" y="81"/>
                  </a:cubicBezTo>
                  <a:cubicBezTo>
                    <a:pt x="6497" y="77"/>
                    <a:pt x="6427" y="76"/>
                    <a:pt x="6357" y="76"/>
                  </a:cubicBezTo>
                  <a:cubicBezTo>
                    <a:pt x="5724" y="76"/>
                    <a:pt x="5097" y="205"/>
                    <a:pt x="4462" y="254"/>
                  </a:cubicBezTo>
                  <a:cubicBezTo>
                    <a:pt x="4200" y="297"/>
                    <a:pt x="3938" y="334"/>
                    <a:pt x="3686" y="406"/>
                  </a:cubicBezTo>
                  <a:cubicBezTo>
                    <a:pt x="2945" y="560"/>
                    <a:pt x="2268" y="850"/>
                    <a:pt x="1681" y="1327"/>
                  </a:cubicBezTo>
                  <a:cubicBezTo>
                    <a:pt x="1697" y="1330"/>
                    <a:pt x="1712" y="1332"/>
                    <a:pt x="1728" y="1332"/>
                  </a:cubicBezTo>
                  <a:cubicBezTo>
                    <a:pt x="1870" y="1332"/>
                    <a:pt x="1972" y="1199"/>
                    <a:pt x="2131" y="1199"/>
                  </a:cubicBezTo>
                  <a:cubicBezTo>
                    <a:pt x="2143" y="1199"/>
                    <a:pt x="2156" y="1200"/>
                    <a:pt x="2169" y="1201"/>
                  </a:cubicBezTo>
                  <a:cubicBezTo>
                    <a:pt x="2106" y="1347"/>
                    <a:pt x="1969" y="1381"/>
                    <a:pt x="1869" y="1446"/>
                  </a:cubicBezTo>
                  <a:cubicBezTo>
                    <a:pt x="1419" y="1743"/>
                    <a:pt x="1002" y="2097"/>
                    <a:pt x="697" y="2548"/>
                  </a:cubicBezTo>
                  <a:cubicBezTo>
                    <a:pt x="298" y="3135"/>
                    <a:pt x="64" y="3777"/>
                    <a:pt x="118" y="4470"/>
                  </a:cubicBezTo>
                  <a:cubicBezTo>
                    <a:pt x="163" y="5077"/>
                    <a:pt x="352" y="5674"/>
                    <a:pt x="705" y="6187"/>
                  </a:cubicBezTo>
                  <a:cubicBezTo>
                    <a:pt x="794" y="6324"/>
                    <a:pt x="859" y="6495"/>
                    <a:pt x="1048" y="6541"/>
                  </a:cubicBezTo>
                  <a:cubicBezTo>
                    <a:pt x="948" y="6367"/>
                    <a:pt x="840" y="6205"/>
                    <a:pt x="751" y="6033"/>
                  </a:cubicBezTo>
                  <a:cubicBezTo>
                    <a:pt x="1" y="4778"/>
                    <a:pt x="81" y="3460"/>
                    <a:pt x="985" y="2376"/>
                  </a:cubicBezTo>
                  <a:cubicBezTo>
                    <a:pt x="1499" y="1752"/>
                    <a:pt x="2169" y="1318"/>
                    <a:pt x="2919" y="1013"/>
                  </a:cubicBezTo>
                  <a:cubicBezTo>
                    <a:pt x="3287" y="859"/>
                    <a:pt x="3677" y="742"/>
                    <a:pt x="4057" y="605"/>
                  </a:cubicBezTo>
                  <a:cubicBezTo>
                    <a:pt x="4083" y="542"/>
                    <a:pt x="4137" y="551"/>
                    <a:pt x="4191" y="534"/>
                  </a:cubicBezTo>
                  <a:cubicBezTo>
                    <a:pt x="4642" y="406"/>
                    <a:pt x="5121" y="451"/>
                    <a:pt x="5563" y="243"/>
                  </a:cubicBezTo>
                  <a:cubicBezTo>
                    <a:pt x="5636" y="249"/>
                    <a:pt x="5709" y="252"/>
                    <a:pt x="5782" y="252"/>
                  </a:cubicBezTo>
                  <a:cubicBezTo>
                    <a:pt x="6151" y="252"/>
                    <a:pt x="6514" y="185"/>
                    <a:pt x="6884" y="163"/>
                  </a:cubicBezTo>
                  <a:cubicBezTo>
                    <a:pt x="7062" y="154"/>
                    <a:pt x="7240" y="150"/>
                    <a:pt x="7418" y="150"/>
                  </a:cubicBezTo>
                  <a:cubicBezTo>
                    <a:pt x="8352" y="150"/>
                    <a:pt x="9280" y="253"/>
                    <a:pt x="10216" y="253"/>
                  </a:cubicBezTo>
                  <a:cubicBezTo>
                    <a:pt x="10372" y="253"/>
                    <a:pt x="10529" y="250"/>
                    <a:pt x="10686" y="243"/>
                  </a:cubicBezTo>
                  <a:cubicBezTo>
                    <a:pt x="10712" y="243"/>
                    <a:pt x="10740" y="243"/>
                    <a:pt x="10766" y="254"/>
                  </a:cubicBezTo>
                  <a:cubicBezTo>
                    <a:pt x="11670" y="397"/>
                    <a:pt x="12591" y="334"/>
                    <a:pt x="13504" y="406"/>
                  </a:cubicBezTo>
                  <a:cubicBezTo>
                    <a:pt x="13740" y="424"/>
                    <a:pt x="13978" y="429"/>
                    <a:pt x="14216" y="429"/>
                  </a:cubicBezTo>
                  <a:cubicBezTo>
                    <a:pt x="14578" y="429"/>
                    <a:pt x="14941" y="417"/>
                    <a:pt x="15301" y="417"/>
                  </a:cubicBezTo>
                  <a:cubicBezTo>
                    <a:pt x="15635" y="448"/>
                    <a:pt x="15972" y="464"/>
                    <a:pt x="16308" y="464"/>
                  </a:cubicBezTo>
                  <a:cubicBezTo>
                    <a:pt x="16645" y="464"/>
                    <a:pt x="16981" y="448"/>
                    <a:pt x="17315" y="417"/>
                  </a:cubicBezTo>
                  <a:cubicBezTo>
                    <a:pt x="17485" y="415"/>
                    <a:pt x="17655" y="414"/>
                    <a:pt x="17825" y="414"/>
                  </a:cubicBezTo>
                  <a:cubicBezTo>
                    <a:pt x="17909" y="414"/>
                    <a:pt x="17994" y="414"/>
                    <a:pt x="18078" y="414"/>
                  </a:cubicBezTo>
                  <a:cubicBezTo>
                    <a:pt x="18721" y="414"/>
                    <a:pt x="19366" y="409"/>
                    <a:pt x="20008" y="326"/>
                  </a:cubicBezTo>
                  <a:cubicBezTo>
                    <a:pt x="20008" y="237"/>
                    <a:pt x="19984" y="209"/>
                    <a:pt x="19945" y="209"/>
                  </a:cubicBezTo>
                  <a:cubicBezTo>
                    <a:pt x="19916" y="209"/>
                    <a:pt x="19879" y="225"/>
                    <a:pt x="19836" y="243"/>
                  </a:cubicBezTo>
                  <a:cubicBezTo>
                    <a:pt x="19776" y="240"/>
                    <a:pt x="19716" y="239"/>
                    <a:pt x="19656" y="239"/>
                  </a:cubicBezTo>
                  <a:cubicBezTo>
                    <a:pt x="19157" y="239"/>
                    <a:pt x="18665" y="326"/>
                    <a:pt x="18174" y="326"/>
                  </a:cubicBezTo>
                  <a:cubicBezTo>
                    <a:pt x="18058" y="324"/>
                    <a:pt x="17942" y="324"/>
                    <a:pt x="17826" y="324"/>
                  </a:cubicBezTo>
                  <a:cubicBezTo>
                    <a:pt x="17124" y="324"/>
                    <a:pt x="16420" y="345"/>
                    <a:pt x="15717" y="345"/>
                  </a:cubicBezTo>
                  <a:cubicBezTo>
                    <a:pt x="15060" y="345"/>
                    <a:pt x="14403" y="326"/>
                    <a:pt x="13747" y="254"/>
                  </a:cubicBezTo>
                  <a:cubicBezTo>
                    <a:pt x="13097" y="180"/>
                    <a:pt x="12446" y="217"/>
                    <a:pt x="11796" y="189"/>
                  </a:cubicBezTo>
                  <a:cubicBezTo>
                    <a:pt x="10951" y="160"/>
                    <a:pt x="10111" y="67"/>
                    <a:pt x="9271" y="67"/>
                  </a:cubicBezTo>
                  <a:cubicBezTo>
                    <a:pt x="9098" y="67"/>
                    <a:pt x="8925" y="71"/>
                    <a:pt x="8752" y="81"/>
                  </a:cubicBezTo>
                  <a:cubicBezTo>
                    <a:pt x="8624" y="42"/>
                    <a:pt x="8495" y="32"/>
                    <a:pt x="8365" y="32"/>
                  </a:cubicBezTo>
                  <a:cubicBezTo>
                    <a:pt x="8226" y="32"/>
                    <a:pt x="8086" y="43"/>
                    <a:pt x="7947" y="43"/>
                  </a:cubicBezTo>
                  <a:cubicBezTo>
                    <a:pt x="7824" y="43"/>
                    <a:pt x="7701" y="34"/>
                    <a:pt x="7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4569350" y="-39975"/>
              <a:ext cx="37250" cy="229525"/>
            </a:xfrm>
            <a:custGeom>
              <a:avLst/>
              <a:gdLst/>
              <a:ahLst/>
              <a:cxnLst/>
              <a:rect l="l" t="t" r="r" b="b"/>
              <a:pathLst>
                <a:path w="1490" h="9181" extrusionOk="0">
                  <a:moveTo>
                    <a:pt x="166" y="1"/>
                  </a:moveTo>
                  <a:cubicBezTo>
                    <a:pt x="121" y="1"/>
                    <a:pt x="70" y="13"/>
                    <a:pt x="9" y="41"/>
                  </a:cubicBezTo>
                  <a:cubicBezTo>
                    <a:pt x="9" y="50"/>
                    <a:pt x="0" y="67"/>
                    <a:pt x="0" y="76"/>
                  </a:cubicBezTo>
                  <a:cubicBezTo>
                    <a:pt x="46" y="184"/>
                    <a:pt x="80" y="284"/>
                    <a:pt x="126" y="392"/>
                  </a:cubicBezTo>
                  <a:cubicBezTo>
                    <a:pt x="1047" y="2578"/>
                    <a:pt x="1247" y="4836"/>
                    <a:pt x="731" y="7158"/>
                  </a:cubicBezTo>
                  <a:cubicBezTo>
                    <a:pt x="614" y="7691"/>
                    <a:pt x="451" y="8205"/>
                    <a:pt x="306" y="8730"/>
                  </a:cubicBezTo>
                  <a:cubicBezTo>
                    <a:pt x="388" y="8712"/>
                    <a:pt x="414" y="8647"/>
                    <a:pt x="442" y="8576"/>
                  </a:cubicBezTo>
                  <a:cubicBezTo>
                    <a:pt x="776" y="7592"/>
                    <a:pt x="993" y="6588"/>
                    <a:pt x="1093" y="5550"/>
                  </a:cubicBezTo>
                  <a:cubicBezTo>
                    <a:pt x="1156" y="4891"/>
                    <a:pt x="1056" y="4249"/>
                    <a:pt x="1084" y="3607"/>
                  </a:cubicBezTo>
                  <a:cubicBezTo>
                    <a:pt x="1084" y="3490"/>
                    <a:pt x="1047" y="3373"/>
                    <a:pt x="1138" y="3219"/>
                  </a:cubicBezTo>
                  <a:cubicBezTo>
                    <a:pt x="1210" y="4069"/>
                    <a:pt x="1281" y="4865"/>
                    <a:pt x="1184" y="5667"/>
                  </a:cubicBezTo>
                  <a:cubicBezTo>
                    <a:pt x="1065" y="6625"/>
                    <a:pt x="913" y="7555"/>
                    <a:pt x="596" y="8459"/>
                  </a:cubicBezTo>
                  <a:cubicBezTo>
                    <a:pt x="514" y="8693"/>
                    <a:pt x="380" y="8918"/>
                    <a:pt x="414" y="9181"/>
                  </a:cubicBezTo>
                  <a:cubicBezTo>
                    <a:pt x="505" y="9109"/>
                    <a:pt x="533" y="8992"/>
                    <a:pt x="568" y="8892"/>
                  </a:cubicBezTo>
                  <a:cubicBezTo>
                    <a:pt x="922" y="7954"/>
                    <a:pt x="1156" y="7004"/>
                    <a:pt x="1264" y="6011"/>
                  </a:cubicBezTo>
                  <a:cubicBezTo>
                    <a:pt x="1489" y="4023"/>
                    <a:pt x="1210" y="2118"/>
                    <a:pt x="434" y="275"/>
                  </a:cubicBezTo>
                  <a:cubicBezTo>
                    <a:pt x="366" y="113"/>
                    <a:pt x="297" y="1"/>
                    <a:pt x="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3859600" y="783675"/>
              <a:ext cx="45175" cy="219950"/>
            </a:xfrm>
            <a:custGeom>
              <a:avLst/>
              <a:gdLst/>
              <a:ahLst/>
              <a:cxnLst/>
              <a:rect l="l" t="t" r="r" b="b"/>
              <a:pathLst>
                <a:path w="1807" h="8798" extrusionOk="0">
                  <a:moveTo>
                    <a:pt x="0" y="1"/>
                  </a:moveTo>
                  <a:lnTo>
                    <a:pt x="0" y="1"/>
                  </a:lnTo>
                  <a:cubicBezTo>
                    <a:pt x="37" y="189"/>
                    <a:pt x="200" y="272"/>
                    <a:pt x="146" y="434"/>
                  </a:cubicBezTo>
                  <a:cubicBezTo>
                    <a:pt x="254" y="588"/>
                    <a:pt x="352" y="751"/>
                    <a:pt x="460" y="913"/>
                  </a:cubicBezTo>
                  <a:cubicBezTo>
                    <a:pt x="488" y="922"/>
                    <a:pt x="514" y="931"/>
                    <a:pt x="525" y="948"/>
                  </a:cubicBezTo>
                  <a:cubicBezTo>
                    <a:pt x="1446" y="2494"/>
                    <a:pt x="1797" y="4154"/>
                    <a:pt x="1509" y="5934"/>
                  </a:cubicBezTo>
                  <a:cubicBezTo>
                    <a:pt x="1418" y="6539"/>
                    <a:pt x="1201" y="7109"/>
                    <a:pt x="1084" y="7705"/>
                  </a:cubicBezTo>
                  <a:cubicBezTo>
                    <a:pt x="1264" y="7859"/>
                    <a:pt x="1130" y="8002"/>
                    <a:pt x="1076" y="8147"/>
                  </a:cubicBezTo>
                  <a:cubicBezTo>
                    <a:pt x="985" y="8364"/>
                    <a:pt x="813" y="8544"/>
                    <a:pt x="831" y="8798"/>
                  </a:cubicBezTo>
                  <a:cubicBezTo>
                    <a:pt x="1147" y="8381"/>
                    <a:pt x="1310" y="7894"/>
                    <a:pt x="1435" y="7397"/>
                  </a:cubicBezTo>
                  <a:cubicBezTo>
                    <a:pt x="1409" y="6855"/>
                    <a:pt x="1644" y="6367"/>
                    <a:pt x="1706" y="5845"/>
                  </a:cubicBezTo>
                  <a:cubicBezTo>
                    <a:pt x="1780" y="5158"/>
                    <a:pt x="1806" y="4471"/>
                    <a:pt x="1735" y="3794"/>
                  </a:cubicBezTo>
                  <a:cubicBezTo>
                    <a:pt x="1618" y="2710"/>
                    <a:pt x="1238" y="1689"/>
                    <a:pt x="633" y="768"/>
                  </a:cubicBezTo>
                  <a:cubicBezTo>
                    <a:pt x="460" y="506"/>
                    <a:pt x="343" y="1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3482925" y="1129825"/>
              <a:ext cx="278700" cy="42200"/>
            </a:xfrm>
            <a:custGeom>
              <a:avLst/>
              <a:gdLst/>
              <a:ahLst/>
              <a:cxnLst/>
              <a:rect l="l" t="t" r="r" b="b"/>
              <a:pathLst>
                <a:path w="11148" h="1688" extrusionOk="0">
                  <a:moveTo>
                    <a:pt x="11148" y="0"/>
                  </a:moveTo>
                  <a:lnTo>
                    <a:pt x="11148" y="0"/>
                  </a:lnTo>
                  <a:cubicBezTo>
                    <a:pt x="10695" y="74"/>
                    <a:pt x="10335" y="345"/>
                    <a:pt x="9936" y="534"/>
                  </a:cubicBezTo>
                  <a:cubicBezTo>
                    <a:pt x="8536" y="1201"/>
                    <a:pt x="7046" y="1509"/>
                    <a:pt x="5512" y="1581"/>
                  </a:cubicBezTo>
                  <a:cubicBezTo>
                    <a:pt x="5432" y="1584"/>
                    <a:pt x="5352" y="1585"/>
                    <a:pt x="5273" y="1585"/>
                  </a:cubicBezTo>
                  <a:cubicBezTo>
                    <a:pt x="4867" y="1585"/>
                    <a:pt x="4465" y="1547"/>
                    <a:pt x="4057" y="1509"/>
                  </a:cubicBezTo>
                  <a:cubicBezTo>
                    <a:pt x="3081" y="1438"/>
                    <a:pt x="2141" y="1230"/>
                    <a:pt x="1202" y="985"/>
                  </a:cubicBezTo>
                  <a:cubicBezTo>
                    <a:pt x="797" y="887"/>
                    <a:pt x="426" y="688"/>
                    <a:pt x="1" y="670"/>
                  </a:cubicBezTo>
                  <a:lnTo>
                    <a:pt x="1" y="670"/>
                  </a:lnTo>
                  <a:cubicBezTo>
                    <a:pt x="389" y="896"/>
                    <a:pt x="831" y="985"/>
                    <a:pt x="1256" y="1113"/>
                  </a:cubicBezTo>
                  <a:cubicBezTo>
                    <a:pt x="2553" y="1476"/>
                    <a:pt x="3852" y="1688"/>
                    <a:pt x="5155" y="1688"/>
                  </a:cubicBezTo>
                  <a:cubicBezTo>
                    <a:pt x="6114" y="1688"/>
                    <a:pt x="7075" y="1573"/>
                    <a:pt x="8039" y="1321"/>
                  </a:cubicBezTo>
                  <a:cubicBezTo>
                    <a:pt x="9143" y="1039"/>
                    <a:pt x="10198" y="633"/>
                    <a:pt x="111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3"/>
            <p:cNvSpPr/>
            <p:nvPr/>
          </p:nvSpPr>
          <p:spPr>
            <a:xfrm>
              <a:off x="3504625" y="1137500"/>
              <a:ext cx="226500" cy="28350"/>
            </a:xfrm>
            <a:custGeom>
              <a:avLst/>
              <a:gdLst/>
              <a:ahLst/>
              <a:cxnLst/>
              <a:rect l="l" t="t" r="r" b="b"/>
              <a:pathLst>
                <a:path w="9060" h="1134" extrusionOk="0">
                  <a:moveTo>
                    <a:pt x="9038" y="1"/>
                  </a:moveTo>
                  <a:cubicBezTo>
                    <a:pt x="8902" y="1"/>
                    <a:pt x="8791" y="76"/>
                    <a:pt x="8671" y="127"/>
                  </a:cubicBezTo>
                  <a:cubicBezTo>
                    <a:pt x="7246" y="726"/>
                    <a:pt x="5790" y="1016"/>
                    <a:pt x="4293" y="1016"/>
                  </a:cubicBezTo>
                  <a:cubicBezTo>
                    <a:pt x="3712" y="1016"/>
                    <a:pt x="3124" y="972"/>
                    <a:pt x="2530" y="886"/>
                  </a:cubicBezTo>
                  <a:cubicBezTo>
                    <a:pt x="1671" y="760"/>
                    <a:pt x="839" y="535"/>
                    <a:pt x="0" y="335"/>
                  </a:cubicBezTo>
                  <a:lnTo>
                    <a:pt x="0" y="335"/>
                  </a:lnTo>
                  <a:cubicBezTo>
                    <a:pt x="37" y="443"/>
                    <a:pt x="145" y="480"/>
                    <a:pt x="226" y="498"/>
                  </a:cubicBezTo>
                  <a:cubicBezTo>
                    <a:pt x="1283" y="797"/>
                    <a:pt x="2348" y="1022"/>
                    <a:pt x="3440" y="1103"/>
                  </a:cubicBezTo>
                  <a:cubicBezTo>
                    <a:pt x="3723" y="1123"/>
                    <a:pt x="4004" y="1133"/>
                    <a:pt x="4283" y="1133"/>
                  </a:cubicBezTo>
                  <a:cubicBezTo>
                    <a:pt x="5730" y="1133"/>
                    <a:pt x="7137" y="858"/>
                    <a:pt x="8500" y="335"/>
                  </a:cubicBezTo>
                  <a:cubicBezTo>
                    <a:pt x="8697" y="255"/>
                    <a:pt x="8925" y="201"/>
                    <a:pt x="9059" y="1"/>
                  </a:cubicBezTo>
                  <a:cubicBezTo>
                    <a:pt x="9052" y="1"/>
                    <a:pt x="9045" y="1"/>
                    <a:pt x="9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3"/>
            <p:cNvSpPr/>
            <p:nvPr/>
          </p:nvSpPr>
          <p:spPr>
            <a:xfrm>
              <a:off x="3871075" y="806500"/>
              <a:ext cx="33250" cy="171825"/>
            </a:xfrm>
            <a:custGeom>
              <a:avLst/>
              <a:gdLst/>
              <a:ahLst/>
              <a:cxnLst/>
              <a:rect l="l" t="t" r="r" b="b"/>
              <a:pathLst>
                <a:path w="1330" h="6873" extrusionOk="0">
                  <a:moveTo>
                    <a:pt x="1" y="0"/>
                  </a:moveTo>
                  <a:cubicBezTo>
                    <a:pt x="29" y="63"/>
                    <a:pt x="55" y="126"/>
                    <a:pt x="92" y="180"/>
                  </a:cubicBezTo>
                  <a:cubicBezTo>
                    <a:pt x="1159" y="2023"/>
                    <a:pt x="1330" y="3965"/>
                    <a:pt x="788" y="5996"/>
                  </a:cubicBezTo>
                  <a:cubicBezTo>
                    <a:pt x="705" y="6287"/>
                    <a:pt x="543" y="6558"/>
                    <a:pt x="543" y="6872"/>
                  </a:cubicBezTo>
                  <a:lnTo>
                    <a:pt x="625" y="6792"/>
                  </a:lnTo>
                  <a:cubicBezTo>
                    <a:pt x="1050" y="5563"/>
                    <a:pt x="1321" y="4325"/>
                    <a:pt x="1150" y="2998"/>
                  </a:cubicBezTo>
                  <a:cubicBezTo>
                    <a:pt x="1013" y="1986"/>
                    <a:pt x="679" y="1056"/>
                    <a:pt x="209" y="171"/>
                  </a:cubicBezTo>
                  <a:cubicBezTo>
                    <a:pt x="163" y="80"/>
                    <a:pt x="109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3630175" y="518125"/>
              <a:ext cx="33900" cy="101625"/>
            </a:xfrm>
            <a:custGeom>
              <a:avLst/>
              <a:gdLst/>
              <a:ahLst/>
              <a:cxnLst/>
              <a:rect l="l" t="t" r="r" b="b"/>
              <a:pathLst>
                <a:path w="1356" h="4065" extrusionOk="0">
                  <a:moveTo>
                    <a:pt x="586" y="0"/>
                  </a:moveTo>
                  <a:cubicBezTo>
                    <a:pt x="452" y="135"/>
                    <a:pt x="406" y="317"/>
                    <a:pt x="361" y="488"/>
                  </a:cubicBezTo>
                  <a:cubicBezTo>
                    <a:pt x="1" y="1869"/>
                    <a:pt x="443" y="3035"/>
                    <a:pt x="1356" y="4065"/>
                  </a:cubicBezTo>
                  <a:cubicBezTo>
                    <a:pt x="1310" y="3766"/>
                    <a:pt x="1085" y="3577"/>
                    <a:pt x="948" y="3352"/>
                  </a:cubicBezTo>
                  <a:cubicBezTo>
                    <a:pt x="343" y="2365"/>
                    <a:pt x="118" y="1355"/>
                    <a:pt x="569" y="252"/>
                  </a:cubicBezTo>
                  <a:cubicBezTo>
                    <a:pt x="606" y="171"/>
                    <a:pt x="606" y="89"/>
                    <a:pt x="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3804975" y="1049675"/>
              <a:ext cx="46300" cy="48800"/>
            </a:xfrm>
            <a:custGeom>
              <a:avLst/>
              <a:gdLst/>
              <a:ahLst/>
              <a:cxnLst/>
              <a:rect l="l" t="t" r="r" b="b"/>
              <a:pathLst>
                <a:path w="1852" h="1952" extrusionOk="0">
                  <a:moveTo>
                    <a:pt x="1851" y="0"/>
                  </a:moveTo>
                  <a:cubicBezTo>
                    <a:pt x="1355" y="505"/>
                    <a:pt x="856" y="1004"/>
                    <a:pt x="380" y="1509"/>
                  </a:cubicBezTo>
                  <a:cubicBezTo>
                    <a:pt x="243" y="1654"/>
                    <a:pt x="63" y="1752"/>
                    <a:pt x="0" y="1951"/>
                  </a:cubicBezTo>
                  <a:cubicBezTo>
                    <a:pt x="577" y="1572"/>
                    <a:pt x="1019" y="1039"/>
                    <a:pt x="1472" y="534"/>
                  </a:cubicBezTo>
                  <a:cubicBezTo>
                    <a:pt x="1615" y="371"/>
                    <a:pt x="1806" y="234"/>
                    <a:pt x="18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3355800" y="1076550"/>
              <a:ext cx="54425" cy="29825"/>
            </a:xfrm>
            <a:custGeom>
              <a:avLst/>
              <a:gdLst/>
              <a:ahLst/>
              <a:cxnLst/>
              <a:rect l="l" t="t" r="r" b="b"/>
              <a:pathLst>
                <a:path w="2177" h="1193" extrusionOk="0">
                  <a:moveTo>
                    <a:pt x="0" y="0"/>
                  </a:moveTo>
                  <a:lnTo>
                    <a:pt x="0" y="0"/>
                  </a:lnTo>
                  <a:cubicBezTo>
                    <a:pt x="109" y="280"/>
                    <a:pt x="408" y="297"/>
                    <a:pt x="625" y="434"/>
                  </a:cubicBezTo>
                  <a:cubicBezTo>
                    <a:pt x="1121" y="731"/>
                    <a:pt x="1626" y="1013"/>
                    <a:pt x="2177" y="1193"/>
                  </a:cubicBezTo>
                  <a:cubicBezTo>
                    <a:pt x="1492" y="722"/>
                    <a:pt x="742" y="37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4553725" y="178050"/>
              <a:ext cx="24200" cy="48575"/>
            </a:xfrm>
            <a:custGeom>
              <a:avLst/>
              <a:gdLst/>
              <a:ahLst/>
              <a:cxnLst/>
              <a:rect l="l" t="t" r="r" b="b"/>
              <a:pathLst>
                <a:path w="968" h="1943" extrusionOk="0">
                  <a:moveTo>
                    <a:pt x="942" y="0"/>
                  </a:moveTo>
                  <a:cubicBezTo>
                    <a:pt x="625" y="650"/>
                    <a:pt x="317" y="1292"/>
                    <a:pt x="1" y="1943"/>
                  </a:cubicBezTo>
                  <a:cubicBezTo>
                    <a:pt x="137" y="1923"/>
                    <a:pt x="172" y="1815"/>
                    <a:pt x="226" y="1715"/>
                  </a:cubicBezTo>
                  <a:cubicBezTo>
                    <a:pt x="417" y="1327"/>
                    <a:pt x="617" y="947"/>
                    <a:pt x="796" y="559"/>
                  </a:cubicBezTo>
                  <a:cubicBezTo>
                    <a:pt x="877" y="388"/>
                    <a:pt x="968" y="208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3844250" y="1009450"/>
              <a:ext cx="25300" cy="37975"/>
            </a:xfrm>
            <a:custGeom>
              <a:avLst/>
              <a:gdLst/>
              <a:ahLst/>
              <a:cxnLst/>
              <a:rect l="l" t="t" r="r" b="b"/>
              <a:pathLst>
                <a:path w="1012" h="1519" extrusionOk="0">
                  <a:moveTo>
                    <a:pt x="1011" y="1"/>
                  </a:moveTo>
                  <a:lnTo>
                    <a:pt x="1011" y="1"/>
                  </a:lnTo>
                  <a:cubicBezTo>
                    <a:pt x="677" y="508"/>
                    <a:pt x="335" y="1013"/>
                    <a:pt x="1" y="1518"/>
                  </a:cubicBezTo>
                  <a:cubicBezTo>
                    <a:pt x="489" y="1113"/>
                    <a:pt x="814" y="597"/>
                    <a:pt x="10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3804475" y="1059850"/>
              <a:ext cx="29825" cy="29500"/>
            </a:xfrm>
            <a:custGeom>
              <a:avLst/>
              <a:gdLst/>
              <a:ahLst/>
              <a:cxnLst/>
              <a:rect l="l" t="t" r="r" b="b"/>
              <a:pathLst>
                <a:path w="1193" h="1180" extrusionOk="0">
                  <a:moveTo>
                    <a:pt x="1176" y="1"/>
                  </a:moveTo>
                  <a:cubicBezTo>
                    <a:pt x="788" y="389"/>
                    <a:pt x="389" y="786"/>
                    <a:pt x="1" y="1174"/>
                  </a:cubicBezTo>
                  <a:cubicBezTo>
                    <a:pt x="20" y="1178"/>
                    <a:pt x="38" y="1180"/>
                    <a:pt x="56" y="1180"/>
                  </a:cubicBezTo>
                  <a:cubicBezTo>
                    <a:pt x="121" y="1180"/>
                    <a:pt x="176" y="1152"/>
                    <a:pt x="226" y="1102"/>
                  </a:cubicBezTo>
                  <a:cubicBezTo>
                    <a:pt x="517" y="814"/>
                    <a:pt x="814" y="515"/>
                    <a:pt x="1104" y="226"/>
                  </a:cubicBezTo>
                  <a:cubicBezTo>
                    <a:pt x="1167" y="163"/>
                    <a:pt x="1193" y="90"/>
                    <a:pt x="1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3775150" y="1089175"/>
              <a:ext cx="29350" cy="23275"/>
            </a:xfrm>
            <a:custGeom>
              <a:avLst/>
              <a:gdLst/>
              <a:ahLst/>
              <a:cxnLst/>
              <a:rect l="l" t="t" r="r" b="b"/>
              <a:pathLst>
                <a:path w="1174" h="931" extrusionOk="0">
                  <a:moveTo>
                    <a:pt x="1174" y="1"/>
                  </a:moveTo>
                  <a:cubicBezTo>
                    <a:pt x="768" y="280"/>
                    <a:pt x="369" y="597"/>
                    <a:pt x="1" y="931"/>
                  </a:cubicBezTo>
                  <a:cubicBezTo>
                    <a:pt x="489" y="742"/>
                    <a:pt x="885" y="434"/>
                    <a:pt x="1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3739925" y="451250"/>
              <a:ext cx="37700" cy="9075"/>
            </a:xfrm>
            <a:custGeom>
              <a:avLst/>
              <a:gdLst/>
              <a:ahLst/>
              <a:cxnLst/>
              <a:rect l="l" t="t" r="r" b="b"/>
              <a:pathLst>
                <a:path w="1508" h="363" extrusionOk="0">
                  <a:moveTo>
                    <a:pt x="1507" y="0"/>
                  </a:moveTo>
                  <a:cubicBezTo>
                    <a:pt x="1273" y="37"/>
                    <a:pt x="1030" y="37"/>
                    <a:pt x="803" y="119"/>
                  </a:cubicBezTo>
                  <a:cubicBezTo>
                    <a:pt x="543" y="208"/>
                    <a:pt x="226" y="137"/>
                    <a:pt x="1" y="362"/>
                  </a:cubicBezTo>
                  <a:cubicBezTo>
                    <a:pt x="497" y="271"/>
                    <a:pt x="1002" y="182"/>
                    <a:pt x="1507" y="100"/>
                  </a:cubicBezTo>
                  <a:lnTo>
                    <a:pt x="15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3743500" y="1112200"/>
              <a:ext cx="31675" cy="19225"/>
            </a:xfrm>
            <a:custGeom>
              <a:avLst/>
              <a:gdLst/>
              <a:ahLst/>
              <a:cxnLst/>
              <a:rect l="l" t="t" r="r" b="b"/>
              <a:pathLst>
                <a:path w="1267" h="769" extrusionOk="0">
                  <a:moveTo>
                    <a:pt x="1267" y="1"/>
                  </a:moveTo>
                  <a:lnTo>
                    <a:pt x="1267" y="1"/>
                  </a:lnTo>
                  <a:cubicBezTo>
                    <a:pt x="833" y="237"/>
                    <a:pt x="408" y="480"/>
                    <a:pt x="1" y="768"/>
                  </a:cubicBezTo>
                  <a:cubicBezTo>
                    <a:pt x="489" y="617"/>
                    <a:pt x="942" y="417"/>
                    <a:pt x="1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3655450" y="478350"/>
              <a:ext cx="25325" cy="23325"/>
            </a:xfrm>
            <a:custGeom>
              <a:avLst/>
              <a:gdLst/>
              <a:ahLst/>
              <a:cxnLst/>
              <a:rect l="l" t="t" r="r" b="b"/>
              <a:pathLst>
                <a:path w="1013" h="933" extrusionOk="0">
                  <a:moveTo>
                    <a:pt x="1012" y="0"/>
                  </a:moveTo>
                  <a:lnTo>
                    <a:pt x="1012" y="0"/>
                  </a:lnTo>
                  <a:cubicBezTo>
                    <a:pt x="596" y="228"/>
                    <a:pt x="245" y="516"/>
                    <a:pt x="0" y="932"/>
                  </a:cubicBezTo>
                  <a:cubicBezTo>
                    <a:pt x="345" y="624"/>
                    <a:pt x="742" y="379"/>
                    <a:pt x="10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3777600" y="1098225"/>
              <a:ext cx="27600" cy="20775"/>
            </a:xfrm>
            <a:custGeom>
              <a:avLst/>
              <a:gdLst/>
              <a:ahLst/>
              <a:cxnLst/>
              <a:rect l="l" t="t" r="r" b="b"/>
              <a:pathLst>
                <a:path w="1104" h="831" extrusionOk="0">
                  <a:moveTo>
                    <a:pt x="1104" y="1"/>
                  </a:moveTo>
                  <a:lnTo>
                    <a:pt x="1104" y="1"/>
                  </a:lnTo>
                  <a:cubicBezTo>
                    <a:pt x="662" y="181"/>
                    <a:pt x="345" y="525"/>
                    <a:pt x="0" y="831"/>
                  </a:cubicBezTo>
                  <a:cubicBezTo>
                    <a:pt x="434" y="651"/>
                    <a:pt x="787" y="343"/>
                    <a:pt x="1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3869525" y="988050"/>
              <a:ext cx="10625" cy="21700"/>
            </a:xfrm>
            <a:custGeom>
              <a:avLst/>
              <a:gdLst/>
              <a:ahLst/>
              <a:cxnLst/>
              <a:rect l="l" t="t" r="r" b="b"/>
              <a:pathLst>
                <a:path w="425" h="868" extrusionOk="0">
                  <a:moveTo>
                    <a:pt x="425" y="0"/>
                  </a:moveTo>
                  <a:cubicBezTo>
                    <a:pt x="254" y="271"/>
                    <a:pt x="108" y="560"/>
                    <a:pt x="0" y="868"/>
                  </a:cubicBezTo>
                  <a:cubicBezTo>
                    <a:pt x="291" y="651"/>
                    <a:pt x="408" y="352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3857325" y="1022575"/>
              <a:ext cx="13125" cy="19000"/>
            </a:xfrm>
            <a:custGeom>
              <a:avLst/>
              <a:gdLst/>
              <a:ahLst/>
              <a:cxnLst/>
              <a:rect l="l" t="t" r="r" b="b"/>
              <a:pathLst>
                <a:path w="525" h="760" extrusionOk="0">
                  <a:moveTo>
                    <a:pt x="525" y="0"/>
                  </a:moveTo>
                  <a:cubicBezTo>
                    <a:pt x="271" y="200"/>
                    <a:pt x="109" y="462"/>
                    <a:pt x="0" y="759"/>
                  </a:cubicBezTo>
                  <a:cubicBezTo>
                    <a:pt x="254" y="560"/>
                    <a:pt x="408" y="289"/>
                    <a:pt x="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3"/>
            <p:cNvSpPr/>
            <p:nvPr/>
          </p:nvSpPr>
          <p:spPr>
            <a:xfrm>
              <a:off x="3353075" y="1083550"/>
              <a:ext cx="19000" cy="10625"/>
            </a:xfrm>
            <a:custGeom>
              <a:avLst/>
              <a:gdLst/>
              <a:ahLst/>
              <a:cxnLst/>
              <a:rect l="l" t="t" r="r" b="b"/>
              <a:pathLst>
                <a:path w="760" h="425" extrusionOk="0">
                  <a:moveTo>
                    <a:pt x="1" y="0"/>
                  </a:moveTo>
                  <a:cubicBezTo>
                    <a:pt x="226" y="200"/>
                    <a:pt x="480" y="334"/>
                    <a:pt x="760" y="425"/>
                  </a:cubicBezTo>
                  <a:cubicBezTo>
                    <a:pt x="580" y="163"/>
                    <a:pt x="300" y="6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3"/>
            <p:cNvSpPr/>
            <p:nvPr/>
          </p:nvSpPr>
          <p:spPr>
            <a:xfrm>
              <a:off x="3644825" y="501375"/>
              <a:ext cx="10650" cy="16975"/>
            </a:xfrm>
            <a:custGeom>
              <a:avLst/>
              <a:gdLst/>
              <a:ahLst/>
              <a:cxnLst/>
              <a:rect l="l" t="t" r="r" b="b"/>
              <a:pathLst>
                <a:path w="426" h="679" extrusionOk="0">
                  <a:moveTo>
                    <a:pt x="425" y="0"/>
                  </a:moveTo>
                  <a:cubicBezTo>
                    <a:pt x="208" y="174"/>
                    <a:pt x="83" y="408"/>
                    <a:pt x="0" y="679"/>
                  </a:cubicBezTo>
                  <a:cubicBezTo>
                    <a:pt x="237" y="516"/>
                    <a:pt x="345" y="27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3296875" y="1042675"/>
              <a:ext cx="14925" cy="8800"/>
            </a:xfrm>
            <a:custGeom>
              <a:avLst/>
              <a:gdLst/>
              <a:ahLst/>
              <a:cxnLst/>
              <a:rect l="l" t="t" r="r" b="b"/>
              <a:pathLst>
                <a:path w="597" h="352" extrusionOk="0">
                  <a:moveTo>
                    <a:pt x="1" y="1"/>
                  </a:moveTo>
                  <a:lnTo>
                    <a:pt x="1" y="1"/>
                  </a:lnTo>
                  <a:cubicBezTo>
                    <a:pt x="118" y="263"/>
                    <a:pt x="352" y="308"/>
                    <a:pt x="597" y="352"/>
                  </a:cubicBezTo>
                  <a:cubicBezTo>
                    <a:pt x="434" y="181"/>
                    <a:pt x="218" y="9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3833850" y="1047175"/>
              <a:ext cx="10650" cy="12925"/>
            </a:xfrm>
            <a:custGeom>
              <a:avLst/>
              <a:gdLst/>
              <a:ahLst/>
              <a:cxnLst/>
              <a:rect l="l" t="t" r="r" b="b"/>
              <a:pathLst>
                <a:path w="426" h="517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43" y="146"/>
                    <a:pt x="92" y="300"/>
                    <a:pt x="1" y="516"/>
                  </a:cubicBezTo>
                  <a:cubicBezTo>
                    <a:pt x="209" y="399"/>
                    <a:pt x="406" y="27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3293900" y="1049875"/>
              <a:ext cx="15200" cy="8650"/>
            </a:xfrm>
            <a:custGeom>
              <a:avLst/>
              <a:gdLst/>
              <a:ahLst/>
              <a:cxnLst/>
              <a:rect l="l" t="t" r="r" b="b"/>
              <a:pathLst>
                <a:path w="608" h="346" extrusionOk="0">
                  <a:moveTo>
                    <a:pt x="1" y="1"/>
                  </a:moveTo>
                  <a:lnTo>
                    <a:pt x="1" y="1"/>
                  </a:lnTo>
                  <a:cubicBezTo>
                    <a:pt x="174" y="163"/>
                    <a:pt x="380" y="281"/>
                    <a:pt x="608" y="346"/>
                  </a:cubicBezTo>
                  <a:cubicBezTo>
                    <a:pt x="480" y="101"/>
                    <a:pt x="246" y="4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3311525" y="1051250"/>
              <a:ext cx="14925" cy="8625"/>
            </a:xfrm>
            <a:custGeom>
              <a:avLst/>
              <a:gdLst/>
              <a:ahLst/>
              <a:cxnLst/>
              <a:rect l="l" t="t" r="r" b="b"/>
              <a:pathLst>
                <a:path w="597" h="345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254"/>
                    <a:pt x="362" y="308"/>
                    <a:pt x="596" y="345"/>
                  </a:cubicBezTo>
                  <a:cubicBezTo>
                    <a:pt x="434" y="171"/>
                    <a:pt x="228" y="7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3308800" y="1058500"/>
              <a:ext cx="14925" cy="8600"/>
            </a:xfrm>
            <a:custGeom>
              <a:avLst/>
              <a:gdLst/>
              <a:ahLst/>
              <a:cxnLst/>
              <a:rect l="l" t="t" r="r" b="b"/>
              <a:pathLst>
                <a:path w="597" h="344" extrusionOk="0">
                  <a:moveTo>
                    <a:pt x="1" y="1"/>
                  </a:moveTo>
                  <a:lnTo>
                    <a:pt x="1" y="1"/>
                  </a:lnTo>
                  <a:cubicBezTo>
                    <a:pt x="174" y="172"/>
                    <a:pt x="380" y="272"/>
                    <a:pt x="597" y="343"/>
                  </a:cubicBezTo>
                  <a:cubicBezTo>
                    <a:pt x="480" y="89"/>
                    <a:pt x="246" y="3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3326200" y="1059850"/>
              <a:ext cx="14925" cy="8375"/>
            </a:xfrm>
            <a:custGeom>
              <a:avLst/>
              <a:gdLst/>
              <a:ahLst/>
              <a:cxnLst/>
              <a:rect l="l" t="t" r="r" b="b"/>
              <a:pathLst>
                <a:path w="597" h="335" extrusionOk="0">
                  <a:moveTo>
                    <a:pt x="1" y="1"/>
                  </a:moveTo>
                  <a:lnTo>
                    <a:pt x="1" y="1"/>
                  </a:lnTo>
                  <a:cubicBezTo>
                    <a:pt x="128" y="244"/>
                    <a:pt x="363" y="298"/>
                    <a:pt x="597" y="335"/>
                  </a:cubicBezTo>
                  <a:cubicBezTo>
                    <a:pt x="434" y="172"/>
                    <a:pt x="226" y="6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3340900" y="1068200"/>
              <a:ext cx="14925" cy="8600"/>
            </a:xfrm>
            <a:custGeom>
              <a:avLst/>
              <a:gdLst/>
              <a:ahLst/>
              <a:cxnLst/>
              <a:rect l="l" t="t" r="r" b="b"/>
              <a:pathLst>
                <a:path w="597" h="344" extrusionOk="0">
                  <a:moveTo>
                    <a:pt x="0" y="1"/>
                  </a:moveTo>
                  <a:cubicBezTo>
                    <a:pt x="126" y="243"/>
                    <a:pt x="362" y="298"/>
                    <a:pt x="596" y="343"/>
                  </a:cubicBezTo>
                  <a:cubicBezTo>
                    <a:pt x="434" y="163"/>
                    <a:pt x="225" y="7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3338400" y="1075200"/>
              <a:ext cx="14925" cy="8575"/>
            </a:xfrm>
            <a:custGeom>
              <a:avLst/>
              <a:gdLst/>
              <a:ahLst/>
              <a:cxnLst/>
              <a:rect l="l" t="t" r="r" b="b"/>
              <a:pathLst>
                <a:path w="597" h="343" extrusionOk="0">
                  <a:moveTo>
                    <a:pt x="0" y="0"/>
                  </a:moveTo>
                  <a:lnTo>
                    <a:pt x="0" y="0"/>
                  </a:lnTo>
                  <a:cubicBezTo>
                    <a:pt x="163" y="172"/>
                    <a:pt x="371" y="271"/>
                    <a:pt x="596" y="343"/>
                  </a:cubicBezTo>
                  <a:cubicBezTo>
                    <a:pt x="471" y="100"/>
                    <a:pt x="237" y="3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3730675" y="451025"/>
              <a:ext cx="19425" cy="4375"/>
            </a:xfrm>
            <a:custGeom>
              <a:avLst/>
              <a:gdLst/>
              <a:ahLst/>
              <a:cxnLst/>
              <a:rect l="l" t="t" r="r" b="b"/>
              <a:pathLst>
                <a:path w="777" h="175" extrusionOk="0">
                  <a:moveTo>
                    <a:pt x="676" y="0"/>
                  </a:moveTo>
                  <a:cubicBezTo>
                    <a:pt x="434" y="0"/>
                    <a:pt x="208" y="55"/>
                    <a:pt x="0" y="172"/>
                  </a:cubicBezTo>
                  <a:cubicBezTo>
                    <a:pt x="30" y="174"/>
                    <a:pt x="59" y="175"/>
                    <a:pt x="88" y="175"/>
                  </a:cubicBezTo>
                  <a:cubicBezTo>
                    <a:pt x="328" y="175"/>
                    <a:pt x="560" y="107"/>
                    <a:pt x="776" y="20"/>
                  </a:cubicBezTo>
                  <a:cubicBezTo>
                    <a:pt x="750" y="9"/>
                    <a:pt x="713" y="9"/>
                    <a:pt x="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3870225" y="1007675"/>
              <a:ext cx="8375" cy="15125"/>
            </a:xfrm>
            <a:custGeom>
              <a:avLst/>
              <a:gdLst/>
              <a:ahLst/>
              <a:cxnLst/>
              <a:rect l="l" t="t" r="r" b="b"/>
              <a:pathLst>
                <a:path w="335" h="605" extrusionOk="0">
                  <a:moveTo>
                    <a:pt x="334" y="0"/>
                  </a:moveTo>
                  <a:lnTo>
                    <a:pt x="334" y="0"/>
                  </a:lnTo>
                  <a:cubicBezTo>
                    <a:pt x="109" y="145"/>
                    <a:pt x="26" y="362"/>
                    <a:pt x="0" y="605"/>
                  </a:cubicBezTo>
                  <a:cubicBezTo>
                    <a:pt x="171" y="442"/>
                    <a:pt x="289" y="234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3323500" y="1066850"/>
              <a:ext cx="14925" cy="8575"/>
            </a:xfrm>
            <a:custGeom>
              <a:avLst/>
              <a:gdLst/>
              <a:ahLst/>
              <a:cxnLst/>
              <a:rect l="l" t="t" r="r" b="b"/>
              <a:pathLst>
                <a:path w="597" h="343" extrusionOk="0">
                  <a:moveTo>
                    <a:pt x="0" y="0"/>
                  </a:moveTo>
                  <a:lnTo>
                    <a:pt x="0" y="0"/>
                  </a:lnTo>
                  <a:cubicBezTo>
                    <a:pt x="171" y="172"/>
                    <a:pt x="380" y="271"/>
                    <a:pt x="596" y="343"/>
                  </a:cubicBezTo>
                  <a:cubicBezTo>
                    <a:pt x="479" y="100"/>
                    <a:pt x="245" y="3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3730875" y="1131175"/>
              <a:ext cx="12875" cy="6525"/>
            </a:xfrm>
            <a:custGeom>
              <a:avLst/>
              <a:gdLst/>
              <a:ahLst/>
              <a:cxnLst/>
              <a:rect l="l" t="t" r="r" b="b"/>
              <a:pathLst>
                <a:path w="515" h="261" extrusionOk="0">
                  <a:moveTo>
                    <a:pt x="515" y="1"/>
                  </a:moveTo>
                  <a:cubicBezTo>
                    <a:pt x="326" y="46"/>
                    <a:pt x="155" y="129"/>
                    <a:pt x="1" y="254"/>
                  </a:cubicBezTo>
                  <a:cubicBezTo>
                    <a:pt x="34" y="258"/>
                    <a:pt x="67" y="260"/>
                    <a:pt x="99" y="260"/>
                  </a:cubicBezTo>
                  <a:cubicBezTo>
                    <a:pt x="281" y="260"/>
                    <a:pt x="432" y="192"/>
                    <a:pt x="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4134425" y="397000"/>
              <a:ext cx="232350" cy="56325"/>
            </a:xfrm>
            <a:custGeom>
              <a:avLst/>
              <a:gdLst/>
              <a:ahLst/>
              <a:cxnLst/>
              <a:rect l="l" t="t" r="r" b="b"/>
              <a:pathLst>
                <a:path w="9294" h="2253" extrusionOk="0">
                  <a:moveTo>
                    <a:pt x="9169" y="0"/>
                  </a:moveTo>
                  <a:cubicBezTo>
                    <a:pt x="9074" y="0"/>
                    <a:pt x="9001" y="69"/>
                    <a:pt x="8923" y="102"/>
                  </a:cubicBezTo>
                  <a:cubicBezTo>
                    <a:pt x="8264" y="401"/>
                    <a:pt x="7596" y="681"/>
                    <a:pt x="6909" y="889"/>
                  </a:cubicBezTo>
                  <a:cubicBezTo>
                    <a:pt x="5637" y="1277"/>
                    <a:pt x="4345" y="1593"/>
                    <a:pt x="3027" y="1773"/>
                  </a:cubicBezTo>
                  <a:cubicBezTo>
                    <a:pt x="2105" y="1899"/>
                    <a:pt x="1193" y="2062"/>
                    <a:pt x="263" y="2090"/>
                  </a:cubicBezTo>
                  <a:cubicBezTo>
                    <a:pt x="239" y="2090"/>
                    <a:pt x="214" y="2089"/>
                    <a:pt x="189" y="2089"/>
                  </a:cubicBezTo>
                  <a:cubicBezTo>
                    <a:pt x="118" y="2089"/>
                    <a:pt x="47" y="2098"/>
                    <a:pt x="0" y="2170"/>
                  </a:cubicBezTo>
                  <a:cubicBezTo>
                    <a:pt x="72" y="2170"/>
                    <a:pt x="135" y="2181"/>
                    <a:pt x="172" y="2253"/>
                  </a:cubicBezTo>
                  <a:cubicBezTo>
                    <a:pt x="659" y="2207"/>
                    <a:pt x="1156" y="2144"/>
                    <a:pt x="1652" y="2099"/>
                  </a:cubicBezTo>
                  <a:cubicBezTo>
                    <a:pt x="2385" y="2027"/>
                    <a:pt x="3107" y="1890"/>
                    <a:pt x="3829" y="1782"/>
                  </a:cubicBezTo>
                  <a:cubicBezTo>
                    <a:pt x="4715" y="1639"/>
                    <a:pt x="5591" y="1411"/>
                    <a:pt x="6450" y="1151"/>
                  </a:cubicBezTo>
                  <a:cubicBezTo>
                    <a:pt x="7417" y="852"/>
                    <a:pt x="8381" y="536"/>
                    <a:pt x="9294" y="39"/>
                  </a:cubicBezTo>
                  <a:cubicBezTo>
                    <a:pt x="9248" y="11"/>
                    <a:pt x="9207" y="0"/>
                    <a:pt x="91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4021050" y="455575"/>
              <a:ext cx="50375" cy="2025"/>
            </a:xfrm>
            <a:custGeom>
              <a:avLst/>
              <a:gdLst/>
              <a:ahLst/>
              <a:cxnLst/>
              <a:rect l="l" t="t" r="r" b="b"/>
              <a:pathLst>
                <a:path w="2015" h="81" extrusionOk="0">
                  <a:moveTo>
                    <a:pt x="0" y="1"/>
                  </a:moveTo>
                  <a:cubicBezTo>
                    <a:pt x="54" y="81"/>
                    <a:pt x="137" y="81"/>
                    <a:pt x="217" y="81"/>
                  </a:cubicBezTo>
                  <a:lnTo>
                    <a:pt x="1797" y="81"/>
                  </a:lnTo>
                  <a:cubicBezTo>
                    <a:pt x="1880" y="81"/>
                    <a:pt x="1960" y="81"/>
                    <a:pt x="20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3828000" y="444800"/>
              <a:ext cx="29350" cy="2550"/>
            </a:xfrm>
            <a:custGeom>
              <a:avLst/>
              <a:gdLst/>
              <a:ahLst/>
              <a:cxnLst/>
              <a:rect l="l" t="t" r="r" b="b"/>
              <a:pathLst>
                <a:path w="1174" h="102" extrusionOk="0">
                  <a:moveTo>
                    <a:pt x="682" y="0"/>
                  </a:moveTo>
                  <a:cubicBezTo>
                    <a:pt x="506" y="0"/>
                    <a:pt x="328" y="22"/>
                    <a:pt x="153" y="22"/>
                  </a:cubicBezTo>
                  <a:cubicBezTo>
                    <a:pt x="102" y="22"/>
                    <a:pt x="51" y="20"/>
                    <a:pt x="0" y="15"/>
                  </a:cubicBezTo>
                  <a:lnTo>
                    <a:pt x="0" y="15"/>
                  </a:lnTo>
                  <a:cubicBezTo>
                    <a:pt x="162" y="85"/>
                    <a:pt x="328" y="102"/>
                    <a:pt x="496" y="102"/>
                  </a:cubicBezTo>
                  <a:cubicBezTo>
                    <a:pt x="657" y="102"/>
                    <a:pt x="819" y="86"/>
                    <a:pt x="980" y="86"/>
                  </a:cubicBezTo>
                  <a:cubicBezTo>
                    <a:pt x="1045" y="86"/>
                    <a:pt x="1109" y="88"/>
                    <a:pt x="1173" y="96"/>
                  </a:cubicBezTo>
                  <a:cubicBezTo>
                    <a:pt x="1013" y="20"/>
                    <a:pt x="848" y="0"/>
                    <a:pt x="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3802700" y="444875"/>
              <a:ext cx="18975" cy="2475"/>
            </a:xfrm>
            <a:custGeom>
              <a:avLst/>
              <a:gdLst/>
              <a:ahLst/>
              <a:cxnLst/>
              <a:rect l="l" t="t" r="r" b="b"/>
              <a:pathLst>
                <a:path w="759" h="99" extrusionOk="0">
                  <a:moveTo>
                    <a:pt x="337" y="1"/>
                  </a:moveTo>
                  <a:cubicBezTo>
                    <a:pt x="221" y="1"/>
                    <a:pt x="107" y="19"/>
                    <a:pt x="0" y="93"/>
                  </a:cubicBezTo>
                  <a:cubicBezTo>
                    <a:pt x="42" y="85"/>
                    <a:pt x="84" y="83"/>
                    <a:pt x="126" y="83"/>
                  </a:cubicBezTo>
                  <a:cubicBezTo>
                    <a:pt x="231" y="83"/>
                    <a:pt x="335" y="99"/>
                    <a:pt x="439" y="99"/>
                  </a:cubicBezTo>
                  <a:cubicBezTo>
                    <a:pt x="548" y="99"/>
                    <a:pt x="655" y="82"/>
                    <a:pt x="759" y="12"/>
                  </a:cubicBezTo>
                  <a:lnTo>
                    <a:pt x="759" y="12"/>
                  </a:lnTo>
                  <a:cubicBezTo>
                    <a:pt x="729" y="15"/>
                    <a:pt x="699" y="17"/>
                    <a:pt x="669" y="17"/>
                  </a:cubicBezTo>
                  <a:cubicBezTo>
                    <a:pt x="559" y="17"/>
                    <a:pt x="447" y="1"/>
                    <a:pt x="3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25"/>
          <p:cNvPicPr preferRelativeResize="0"/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 rot="1140616">
            <a:off x="-1381366" y="-1834383"/>
            <a:ext cx="10845633" cy="816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5"/>
          <p:cNvPicPr preferRelativeResize="0"/>
          <p:nvPr/>
        </p:nvPicPr>
        <p:blipFill>
          <a:blip r:embed="rId3">
            <a:alphaModFix amt="79000"/>
          </a:blip>
          <a:stretch>
            <a:fillRect/>
          </a:stretch>
        </p:blipFill>
        <p:spPr>
          <a:xfrm rot="-3599999">
            <a:off x="7943273" y="3695894"/>
            <a:ext cx="2402701" cy="212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5"/>
          <p:cNvPicPr preferRelativeResize="0"/>
          <p:nvPr/>
        </p:nvPicPr>
        <p:blipFill>
          <a:blip r:embed="rId4">
            <a:alphaModFix amt="79000"/>
          </a:blip>
          <a:stretch>
            <a:fillRect/>
          </a:stretch>
        </p:blipFill>
        <p:spPr>
          <a:xfrm rot="-8100000">
            <a:off x="7853238" y="2766686"/>
            <a:ext cx="2031026" cy="472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25"/>
          <p:cNvPicPr preferRelativeResize="0"/>
          <p:nvPr/>
        </p:nvPicPr>
        <p:blipFill>
          <a:blip r:embed="rId5">
            <a:alphaModFix amt="57000"/>
          </a:blip>
          <a:stretch>
            <a:fillRect/>
          </a:stretch>
        </p:blipFill>
        <p:spPr>
          <a:xfrm rot="-3600001">
            <a:off x="9176500" y="-1014750"/>
            <a:ext cx="1488752" cy="424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5"/>
          <p:cNvPicPr preferRelativeResize="0"/>
          <p:nvPr/>
        </p:nvPicPr>
        <p:blipFill>
          <a:blip r:embed="rId6">
            <a:alphaModFix amt="79000"/>
          </a:blip>
          <a:stretch>
            <a:fillRect/>
          </a:stretch>
        </p:blipFill>
        <p:spPr>
          <a:xfrm>
            <a:off x="-1915303" y="3746000"/>
            <a:ext cx="3249082" cy="4245598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5"/>
          <p:cNvSpPr/>
          <p:nvPr/>
        </p:nvSpPr>
        <p:spPr>
          <a:xfrm>
            <a:off x="320850" y="338100"/>
            <a:ext cx="8502300" cy="4467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5"/>
          <p:cNvSpPr txBox="1">
            <a:spLocks noGrp="1"/>
          </p:cNvSpPr>
          <p:nvPr>
            <p:ph type="title"/>
          </p:nvPr>
        </p:nvSpPr>
        <p:spPr>
          <a:xfrm>
            <a:off x="1855330" y="1671925"/>
            <a:ext cx="23364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3" name="Google Shape;383;p25"/>
          <p:cNvSpPr txBox="1">
            <a:spLocks noGrp="1"/>
          </p:cNvSpPr>
          <p:nvPr>
            <p:ph type="title" idx="2" hasCustomPrompt="1"/>
          </p:nvPr>
        </p:nvSpPr>
        <p:spPr>
          <a:xfrm>
            <a:off x="1094645" y="1696700"/>
            <a:ext cx="706800" cy="70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4" name="Google Shape;384;p25"/>
          <p:cNvSpPr txBox="1">
            <a:spLocks noGrp="1"/>
          </p:cNvSpPr>
          <p:nvPr>
            <p:ph type="subTitle" idx="1"/>
          </p:nvPr>
        </p:nvSpPr>
        <p:spPr>
          <a:xfrm>
            <a:off x="1855330" y="2009417"/>
            <a:ext cx="23364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25"/>
          <p:cNvSpPr txBox="1">
            <a:spLocks noGrp="1"/>
          </p:cNvSpPr>
          <p:nvPr>
            <p:ph type="title" idx="3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25"/>
          <p:cNvSpPr txBox="1">
            <a:spLocks noGrp="1"/>
          </p:cNvSpPr>
          <p:nvPr>
            <p:ph type="title" idx="4"/>
          </p:nvPr>
        </p:nvSpPr>
        <p:spPr>
          <a:xfrm>
            <a:off x="1855330" y="3167600"/>
            <a:ext cx="23364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7" name="Google Shape;387;p25"/>
          <p:cNvSpPr txBox="1">
            <a:spLocks noGrp="1"/>
          </p:cNvSpPr>
          <p:nvPr>
            <p:ph type="title" idx="5" hasCustomPrompt="1"/>
          </p:nvPr>
        </p:nvSpPr>
        <p:spPr>
          <a:xfrm>
            <a:off x="1094645" y="3192375"/>
            <a:ext cx="706800" cy="70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8" name="Google Shape;388;p25"/>
          <p:cNvSpPr txBox="1">
            <a:spLocks noGrp="1"/>
          </p:cNvSpPr>
          <p:nvPr>
            <p:ph type="subTitle" idx="6"/>
          </p:nvPr>
        </p:nvSpPr>
        <p:spPr>
          <a:xfrm>
            <a:off x="1855330" y="3505092"/>
            <a:ext cx="23364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25"/>
          <p:cNvSpPr txBox="1">
            <a:spLocks noGrp="1"/>
          </p:cNvSpPr>
          <p:nvPr>
            <p:ph type="title" idx="7"/>
          </p:nvPr>
        </p:nvSpPr>
        <p:spPr>
          <a:xfrm>
            <a:off x="5712955" y="1671925"/>
            <a:ext cx="23364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0" name="Google Shape;390;p25"/>
          <p:cNvSpPr txBox="1">
            <a:spLocks noGrp="1"/>
          </p:cNvSpPr>
          <p:nvPr>
            <p:ph type="title" idx="8" hasCustomPrompt="1"/>
          </p:nvPr>
        </p:nvSpPr>
        <p:spPr>
          <a:xfrm>
            <a:off x="4952270" y="1696700"/>
            <a:ext cx="706800" cy="70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1" name="Google Shape;391;p25"/>
          <p:cNvSpPr txBox="1">
            <a:spLocks noGrp="1"/>
          </p:cNvSpPr>
          <p:nvPr>
            <p:ph type="subTitle" idx="9"/>
          </p:nvPr>
        </p:nvSpPr>
        <p:spPr>
          <a:xfrm>
            <a:off x="5712955" y="2009417"/>
            <a:ext cx="23364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5"/>
          <p:cNvSpPr txBox="1">
            <a:spLocks noGrp="1"/>
          </p:cNvSpPr>
          <p:nvPr>
            <p:ph type="title" idx="13"/>
          </p:nvPr>
        </p:nvSpPr>
        <p:spPr>
          <a:xfrm>
            <a:off x="5712955" y="3167600"/>
            <a:ext cx="23364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3" name="Google Shape;393;p25"/>
          <p:cNvSpPr txBox="1">
            <a:spLocks noGrp="1"/>
          </p:cNvSpPr>
          <p:nvPr>
            <p:ph type="title" idx="14" hasCustomPrompt="1"/>
          </p:nvPr>
        </p:nvSpPr>
        <p:spPr>
          <a:xfrm>
            <a:off x="4952270" y="3192375"/>
            <a:ext cx="706800" cy="70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4" name="Google Shape;394;p25"/>
          <p:cNvSpPr txBox="1">
            <a:spLocks noGrp="1"/>
          </p:cNvSpPr>
          <p:nvPr>
            <p:ph type="subTitle" idx="15"/>
          </p:nvPr>
        </p:nvSpPr>
        <p:spPr>
          <a:xfrm>
            <a:off x="5712955" y="3505092"/>
            <a:ext cx="23364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25"/>
          <p:cNvSpPr/>
          <p:nvPr/>
        </p:nvSpPr>
        <p:spPr>
          <a:xfrm rot="-1294686" flipH="1">
            <a:off x="-2729987" y="3449230"/>
            <a:ext cx="4273603" cy="2216573"/>
          </a:xfrm>
          <a:custGeom>
            <a:avLst/>
            <a:gdLst/>
            <a:ahLst/>
            <a:cxnLst/>
            <a:rect l="l" t="t" r="r" b="b"/>
            <a:pathLst>
              <a:path w="146443" h="75955" extrusionOk="0">
                <a:moveTo>
                  <a:pt x="129350" y="436"/>
                </a:moveTo>
                <a:lnTo>
                  <a:pt x="129435" y="446"/>
                </a:lnTo>
                <a:cubicBezTo>
                  <a:pt x="129615" y="462"/>
                  <a:pt x="129801" y="470"/>
                  <a:pt x="129981" y="487"/>
                </a:cubicBezTo>
                <a:cubicBezTo>
                  <a:pt x="129674" y="487"/>
                  <a:pt x="129368" y="497"/>
                  <a:pt x="129062" y="505"/>
                </a:cubicBezTo>
                <a:cubicBezTo>
                  <a:pt x="129156" y="479"/>
                  <a:pt x="129248" y="462"/>
                  <a:pt x="129350" y="436"/>
                </a:cubicBezTo>
                <a:close/>
                <a:moveTo>
                  <a:pt x="129708" y="5811"/>
                </a:moveTo>
                <a:cubicBezTo>
                  <a:pt x="130340" y="5811"/>
                  <a:pt x="131000" y="5954"/>
                  <a:pt x="131647" y="6325"/>
                </a:cubicBezTo>
                <a:cubicBezTo>
                  <a:pt x="132745" y="6954"/>
                  <a:pt x="133229" y="8120"/>
                  <a:pt x="133562" y="9175"/>
                </a:cubicBezTo>
                <a:cubicBezTo>
                  <a:pt x="134301" y="11548"/>
                  <a:pt x="134371" y="13964"/>
                  <a:pt x="133766" y="16771"/>
                </a:cubicBezTo>
                <a:cubicBezTo>
                  <a:pt x="133197" y="18125"/>
                  <a:pt x="132515" y="19487"/>
                  <a:pt x="131716" y="20873"/>
                </a:cubicBezTo>
                <a:cubicBezTo>
                  <a:pt x="128849" y="25858"/>
                  <a:pt x="125021" y="30495"/>
                  <a:pt x="120136" y="34904"/>
                </a:cubicBezTo>
                <a:cubicBezTo>
                  <a:pt x="118954" y="30836"/>
                  <a:pt x="118444" y="27330"/>
                  <a:pt x="118527" y="23877"/>
                </a:cubicBezTo>
                <a:cubicBezTo>
                  <a:pt x="118629" y="19732"/>
                  <a:pt x="119540" y="15989"/>
                  <a:pt x="121225" y="12757"/>
                </a:cubicBezTo>
                <a:cubicBezTo>
                  <a:pt x="122723" y="9898"/>
                  <a:pt x="124637" y="7864"/>
                  <a:pt x="127071" y="6545"/>
                </a:cubicBezTo>
                <a:cubicBezTo>
                  <a:pt x="127784" y="6166"/>
                  <a:pt x="128713" y="5811"/>
                  <a:pt x="129708" y="5811"/>
                </a:cubicBezTo>
                <a:close/>
                <a:moveTo>
                  <a:pt x="129922" y="772"/>
                </a:moveTo>
                <a:cubicBezTo>
                  <a:pt x="130972" y="772"/>
                  <a:pt x="131975" y="891"/>
                  <a:pt x="132933" y="1449"/>
                </a:cubicBezTo>
                <a:cubicBezTo>
                  <a:pt x="135026" y="2682"/>
                  <a:pt x="135553" y="4938"/>
                  <a:pt x="135792" y="6970"/>
                </a:cubicBezTo>
                <a:cubicBezTo>
                  <a:pt x="135843" y="7370"/>
                  <a:pt x="135851" y="7779"/>
                  <a:pt x="135825" y="8213"/>
                </a:cubicBezTo>
                <a:cubicBezTo>
                  <a:pt x="135680" y="10605"/>
                  <a:pt x="135179" y="12985"/>
                  <a:pt x="134293" y="15411"/>
                </a:cubicBezTo>
                <a:cubicBezTo>
                  <a:pt x="134618" y="13139"/>
                  <a:pt x="134465" y="11097"/>
                  <a:pt x="133834" y="9089"/>
                </a:cubicBezTo>
                <a:cubicBezTo>
                  <a:pt x="133485" y="7983"/>
                  <a:pt x="132966" y="6758"/>
                  <a:pt x="131784" y="6078"/>
                </a:cubicBezTo>
                <a:cubicBezTo>
                  <a:pt x="131086" y="5680"/>
                  <a:pt x="130379" y="5526"/>
                  <a:pt x="129703" y="5526"/>
                </a:cubicBezTo>
                <a:cubicBezTo>
                  <a:pt x="128657" y="5526"/>
                  <a:pt x="127687" y="5895"/>
                  <a:pt x="126942" y="6298"/>
                </a:cubicBezTo>
                <a:cubicBezTo>
                  <a:pt x="124449" y="7644"/>
                  <a:pt x="122501" y="9710"/>
                  <a:pt x="120978" y="12620"/>
                </a:cubicBezTo>
                <a:cubicBezTo>
                  <a:pt x="119269" y="15895"/>
                  <a:pt x="118350" y="19681"/>
                  <a:pt x="118239" y="23867"/>
                </a:cubicBezTo>
                <a:cubicBezTo>
                  <a:pt x="118154" y="27389"/>
                  <a:pt x="118680" y="30963"/>
                  <a:pt x="119906" y="35116"/>
                </a:cubicBezTo>
                <a:cubicBezTo>
                  <a:pt x="118546" y="36333"/>
                  <a:pt x="117108" y="37532"/>
                  <a:pt x="115585" y="38714"/>
                </a:cubicBezTo>
                <a:cubicBezTo>
                  <a:pt x="115381" y="38859"/>
                  <a:pt x="115168" y="39004"/>
                  <a:pt x="114964" y="39149"/>
                </a:cubicBezTo>
                <a:cubicBezTo>
                  <a:pt x="112845" y="32513"/>
                  <a:pt x="112267" y="26156"/>
                  <a:pt x="113237" y="20269"/>
                </a:cubicBezTo>
                <a:cubicBezTo>
                  <a:pt x="114352" y="13555"/>
                  <a:pt x="117455" y="7881"/>
                  <a:pt x="122229" y="3866"/>
                </a:cubicBezTo>
                <a:cubicBezTo>
                  <a:pt x="123855" y="2488"/>
                  <a:pt x="125717" y="1491"/>
                  <a:pt x="127879" y="828"/>
                </a:cubicBezTo>
                <a:cubicBezTo>
                  <a:pt x="128186" y="820"/>
                  <a:pt x="128482" y="811"/>
                  <a:pt x="128772" y="803"/>
                </a:cubicBezTo>
                <a:cubicBezTo>
                  <a:pt x="129161" y="787"/>
                  <a:pt x="129545" y="772"/>
                  <a:pt x="129922" y="772"/>
                </a:cubicBezTo>
                <a:close/>
                <a:moveTo>
                  <a:pt x="130600" y="209"/>
                </a:moveTo>
                <a:cubicBezTo>
                  <a:pt x="130769" y="209"/>
                  <a:pt x="130937" y="211"/>
                  <a:pt x="131104" y="215"/>
                </a:cubicBezTo>
                <a:cubicBezTo>
                  <a:pt x="131996" y="258"/>
                  <a:pt x="132890" y="352"/>
                  <a:pt x="133732" y="650"/>
                </a:cubicBezTo>
                <a:cubicBezTo>
                  <a:pt x="134567" y="946"/>
                  <a:pt x="135341" y="1397"/>
                  <a:pt x="136004" y="1986"/>
                </a:cubicBezTo>
                <a:cubicBezTo>
                  <a:pt x="136692" y="2555"/>
                  <a:pt x="137254" y="3254"/>
                  <a:pt x="137671" y="4036"/>
                </a:cubicBezTo>
                <a:cubicBezTo>
                  <a:pt x="137885" y="4428"/>
                  <a:pt x="138063" y="4836"/>
                  <a:pt x="138216" y="5253"/>
                </a:cubicBezTo>
                <a:cubicBezTo>
                  <a:pt x="138361" y="5677"/>
                  <a:pt x="138487" y="6102"/>
                  <a:pt x="138600" y="6537"/>
                </a:cubicBezTo>
                <a:cubicBezTo>
                  <a:pt x="138820" y="7405"/>
                  <a:pt x="138939" y="8297"/>
                  <a:pt x="138998" y="9200"/>
                </a:cubicBezTo>
                <a:cubicBezTo>
                  <a:pt x="139008" y="9251"/>
                  <a:pt x="139008" y="9310"/>
                  <a:pt x="139008" y="9369"/>
                </a:cubicBezTo>
                <a:cubicBezTo>
                  <a:pt x="138998" y="10178"/>
                  <a:pt x="138990" y="11097"/>
                  <a:pt x="138896" y="11889"/>
                </a:cubicBezTo>
                <a:cubicBezTo>
                  <a:pt x="138828" y="12698"/>
                  <a:pt x="138710" y="13514"/>
                  <a:pt x="138487" y="14433"/>
                </a:cubicBezTo>
                <a:cubicBezTo>
                  <a:pt x="136719" y="21774"/>
                  <a:pt x="133546" y="28182"/>
                  <a:pt x="129043" y="33491"/>
                </a:cubicBezTo>
                <a:cubicBezTo>
                  <a:pt x="123267" y="40315"/>
                  <a:pt x="115193" y="46390"/>
                  <a:pt x="109432" y="50277"/>
                </a:cubicBezTo>
                <a:cubicBezTo>
                  <a:pt x="98671" y="57687"/>
                  <a:pt x="86441" y="61550"/>
                  <a:pt x="74173" y="61550"/>
                </a:cubicBezTo>
                <a:cubicBezTo>
                  <a:pt x="70749" y="61550"/>
                  <a:pt x="67322" y="61249"/>
                  <a:pt x="63924" y="60640"/>
                </a:cubicBezTo>
                <a:cubicBezTo>
                  <a:pt x="56215" y="59254"/>
                  <a:pt x="47843" y="56803"/>
                  <a:pt x="41734" y="55017"/>
                </a:cubicBezTo>
                <a:cubicBezTo>
                  <a:pt x="39514" y="54361"/>
                  <a:pt x="37105" y="54080"/>
                  <a:pt x="34665" y="54080"/>
                </a:cubicBezTo>
                <a:cubicBezTo>
                  <a:pt x="29364" y="54080"/>
                  <a:pt x="23901" y="55390"/>
                  <a:pt x="19809" y="56965"/>
                </a:cubicBezTo>
                <a:cubicBezTo>
                  <a:pt x="19799" y="56973"/>
                  <a:pt x="19791" y="56973"/>
                  <a:pt x="19783" y="56981"/>
                </a:cubicBezTo>
                <a:cubicBezTo>
                  <a:pt x="19383" y="57236"/>
                  <a:pt x="18974" y="57500"/>
                  <a:pt x="18566" y="57755"/>
                </a:cubicBezTo>
                <a:cubicBezTo>
                  <a:pt x="17281" y="58572"/>
                  <a:pt x="15954" y="59407"/>
                  <a:pt x="14721" y="60401"/>
                </a:cubicBezTo>
                <a:cubicBezTo>
                  <a:pt x="14713" y="60401"/>
                  <a:pt x="14705" y="60393"/>
                  <a:pt x="14694" y="60393"/>
                </a:cubicBezTo>
                <a:cubicBezTo>
                  <a:pt x="14611" y="60469"/>
                  <a:pt x="14517" y="60538"/>
                  <a:pt x="14423" y="60606"/>
                </a:cubicBezTo>
                <a:cubicBezTo>
                  <a:pt x="14133" y="60869"/>
                  <a:pt x="13845" y="61132"/>
                  <a:pt x="13555" y="61406"/>
                </a:cubicBezTo>
                <a:cubicBezTo>
                  <a:pt x="13530" y="61414"/>
                  <a:pt x="13504" y="61414"/>
                  <a:pt x="13469" y="61414"/>
                </a:cubicBezTo>
                <a:cubicBezTo>
                  <a:pt x="13436" y="61473"/>
                  <a:pt x="13410" y="61524"/>
                  <a:pt x="13377" y="61575"/>
                </a:cubicBezTo>
                <a:cubicBezTo>
                  <a:pt x="10126" y="64689"/>
                  <a:pt x="7115" y="68349"/>
                  <a:pt x="4597" y="72271"/>
                </a:cubicBezTo>
                <a:cubicBezTo>
                  <a:pt x="4597" y="70237"/>
                  <a:pt x="4656" y="68093"/>
                  <a:pt x="5056" y="65982"/>
                </a:cubicBezTo>
                <a:cubicBezTo>
                  <a:pt x="5064" y="65923"/>
                  <a:pt x="5038" y="65872"/>
                  <a:pt x="4995" y="65839"/>
                </a:cubicBezTo>
                <a:cubicBezTo>
                  <a:pt x="4971" y="65821"/>
                  <a:pt x="4944" y="65812"/>
                  <a:pt x="4920" y="65812"/>
                </a:cubicBezTo>
                <a:cubicBezTo>
                  <a:pt x="4893" y="65812"/>
                  <a:pt x="4868" y="65821"/>
                  <a:pt x="4842" y="65839"/>
                </a:cubicBezTo>
                <a:cubicBezTo>
                  <a:pt x="3388" y="66731"/>
                  <a:pt x="1959" y="67701"/>
                  <a:pt x="580" y="68706"/>
                </a:cubicBezTo>
                <a:cubicBezTo>
                  <a:pt x="2555" y="65063"/>
                  <a:pt x="4860" y="61643"/>
                  <a:pt x="7343" y="58666"/>
                </a:cubicBezTo>
                <a:cubicBezTo>
                  <a:pt x="11623" y="54872"/>
                  <a:pt x="16414" y="51954"/>
                  <a:pt x="21596" y="49971"/>
                </a:cubicBezTo>
                <a:cubicBezTo>
                  <a:pt x="24667" y="48797"/>
                  <a:pt x="27755" y="48048"/>
                  <a:pt x="30785" y="47758"/>
                </a:cubicBezTo>
                <a:cubicBezTo>
                  <a:pt x="31750" y="47663"/>
                  <a:pt x="32738" y="47614"/>
                  <a:pt x="33774" y="47614"/>
                </a:cubicBezTo>
                <a:cubicBezTo>
                  <a:pt x="35229" y="47614"/>
                  <a:pt x="36778" y="47709"/>
                  <a:pt x="38493" y="47903"/>
                </a:cubicBezTo>
                <a:cubicBezTo>
                  <a:pt x="44364" y="48550"/>
                  <a:pt x="50412" y="50047"/>
                  <a:pt x="57014" y="52481"/>
                </a:cubicBezTo>
                <a:cubicBezTo>
                  <a:pt x="61414" y="53883"/>
                  <a:pt x="66049" y="54719"/>
                  <a:pt x="71189" y="55041"/>
                </a:cubicBezTo>
                <a:cubicBezTo>
                  <a:pt x="72231" y="55107"/>
                  <a:pt x="73285" y="55139"/>
                  <a:pt x="74350" y="55139"/>
                </a:cubicBezTo>
                <a:cubicBezTo>
                  <a:pt x="79928" y="55139"/>
                  <a:pt x="85812" y="54244"/>
                  <a:pt x="91898" y="52473"/>
                </a:cubicBezTo>
                <a:cubicBezTo>
                  <a:pt x="98567" y="50533"/>
                  <a:pt x="105050" y="47129"/>
                  <a:pt x="110633" y="42653"/>
                </a:cubicBezTo>
                <a:cubicBezTo>
                  <a:pt x="112428" y="41438"/>
                  <a:pt x="114137" y="40202"/>
                  <a:pt x="115746" y="38945"/>
                </a:cubicBezTo>
                <a:cubicBezTo>
                  <a:pt x="117431" y="37744"/>
                  <a:pt x="118911" y="36425"/>
                  <a:pt x="120161" y="35269"/>
                </a:cubicBezTo>
                <a:lnTo>
                  <a:pt x="120222" y="35210"/>
                </a:lnTo>
                <a:cubicBezTo>
                  <a:pt x="125174" y="30750"/>
                  <a:pt x="129054" y="26054"/>
                  <a:pt x="131963" y="21018"/>
                </a:cubicBezTo>
                <a:cubicBezTo>
                  <a:pt x="132702" y="19732"/>
                  <a:pt x="133342" y="18466"/>
                  <a:pt x="133885" y="17214"/>
                </a:cubicBezTo>
                <a:lnTo>
                  <a:pt x="133954" y="17231"/>
                </a:lnTo>
                <a:cubicBezTo>
                  <a:pt x="135322" y="14168"/>
                  <a:pt x="136037" y="11182"/>
                  <a:pt x="136139" y="8085"/>
                </a:cubicBezTo>
                <a:cubicBezTo>
                  <a:pt x="136190" y="6562"/>
                  <a:pt x="136055" y="5398"/>
                  <a:pt x="135706" y="4315"/>
                </a:cubicBezTo>
                <a:cubicBezTo>
                  <a:pt x="135263" y="2955"/>
                  <a:pt x="134532" y="1916"/>
                  <a:pt x="133527" y="1236"/>
                </a:cubicBezTo>
                <a:cubicBezTo>
                  <a:pt x="132464" y="513"/>
                  <a:pt x="131308" y="325"/>
                  <a:pt x="130091" y="215"/>
                </a:cubicBezTo>
                <a:cubicBezTo>
                  <a:pt x="130261" y="211"/>
                  <a:pt x="130431" y="209"/>
                  <a:pt x="130600" y="209"/>
                </a:cubicBezTo>
                <a:close/>
                <a:moveTo>
                  <a:pt x="122331" y="40697"/>
                </a:moveTo>
                <a:cubicBezTo>
                  <a:pt x="127122" y="50839"/>
                  <a:pt x="135314" y="59058"/>
                  <a:pt x="143245" y="67013"/>
                </a:cubicBezTo>
                <a:cubicBezTo>
                  <a:pt x="144078" y="67846"/>
                  <a:pt x="144903" y="68679"/>
                  <a:pt x="145728" y="69515"/>
                </a:cubicBezTo>
                <a:cubicBezTo>
                  <a:pt x="143270" y="69361"/>
                  <a:pt x="140948" y="68867"/>
                  <a:pt x="138632" y="68024"/>
                </a:cubicBezTo>
                <a:lnTo>
                  <a:pt x="138377" y="67932"/>
                </a:lnTo>
                <a:lnTo>
                  <a:pt x="138446" y="68195"/>
                </a:lnTo>
                <a:cubicBezTo>
                  <a:pt x="139067" y="70619"/>
                  <a:pt x="139508" y="72935"/>
                  <a:pt x="139782" y="75256"/>
                </a:cubicBezTo>
                <a:cubicBezTo>
                  <a:pt x="129207" y="66009"/>
                  <a:pt x="121396" y="55552"/>
                  <a:pt x="117176" y="45001"/>
                </a:cubicBezTo>
                <a:cubicBezTo>
                  <a:pt x="118885" y="43657"/>
                  <a:pt x="120630" y="42220"/>
                  <a:pt x="122331" y="40697"/>
                </a:cubicBezTo>
                <a:close/>
                <a:moveTo>
                  <a:pt x="130878" y="1"/>
                </a:moveTo>
                <a:cubicBezTo>
                  <a:pt x="130499" y="1"/>
                  <a:pt x="130124" y="17"/>
                  <a:pt x="129750" y="46"/>
                </a:cubicBezTo>
                <a:cubicBezTo>
                  <a:pt x="129521" y="70"/>
                  <a:pt x="129299" y="78"/>
                  <a:pt x="129070" y="121"/>
                </a:cubicBezTo>
                <a:cubicBezTo>
                  <a:pt x="128839" y="156"/>
                  <a:pt x="128619" y="215"/>
                  <a:pt x="128398" y="274"/>
                </a:cubicBezTo>
                <a:cubicBezTo>
                  <a:pt x="127963" y="411"/>
                  <a:pt x="127547" y="573"/>
                  <a:pt x="127130" y="760"/>
                </a:cubicBezTo>
                <a:cubicBezTo>
                  <a:pt x="127079" y="785"/>
                  <a:pt x="127028" y="811"/>
                  <a:pt x="126969" y="836"/>
                </a:cubicBezTo>
                <a:cubicBezTo>
                  <a:pt x="125113" y="1500"/>
                  <a:pt x="123489" y="2427"/>
                  <a:pt x="122041" y="3644"/>
                </a:cubicBezTo>
                <a:cubicBezTo>
                  <a:pt x="117227" y="7711"/>
                  <a:pt x="114086" y="13437"/>
                  <a:pt x="112963" y="20218"/>
                </a:cubicBezTo>
                <a:cubicBezTo>
                  <a:pt x="111969" y="26199"/>
                  <a:pt x="112565" y="32639"/>
                  <a:pt x="114733" y="39369"/>
                </a:cubicBezTo>
                <a:cubicBezTo>
                  <a:pt x="113371" y="40399"/>
                  <a:pt x="111952" y="41419"/>
                  <a:pt x="110462" y="42424"/>
                </a:cubicBezTo>
                <a:cubicBezTo>
                  <a:pt x="104908" y="46890"/>
                  <a:pt x="98457" y="50269"/>
                  <a:pt x="91821" y="52199"/>
                </a:cubicBezTo>
                <a:cubicBezTo>
                  <a:pt x="85751" y="53968"/>
                  <a:pt x="79879" y="54856"/>
                  <a:pt x="74323" y="54856"/>
                </a:cubicBezTo>
                <a:cubicBezTo>
                  <a:pt x="73276" y="54856"/>
                  <a:pt x="72240" y="54825"/>
                  <a:pt x="71215" y="54762"/>
                </a:cubicBezTo>
                <a:cubicBezTo>
                  <a:pt x="66092" y="54437"/>
                  <a:pt x="61481" y="53604"/>
                  <a:pt x="57108" y="52209"/>
                </a:cubicBezTo>
                <a:cubicBezTo>
                  <a:pt x="50490" y="49775"/>
                  <a:pt x="44415" y="48278"/>
                  <a:pt x="38526" y="47623"/>
                </a:cubicBezTo>
                <a:cubicBezTo>
                  <a:pt x="36782" y="47426"/>
                  <a:pt x="35205" y="47328"/>
                  <a:pt x="33724" y="47328"/>
                </a:cubicBezTo>
                <a:cubicBezTo>
                  <a:pt x="32697" y="47328"/>
                  <a:pt x="31716" y="47375"/>
                  <a:pt x="30758" y="47470"/>
                </a:cubicBezTo>
                <a:cubicBezTo>
                  <a:pt x="27704" y="47776"/>
                  <a:pt x="24590" y="48523"/>
                  <a:pt x="21494" y="49708"/>
                </a:cubicBezTo>
                <a:cubicBezTo>
                  <a:pt x="16838" y="51484"/>
                  <a:pt x="12448" y="53986"/>
                  <a:pt x="8501" y="57228"/>
                </a:cubicBezTo>
                <a:lnTo>
                  <a:pt x="6118" y="59585"/>
                </a:lnTo>
                <a:cubicBezTo>
                  <a:pt x="3933" y="62400"/>
                  <a:pt x="1789" y="65821"/>
                  <a:pt x="35" y="69131"/>
                </a:cubicBezTo>
                <a:cubicBezTo>
                  <a:pt x="0" y="69190"/>
                  <a:pt x="19" y="69259"/>
                  <a:pt x="70" y="69300"/>
                </a:cubicBezTo>
                <a:cubicBezTo>
                  <a:pt x="97" y="69323"/>
                  <a:pt x="129" y="69334"/>
                  <a:pt x="162" y="69334"/>
                </a:cubicBezTo>
                <a:cubicBezTo>
                  <a:pt x="191" y="69334"/>
                  <a:pt x="220" y="69326"/>
                  <a:pt x="248" y="69310"/>
                </a:cubicBezTo>
                <a:cubicBezTo>
                  <a:pt x="1687" y="68228"/>
                  <a:pt x="3192" y="67199"/>
                  <a:pt x="4723" y="66247"/>
                </a:cubicBezTo>
                <a:lnTo>
                  <a:pt x="4723" y="66247"/>
                </a:lnTo>
                <a:cubicBezTo>
                  <a:pt x="4342" y="68451"/>
                  <a:pt x="4307" y="70662"/>
                  <a:pt x="4307" y="72755"/>
                </a:cubicBezTo>
                <a:cubicBezTo>
                  <a:pt x="4307" y="72814"/>
                  <a:pt x="4350" y="72865"/>
                  <a:pt x="4409" y="72892"/>
                </a:cubicBezTo>
                <a:lnTo>
                  <a:pt x="4452" y="72892"/>
                </a:lnTo>
                <a:cubicBezTo>
                  <a:pt x="4503" y="72892"/>
                  <a:pt x="4546" y="72865"/>
                  <a:pt x="4570" y="72822"/>
                </a:cubicBezTo>
                <a:cubicBezTo>
                  <a:pt x="7174" y="68714"/>
                  <a:pt x="10314" y="64869"/>
                  <a:pt x="13716" y="61643"/>
                </a:cubicBezTo>
                <a:cubicBezTo>
                  <a:pt x="13724" y="61635"/>
                  <a:pt x="13735" y="61635"/>
                  <a:pt x="13743" y="61635"/>
                </a:cubicBezTo>
                <a:cubicBezTo>
                  <a:pt x="15266" y="60181"/>
                  <a:pt x="17026" y="59066"/>
                  <a:pt x="18719" y="57994"/>
                </a:cubicBezTo>
                <a:cubicBezTo>
                  <a:pt x="19127" y="57739"/>
                  <a:pt x="19528" y="57483"/>
                  <a:pt x="19928" y="57228"/>
                </a:cubicBezTo>
                <a:cubicBezTo>
                  <a:pt x="23987" y="55659"/>
                  <a:pt x="29406" y="54362"/>
                  <a:pt x="34666" y="54362"/>
                </a:cubicBezTo>
                <a:cubicBezTo>
                  <a:pt x="37079" y="54362"/>
                  <a:pt x="39459" y="54635"/>
                  <a:pt x="41658" y="55280"/>
                </a:cubicBezTo>
                <a:cubicBezTo>
                  <a:pt x="47774" y="57075"/>
                  <a:pt x="56146" y="59534"/>
                  <a:pt x="63873" y="60920"/>
                </a:cubicBezTo>
                <a:cubicBezTo>
                  <a:pt x="67258" y="61524"/>
                  <a:pt x="70678" y="61831"/>
                  <a:pt x="74107" y="61831"/>
                </a:cubicBezTo>
                <a:cubicBezTo>
                  <a:pt x="78634" y="61831"/>
                  <a:pt x="83185" y="61304"/>
                  <a:pt x="87712" y="60240"/>
                </a:cubicBezTo>
                <a:cubicBezTo>
                  <a:pt x="95480" y="58427"/>
                  <a:pt x="102839" y="55160"/>
                  <a:pt x="109594" y="50514"/>
                </a:cubicBezTo>
                <a:cubicBezTo>
                  <a:pt x="111789" y="49026"/>
                  <a:pt x="114325" y="47223"/>
                  <a:pt x="116945" y="45181"/>
                </a:cubicBezTo>
                <a:cubicBezTo>
                  <a:pt x="121225" y="55842"/>
                  <a:pt x="129145" y="66390"/>
                  <a:pt x="139876" y="75716"/>
                </a:cubicBezTo>
                <a:lnTo>
                  <a:pt x="140147" y="75955"/>
                </a:lnTo>
                <a:lnTo>
                  <a:pt x="140105" y="75589"/>
                </a:lnTo>
                <a:cubicBezTo>
                  <a:pt x="139841" y="73215"/>
                  <a:pt x="139406" y="70850"/>
                  <a:pt x="138785" y="68381"/>
                </a:cubicBezTo>
                <a:lnTo>
                  <a:pt x="138785" y="68381"/>
                </a:lnTo>
                <a:cubicBezTo>
                  <a:pt x="141160" y="69225"/>
                  <a:pt x="143551" y="69692"/>
                  <a:pt x="146077" y="69821"/>
                </a:cubicBezTo>
                <a:lnTo>
                  <a:pt x="146443" y="69837"/>
                </a:lnTo>
                <a:lnTo>
                  <a:pt x="146187" y="69574"/>
                </a:lnTo>
                <a:cubicBezTo>
                  <a:pt x="145277" y="68655"/>
                  <a:pt x="144368" y="67736"/>
                  <a:pt x="143439" y="66817"/>
                </a:cubicBezTo>
                <a:cubicBezTo>
                  <a:pt x="135510" y="58862"/>
                  <a:pt x="127318" y="50635"/>
                  <a:pt x="122552" y="40501"/>
                </a:cubicBezTo>
                <a:cubicBezTo>
                  <a:pt x="124935" y="38357"/>
                  <a:pt x="127240" y="36059"/>
                  <a:pt x="129258" y="33678"/>
                </a:cubicBezTo>
                <a:cubicBezTo>
                  <a:pt x="133791" y="28335"/>
                  <a:pt x="136982" y="21876"/>
                  <a:pt x="138761" y="14501"/>
                </a:cubicBezTo>
                <a:cubicBezTo>
                  <a:pt x="139177" y="12781"/>
                  <a:pt x="139194" y="9855"/>
                  <a:pt x="139143" y="9379"/>
                </a:cubicBezTo>
                <a:cubicBezTo>
                  <a:pt x="139118" y="8409"/>
                  <a:pt x="139016" y="7440"/>
                  <a:pt x="138812" y="6486"/>
                </a:cubicBezTo>
                <a:cubicBezTo>
                  <a:pt x="138624" y="5602"/>
                  <a:pt x="138326" y="4724"/>
                  <a:pt x="137901" y="3917"/>
                </a:cubicBezTo>
                <a:cubicBezTo>
                  <a:pt x="137477" y="3109"/>
                  <a:pt x="136888" y="2367"/>
                  <a:pt x="136190" y="1773"/>
                </a:cubicBezTo>
                <a:cubicBezTo>
                  <a:pt x="135494" y="1177"/>
                  <a:pt x="134685" y="701"/>
                  <a:pt x="133809" y="411"/>
                </a:cubicBezTo>
                <a:cubicBezTo>
                  <a:pt x="132941" y="113"/>
                  <a:pt x="132014" y="11"/>
                  <a:pt x="131112" y="3"/>
                </a:cubicBezTo>
                <a:cubicBezTo>
                  <a:pt x="131034" y="1"/>
                  <a:pt x="130956" y="1"/>
                  <a:pt x="13087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6" name="Google Shape;396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271620">
            <a:off x="8194601" y="1907200"/>
            <a:ext cx="2031169" cy="358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26"/>
          <p:cNvPicPr preferRelativeResize="0"/>
          <p:nvPr/>
        </p:nvPicPr>
        <p:blipFill>
          <a:blip r:embed="rId2">
            <a:alphaModFix amt="79000"/>
          </a:blip>
          <a:stretch>
            <a:fillRect/>
          </a:stretch>
        </p:blipFill>
        <p:spPr>
          <a:xfrm rot="-9" flipH="1">
            <a:off x="7705082" y="-138538"/>
            <a:ext cx="2156561" cy="502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6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rot="-1800001" flipH="1">
            <a:off x="3281790" y="-2868298"/>
            <a:ext cx="4480777" cy="585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6"/>
          <p:cNvPicPr preferRelativeResize="0"/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>
            <a:off x="-880637" y="-922400"/>
            <a:ext cx="6297576" cy="596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6"/>
          <p:cNvPicPr preferRelativeResize="0"/>
          <p:nvPr/>
        </p:nvPicPr>
        <p:blipFill>
          <a:blip r:embed="rId2">
            <a:alphaModFix amt="79000"/>
          </a:blip>
          <a:stretch>
            <a:fillRect/>
          </a:stretch>
        </p:blipFill>
        <p:spPr>
          <a:xfrm rot="6321809" flipH="1">
            <a:off x="-48442" y="1998512"/>
            <a:ext cx="2156560" cy="5020423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6"/>
          <p:cNvSpPr txBox="1">
            <a:spLocks noGrp="1"/>
          </p:cNvSpPr>
          <p:nvPr>
            <p:ph type="title"/>
          </p:nvPr>
        </p:nvSpPr>
        <p:spPr>
          <a:xfrm>
            <a:off x="715100" y="3367325"/>
            <a:ext cx="3385500" cy="34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3" name="Google Shape;403;p26"/>
          <p:cNvSpPr txBox="1">
            <a:spLocks noGrp="1"/>
          </p:cNvSpPr>
          <p:nvPr>
            <p:ph type="subTitle" idx="1"/>
          </p:nvPr>
        </p:nvSpPr>
        <p:spPr>
          <a:xfrm>
            <a:off x="715100" y="1428775"/>
            <a:ext cx="4316400" cy="18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pic>
        <p:nvPicPr>
          <p:cNvPr id="404" name="Google Shape;404;p26"/>
          <p:cNvPicPr preferRelativeResize="0"/>
          <p:nvPr/>
        </p:nvPicPr>
        <p:blipFill>
          <a:blip r:embed="rId5">
            <a:alphaModFix amt="67000"/>
          </a:blip>
          <a:stretch>
            <a:fillRect/>
          </a:stretch>
        </p:blipFill>
        <p:spPr>
          <a:xfrm rot="4370097" flipH="1">
            <a:off x="2768209" y="2572850"/>
            <a:ext cx="3768486" cy="424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6"/>
          <p:cNvPicPr preferRelativeResize="0"/>
          <p:nvPr/>
        </p:nvPicPr>
        <p:blipFill>
          <a:blip r:embed="rId5">
            <a:alphaModFix amt="82000"/>
          </a:blip>
          <a:stretch>
            <a:fillRect/>
          </a:stretch>
        </p:blipFill>
        <p:spPr>
          <a:xfrm rot="-3120762" flipH="1">
            <a:off x="4372961" y="2826825"/>
            <a:ext cx="3768483" cy="424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6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rot="-6623930" flipH="1">
            <a:off x="8041466" y="-3597924"/>
            <a:ext cx="4480776" cy="585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6"/>
          <p:cNvPicPr preferRelativeResize="0"/>
          <p:nvPr/>
        </p:nvPicPr>
        <p:blipFill>
          <a:blip r:embed="rId6">
            <a:alphaModFix amt="67000"/>
          </a:blip>
          <a:stretch>
            <a:fillRect/>
          </a:stretch>
        </p:blipFill>
        <p:spPr>
          <a:xfrm rot="2700000">
            <a:off x="7275152" y="3756950"/>
            <a:ext cx="5636499" cy="4245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27"/>
          <p:cNvPicPr preferRelativeResize="0"/>
          <p:nvPr/>
        </p:nvPicPr>
        <p:blipFill>
          <a:blip r:embed="rId2">
            <a:alphaModFix amt="79000"/>
          </a:blip>
          <a:stretch>
            <a:fillRect/>
          </a:stretch>
        </p:blipFill>
        <p:spPr>
          <a:xfrm rot="3565589" flipH="1">
            <a:off x="5824129" y="1638846"/>
            <a:ext cx="5091265" cy="566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7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1140611">
            <a:off x="136728" y="-905871"/>
            <a:ext cx="8079793" cy="6085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7"/>
          <p:cNvPicPr preferRelativeResize="0"/>
          <p:nvPr/>
        </p:nvPicPr>
        <p:blipFill>
          <a:blip r:embed="rId4">
            <a:alphaModFix amt="79000"/>
          </a:blip>
          <a:stretch>
            <a:fillRect/>
          </a:stretch>
        </p:blipFill>
        <p:spPr>
          <a:xfrm rot="-3599999">
            <a:off x="7943273" y="3695894"/>
            <a:ext cx="2402701" cy="212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7"/>
          <p:cNvPicPr preferRelativeResize="0"/>
          <p:nvPr/>
        </p:nvPicPr>
        <p:blipFill>
          <a:blip r:embed="rId5">
            <a:alphaModFix amt="79000"/>
          </a:blip>
          <a:stretch>
            <a:fillRect/>
          </a:stretch>
        </p:blipFill>
        <p:spPr>
          <a:xfrm rot="10800000" flipH="1">
            <a:off x="-988937" y="445024"/>
            <a:ext cx="2031026" cy="472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7"/>
          <p:cNvPicPr preferRelativeResize="0"/>
          <p:nvPr/>
        </p:nvPicPr>
        <p:blipFill>
          <a:blip r:embed="rId6">
            <a:alphaModFix amt="57000"/>
          </a:blip>
          <a:stretch>
            <a:fillRect/>
          </a:stretch>
        </p:blipFill>
        <p:spPr>
          <a:xfrm rot="-2699998" flipH="1">
            <a:off x="7728910" y="-2402549"/>
            <a:ext cx="1848301" cy="527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7"/>
          <p:cNvPicPr preferRelativeResize="0"/>
          <p:nvPr/>
        </p:nvPicPr>
        <p:blipFill>
          <a:blip r:embed="rId7">
            <a:alphaModFix amt="79000"/>
          </a:blip>
          <a:stretch>
            <a:fillRect/>
          </a:stretch>
        </p:blipFill>
        <p:spPr>
          <a:xfrm>
            <a:off x="-1140408" y="2552127"/>
            <a:ext cx="3711019" cy="484919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27"/>
          <p:cNvSpPr txBox="1">
            <a:spLocks noGrp="1"/>
          </p:cNvSpPr>
          <p:nvPr>
            <p:ph type="subTitle" idx="1"/>
          </p:nvPr>
        </p:nvSpPr>
        <p:spPr>
          <a:xfrm>
            <a:off x="2831700" y="1580175"/>
            <a:ext cx="3480600" cy="22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6" name="Google Shape;416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417" name="Google Shape;417;p27"/>
          <p:cNvPicPr preferRelativeResize="0"/>
          <p:nvPr/>
        </p:nvPicPr>
        <p:blipFill>
          <a:blip r:embed="rId8">
            <a:alphaModFix amt="79000"/>
          </a:blip>
          <a:stretch>
            <a:fillRect/>
          </a:stretch>
        </p:blipFill>
        <p:spPr>
          <a:xfrm rot="7654210" flipH="1">
            <a:off x="-1881852" y="-1889873"/>
            <a:ext cx="2851982" cy="4245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8" name="Google Shape;418;p27"/>
          <p:cNvGrpSpPr/>
          <p:nvPr/>
        </p:nvGrpSpPr>
        <p:grpSpPr>
          <a:xfrm rot="-1799973">
            <a:off x="7005220" y="-704466"/>
            <a:ext cx="5451617" cy="2478930"/>
            <a:chOff x="1006958" y="238102"/>
            <a:chExt cx="4651488" cy="2115100"/>
          </a:xfrm>
        </p:grpSpPr>
        <p:sp>
          <p:nvSpPr>
            <p:cNvPr id="419" name="Google Shape;419;p27"/>
            <p:cNvSpPr/>
            <p:nvPr/>
          </p:nvSpPr>
          <p:spPr>
            <a:xfrm>
              <a:off x="1006958" y="397451"/>
              <a:ext cx="1384165" cy="1765236"/>
            </a:xfrm>
            <a:custGeom>
              <a:avLst/>
              <a:gdLst/>
              <a:ahLst/>
              <a:cxnLst/>
              <a:rect l="l" t="t" r="r" b="b"/>
              <a:pathLst>
                <a:path w="66355" h="84623" extrusionOk="0">
                  <a:moveTo>
                    <a:pt x="54924" y="321"/>
                  </a:moveTo>
                  <a:cubicBezTo>
                    <a:pt x="58964" y="321"/>
                    <a:pt x="62715" y="2238"/>
                    <a:pt x="64431" y="5314"/>
                  </a:cubicBezTo>
                  <a:cubicBezTo>
                    <a:pt x="65848" y="7846"/>
                    <a:pt x="66021" y="11251"/>
                    <a:pt x="64918" y="14903"/>
                  </a:cubicBezTo>
                  <a:cubicBezTo>
                    <a:pt x="63350" y="20124"/>
                    <a:pt x="59691" y="25098"/>
                    <a:pt x="53741" y="30106"/>
                  </a:cubicBezTo>
                  <a:cubicBezTo>
                    <a:pt x="47760" y="35141"/>
                    <a:pt x="40936" y="39199"/>
                    <a:pt x="34200" y="43052"/>
                  </a:cubicBezTo>
                  <a:cubicBezTo>
                    <a:pt x="29251" y="34580"/>
                    <a:pt x="29332" y="23249"/>
                    <a:pt x="34392" y="14843"/>
                  </a:cubicBezTo>
                  <a:cubicBezTo>
                    <a:pt x="36136" y="11952"/>
                    <a:pt x="38478" y="9228"/>
                    <a:pt x="41571" y="6516"/>
                  </a:cubicBezTo>
                  <a:cubicBezTo>
                    <a:pt x="45617" y="2972"/>
                    <a:pt x="49389" y="988"/>
                    <a:pt x="53100" y="454"/>
                  </a:cubicBezTo>
                  <a:cubicBezTo>
                    <a:pt x="53709" y="368"/>
                    <a:pt x="54317" y="321"/>
                    <a:pt x="54924" y="321"/>
                  </a:cubicBezTo>
                  <a:close/>
                  <a:moveTo>
                    <a:pt x="54921" y="0"/>
                  </a:moveTo>
                  <a:cubicBezTo>
                    <a:pt x="54303" y="0"/>
                    <a:pt x="53679" y="44"/>
                    <a:pt x="53054" y="134"/>
                  </a:cubicBezTo>
                  <a:cubicBezTo>
                    <a:pt x="49275" y="675"/>
                    <a:pt x="45449" y="2685"/>
                    <a:pt x="41350" y="6276"/>
                  </a:cubicBezTo>
                  <a:cubicBezTo>
                    <a:pt x="38238" y="9000"/>
                    <a:pt x="35874" y="11751"/>
                    <a:pt x="34112" y="14676"/>
                  </a:cubicBezTo>
                  <a:cubicBezTo>
                    <a:pt x="28992" y="23175"/>
                    <a:pt x="28918" y="34639"/>
                    <a:pt x="33911" y="43212"/>
                  </a:cubicBezTo>
                  <a:cubicBezTo>
                    <a:pt x="33198" y="43621"/>
                    <a:pt x="32490" y="44028"/>
                    <a:pt x="31782" y="44428"/>
                  </a:cubicBezTo>
                  <a:cubicBezTo>
                    <a:pt x="28764" y="46144"/>
                    <a:pt x="25646" y="47920"/>
                    <a:pt x="22635" y="49750"/>
                  </a:cubicBezTo>
                  <a:cubicBezTo>
                    <a:pt x="16866" y="53254"/>
                    <a:pt x="10383" y="57668"/>
                    <a:pt x="6043" y="63811"/>
                  </a:cubicBezTo>
                  <a:cubicBezTo>
                    <a:pt x="1396" y="70381"/>
                    <a:pt x="1" y="78353"/>
                    <a:pt x="2404" y="84622"/>
                  </a:cubicBezTo>
                  <a:lnTo>
                    <a:pt x="2712" y="84502"/>
                  </a:lnTo>
                  <a:cubicBezTo>
                    <a:pt x="340" y="78332"/>
                    <a:pt x="1723" y="70481"/>
                    <a:pt x="6303" y="63997"/>
                  </a:cubicBezTo>
                  <a:cubicBezTo>
                    <a:pt x="10617" y="57908"/>
                    <a:pt x="17067" y="53516"/>
                    <a:pt x="22808" y="50022"/>
                  </a:cubicBezTo>
                  <a:cubicBezTo>
                    <a:pt x="25813" y="48200"/>
                    <a:pt x="28925" y="46425"/>
                    <a:pt x="31942" y="44715"/>
                  </a:cubicBezTo>
                  <a:cubicBezTo>
                    <a:pt x="39461" y="40435"/>
                    <a:pt x="47232" y="36015"/>
                    <a:pt x="53950" y="30360"/>
                  </a:cubicBezTo>
                  <a:cubicBezTo>
                    <a:pt x="59951" y="25305"/>
                    <a:pt x="63644" y="20278"/>
                    <a:pt x="65232" y="14996"/>
                  </a:cubicBezTo>
                  <a:cubicBezTo>
                    <a:pt x="66354" y="11258"/>
                    <a:pt x="66175" y="7766"/>
                    <a:pt x="64718" y="5154"/>
                  </a:cubicBezTo>
                  <a:cubicBezTo>
                    <a:pt x="62946" y="1975"/>
                    <a:pt x="59078" y="0"/>
                    <a:pt x="549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7"/>
            <p:cNvSpPr/>
            <p:nvPr/>
          </p:nvSpPr>
          <p:spPr>
            <a:xfrm>
              <a:off x="1125192" y="238102"/>
              <a:ext cx="1421922" cy="1951182"/>
            </a:xfrm>
            <a:custGeom>
              <a:avLst/>
              <a:gdLst/>
              <a:ahLst/>
              <a:cxnLst/>
              <a:rect l="l" t="t" r="r" b="b"/>
              <a:pathLst>
                <a:path w="68165" h="93537" extrusionOk="0">
                  <a:moveTo>
                    <a:pt x="49837" y="0"/>
                  </a:moveTo>
                  <a:cubicBezTo>
                    <a:pt x="46163" y="0"/>
                    <a:pt x="42286" y="855"/>
                    <a:pt x="38480" y="2538"/>
                  </a:cubicBezTo>
                  <a:cubicBezTo>
                    <a:pt x="28992" y="6738"/>
                    <a:pt x="21473" y="15585"/>
                    <a:pt x="18869" y="25627"/>
                  </a:cubicBezTo>
                  <a:cubicBezTo>
                    <a:pt x="16419" y="35035"/>
                    <a:pt x="18182" y="45531"/>
                    <a:pt x="23583" y="53710"/>
                  </a:cubicBezTo>
                  <a:lnTo>
                    <a:pt x="23858" y="53529"/>
                  </a:lnTo>
                  <a:cubicBezTo>
                    <a:pt x="18502" y="45430"/>
                    <a:pt x="16754" y="35027"/>
                    <a:pt x="19183" y="25707"/>
                  </a:cubicBezTo>
                  <a:cubicBezTo>
                    <a:pt x="21768" y="15766"/>
                    <a:pt x="29213" y="6999"/>
                    <a:pt x="38613" y="2839"/>
                  </a:cubicBezTo>
                  <a:cubicBezTo>
                    <a:pt x="42375" y="1171"/>
                    <a:pt x="46209" y="325"/>
                    <a:pt x="49840" y="325"/>
                  </a:cubicBezTo>
                  <a:cubicBezTo>
                    <a:pt x="52079" y="325"/>
                    <a:pt x="54241" y="647"/>
                    <a:pt x="56260" y="1296"/>
                  </a:cubicBezTo>
                  <a:cubicBezTo>
                    <a:pt x="62343" y="3259"/>
                    <a:pt x="66910" y="8387"/>
                    <a:pt x="67623" y="14069"/>
                  </a:cubicBezTo>
                  <a:cubicBezTo>
                    <a:pt x="67831" y="15726"/>
                    <a:pt x="67751" y="17575"/>
                    <a:pt x="67376" y="19711"/>
                  </a:cubicBezTo>
                  <a:cubicBezTo>
                    <a:pt x="66790" y="23063"/>
                    <a:pt x="65675" y="26287"/>
                    <a:pt x="64051" y="29292"/>
                  </a:cubicBezTo>
                  <a:cubicBezTo>
                    <a:pt x="58537" y="39528"/>
                    <a:pt x="47607" y="46117"/>
                    <a:pt x="38827" y="51405"/>
                  </a:cubicBezTo>
                  <a:cubicBezTo>
                    <a:pt x="37512" y="52200"/>
                    <a:pt x="36196" y="52989"/>
                    <a:pt x="34881" y="53783"/>
                  </a:cubicBezTo>
                  <a:lnTo>
                    <a:pt x="33620" y="54537"/>
                  </a:lnTo>
                  <a:cubicBezTo>
                    <a:pt x="32637" y="55131"/>
                    <a:pt x="31657" y="55726"/>
                    <a:pt x="30674" y="56314"/>
                  </a:cubicBezTo>
                  <a:cubicBezTo>
                    <a:pt x="29660" y="56927"/>
                    <a:pt x="28638" y="57541"/>
                    <a:pt x="27623" y="58156"/>
                  </a:cubicBezTo>
                  <a:lnTo>
                    <a:pt x="21287" y="61975"/>
                  </a:lnTo>
                  <a:cubicBezTo>
                    <a:pt x="15839" y="65260"/>
                    <a:pt x="9663" y="68986"/>
                    <a:pt x="5663" y="74520"/>
                  </a:cubicBezTo>
                  <a:cubicBezTo>
                    <a:pt x="2071" y="79488"/>
                    <a:pt x="1" y="87555"/>
                    <a:pt x="3934" y="93537"/>
                  </a:cubicBezTo>
                  <a:lnTo>
                    <a:pt x="4207" y="93363"/>
                  </a:lnTo>
                  <a:cubicBezTo>
                    <a:pt x="361" y="87507"/>
                    <a:pt x="2398" y="79589"/>
                    <a:pt x="5923" y="74714"/>
                  </a:cubicBezTo>
                  <a:cubicBezTo>
                    <a:pt x="9889" y="69226"/>
                    <a:pt x="16033" y="65521"/>
                    <a:pt x="21454" y="62249"/>
                  </a:cubicBezTo>
                  <a:lnTo>
                    <a:pt x="27790" y="58437"/>
                  </a:lnTo>
                  <a:cubicBezTo>
                    <a:pt x="28804" y="57822"/>
                    <a:pt x="29827" y="57208"/>
                    <a:pt x="30841" y="56594"/>
                  </a:cubicBezTo>
                  <a:cubicBezTo>
                    <a:pt x="31823" y="56006"/>
                    <a:pt x="32804" y="55411"/>
                    <a:pt x="33786" y="54817"/>
                  </a:cubicBezTo>
                  <a:lnTo>
                    <a:pt x="35047" y="54064"/>
                  </a:lnTo>
                  <a:cubicBezTo>
                    <a:pt x="36363" y="53269"/>
                    <a:pt x="37678" y="52481"/>
                    <a:pt x="38994" y="51686"/>
                  </a:cubicBezTo>
                  <a:cubicBezTo>
                    <a:pt x="47807" y="46372"/>
                    <a:pt x="58778" y="39762"/>
                    <a:pt x="64338" y="29446"/>
                  </a:cubicBezTo>
                  <a:cubicBezTo>
                    <a:pt x="65974" y="26407"/>
                    <a:pt x="67102" y="23156"/>
                    <a:pt x="67697" y="19764"/>
                  </a:cubicBezTo>
                  <a:cubicBezTo>
                    <a:pt x="68078" y="17594"/>
                    <a:pt x="68165" y="15718"/>
                    <a:pt x="67952" y="14029"/>
                  </a:cubicBezTo>
                  <a:cubicBezTo>
                    <a:pt x="67216" y="8226"/>
                    <a:pt x="62563" y="2986"/>
                    <a:pt x="56360" y="990"/>
                  </a:cubicBezTo>
                  <a:cubicBezTo>
                    <a:pt x="54307" y="328"/>
                    <a:pt x="52111" y="0"/>
                    <a:pt x="49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7"/>
            <p:cNvSpPr/>
            <p:nvPr/>
          </p:nvSpPr>
          <p:spPr>
            <a:xfrm>
              <a:off x="1700970" y="1451507"/>
              <a:ext cx="3777663" cy="890430"/>
            </a:xfrm>
            <a:custGeom>
              <a:avLst/>
              <a:gdLst/>
              <a:ahLst/>
              <a:cxnLst/>
              <a:rect l="l" t="t" r="r" b="b"/>
              <a:pathLst>
                <a:path w="181096" h="42686" extrusionOk="0">
                  <a:moveTo>
                    <a:pt x="209" y="0"/>
                  </a:moveTo>
                  <a:lnTo>
                    <a:pt x="0" y="253"/>
                  </a:lnTo>
                  <a:cubicBezTo>
                    <a:pt x="10684" y="9041"/>
                    <a:pt x="24245" y="13975"/>
                    <a:pt x="38178" y="14148"/>
                  </a:cubicBezTo>
                  <a:cubicBezTo>
                    <a:pt x="38444" y="14151"/>
                    <a:pt x="38711" y="14153"/>
                    <a:pt x="38977" y="14153"/>
                  </a:cubicBezTo>
                  <a:cubicBezTo>
                    <a:pt x="44132" y="14153"/>
                    <a:pt x="49406" y="13550"/>
                    <a:pt x="54504" y="12961"/>
                  </a:cubicBezTo>
                  <a:cubicBezTo>
                    <a:pt x="59546" y="12382"/>
                    <a:pt x="64679" y="11790"/>
                    <a:pt x="69754" y="11790"/>
                  </a:cubicBezTo>
                  <a:cubicBezTo>
                    <a:pt x="74343" y="11790"/>
                    <a:pt x="78886" y="12274"/>
                    <a:pt x="83274" y="13688"/>
                  </a:cubicBezTo>
                  <a:cubicBezTo>
                    <a:pt x="86940" y="14863"/>
                    <a:pt x="90432" y="16686"/>
                    <a:pt x="93803" y="18441"/>
                  </a:cubicBezTo>
                  <a:cubicBezTo>
                    <a:pt x="97135" y="20178"/>
                    <a:pt x="100574" y="21974"/>
                    <a:pt x="104198" y="23162"/>
                  </a:cubicBezTo>
                  <a:cubicBezTo>
                    <a:pt x="108945" y="24719"/>
                    <a:pt x="113910" y="25227"/>
                    <a:pt x="118938" y="25227"/>
                  </a:cubicBezTo>
                  <a:cubicBezTo>
                    <a:pt x="123765" y="25227"/>
                    <a:pt x="128650" y="24759"/>
                    <a:pt x="133457" y="24298"/>
                  </a:cubicBezTo>
                  <a:cubicBezTo>
                    <a:pt x="138199" y="23842"/>
                    <a:pt x="143010" y="23380"/>
                    <a:pt x="147746" y="23380"/>
                  </a:cubicBezTo>
                  <a:cubicBezTo>
                    <a:pt x="153972" y="23380"/>
                    <a:pt x="160067" y="24179"/>
                    <a:pt x="165700" y="26841"/>
                  </a:cubicBezTo>
                  <a:cubicBezTo>
                    <a:pt x="172443" y="30027"/>
                    <a:pt x="177944" y="35802"/>
                    <a:pt x="180795" y="42686"/>
                  </a:cubicBezTo>
                  <a:lnTo>
                    <a:pt x="181096" y="42558"/>
                  </a:lnTo>
                  <a:cubicBezTo>
                    <a:pt x="178212" y="35602"/>
                    <a:pt x="172656" y="29765"/>
                    <a:pt x="165839" y="26548"/>
                  </a:cubicBezTo>
                  <a:cubicBezTo>
                    <a:pt x="160148" y="23858"/>
                    <a:pt x="154007" y="23053"/>
                    <a:pt x="147741" y="23053"/>
                  </a:cubicBezTo>
                  <a:cubicBezTo>
                    <a:pt x="142994" y="23053"/>
                    <a:pt x="138175" y="23515"/>
                    <a:pt x="133424" y="23969"/>
                  </a:cubicBezTo>
                  <a:cubicBezTo>
                    <a:pt x="128623" y="24432"/>
                    <a:pt x="123740" y="24903"/>
                    <a:pt x="118919" y="24903"/>
                  </a:cubicBezTo>
                  <a:cubicBezTo>
                    <a:pt x="113925" y="24903"/>
                    <a:pt x="108998" y="24398"/>
                    <a:pt x="104299" y="22856"/>
                  </a:cubicBezTo>
                  <a:cubicBezTo>
                    <a:pt x="100700" y="21673"/>
                    <a:pt x="97268" y="19883"/>
                    <a:pt x="93957" y="18154"/>
                  </a:cubicBezTo>
                  <a:cubicBezTo>
                    <a:pt x="90571" y="16385"/>
                    <a:pt x="87067" y="14563"/>
                    <a:pt x="83375" y="13374"/>
                  </a:cubicBezTo>
                  <a:cubicBezTo>
                    <a:pt x="78950" y="11952"/>
                    <a:pt x="74379" y="11466"/>
                    <a:pt x="69764" y="11466"/>
                  </a:cubicBezTo>
                  <a:cubicBezTo>
                    <a:pt x="64671" y="11466"/>
                    <a:pt x="59526" y="12058"/>
                    <a:pt x="54470" y="12640"/>
                  </a:cubicBezTo>
                  <a:cubicBezTo>
                    <a:pt x="49376" y="13224"/>
                    <a:pt x="44119" y="13833"/>
                    <a:pt x="38976" y="13833"/>
                  </a:cubicBezTo>
                  <a:cubicBezTo>
                    <a:pt x="38712" y="13833"/>
                    <a:pt x="38449" y="13831"/>
                    <a:pt x="38186" y="13828"/>
                  </a:cubicBezTo>
                  <a:cubicBezTo>
                    <a:pt x="24325" y="13655"/>
                    <a:pt x="10831" y="8746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7"/>
            <p:cNvSpPr/>
            <p:nvPr/>
          </p:nvSpPr>
          <p:spPr>
            <a:xfrm>
              <a:off x="1825775" y="1376432"/>
              <a:ext cx="3832670" cy="976769"/>
            </a:xfrm>
            <a:custGeom>
              <a:avLst/>
              <a:gdLst/>
              <a:ahLst/>
              <a:cxnLst/>
              <a:rect l="l" t="t" r="r" b="b"/>
              <a:pathLst>
                <a:path w="183733" h="46825" extrusionOk="0">
                  <a:moveTo>
                    <a:pt x="241" y="0"/>
                  </a:moveTo>
                  <a:lnTo>
                    <a:pt x="1" y="221"/>
                  </a:lnTo>
                  <a:cubicBezTo>
                    <a:pt x="5595" y="6271"/>
                    <a:pt x="14362" y="10142"/>
                    <a:pt x="24691" y="11111"/>
                  </a:cubicBezTo>
                  <a:cubicBezTo>
                    <a:pt x="26820" y="11313"/>
                    <a:pt x="28959" y="11398"/>
                    <a:pt x="31102" y="11398"/>
                  </a:cubicBezTo>
                  <a:cubicBezTo>
                    <a:pt x="36954" y="11398"/>
                    <a:pt x="42825" y="10764"/>
                    <a:pt x="48555" y="10142"/>
                  </a:cubicBezTo>
                  <a:cubicBezTo>
                    <a:pt x="50617" y="9922"/>
                    <a:pt x="52761" y="9689"/>
                    <a:pt x="54863" y="9488"/>
                  </a:cubicBezTo>
                  <a:cubicBezTo>
                    <a:pt x="58357" y="9162"/>
                    <a:pt x="62064" y="8903"/>
                    <a:pt x="65845" y="8903"/>
                  </a:cubicBezTo>
                  <a:cubicBezTo>
                    <a:pt x="72129" y="8903"/>
                    <a:pt x="78615" y="9619"/>
                    <a:pt x="84656" y="11932"/>
                  </a:cubicBezTo>
                  <a:cubicBezTo>
                    <a:pt x="87553" y="13041"/>
                    <a:pt x="90372" y="14523"/>
                    <a:pt x="93088" y="15959"/>
                  </a:cubicBezTo>
                  <a:cubicBezTo>
                    <a:pt x="97047" y="18042"/>
                    <a:pt x="101133" y="20205"/>
                    <a:pt x="105561" y="21239"/>
                  </a:cubicBezTo>
                  <a:cubicBezTo>
                    <a:pt x="107934" y="21794"/>
                    <a:pt x="110335" y="22015"/>
                    <a:pt x="112745" y="22015"/>
                  </a:cubicBezTo>
                  <a:cubicBezTo>
                    <a:pt x="117530" y="22015"/>
                    <a:pt x="122352" y="21144"/>
                    <a:pt x="127067" y="20292"/>
                  </a:cubicBezTo>
                  <a:cubicBezTo>
                    <a:pt x="131259" y="19531"/>
                    <a:pt x="135600" y="18749"/>
                    <a:pt x="139866" y="18582"/>
                  </a:cubicBezTo>
                  <a:cubicBezTo>
                    <a:pt x="140397" y="18561"/>
                    <a:pt x="140929" y="18551"/>
                    <a:pt x="141460" y="18551"/>
                  </a:cubicBezTo>
                  <a:cubicBezTo>
                    <a:pt x="159323" y="18551"/>
                    <a:pt x="176786" y="30225"/>
                    <a:pt x="183433" y="46825"/>
                  </a:cubicBezTo>
                  <a:lnTo>
                    <a:pt x="183732" y="46705"/>
                  </a:lnTo>
                  <a:cubicBezTo>
                    <a:pt x="177043" y="29987"/>
                    <a:pt x="159466" y="18223"/>
                    <a:pt x="141474" y="18223"/>
                  </a:cubicBezTo>
                  <a:cubicBezTo>
                    <a:pt x="140934" y="18223"/>
                    <a:pt x="140394" y="18234"/>
                    <a:pt x="139853" y="18255"/>
                  </a:cubicBezTo>
                  <a:cubicBezTo>
                    <a:pt x="135567" y="18422"/>
                    <a:pt x="131213" y="19210"/>
                    <a:pt x="127013" y="19971"/>
                  </a:cubicBezTo>
                  <a:cubicBezTo>
                    <a:pt x="122316" y="20820"/>
                    <a:pt x="117512" y="21686"/>
                    <a:pt x="112754" y="21686"/>
                  </a:cubicBezTo>
                  <a:cubicBezTo>
                    <a:pt x="110363" y="21686"/>
                    <a:pt x="107984" y="21468"/>
                    <a:pt x="105635" y="20918"/>
                  </a:cubicBezTo>
                  <a:cubicBezTo>
                    <a:pt x="101254" y="19898"/>
                    <a:pt x="97182" y="17747"/>
                    <a:pt x="93242" y="15664"/>
                  </a:cubicBezTo>
                  <a:cubicBezTo>
                    <a:pt x="90511" y="14228"/>
                    <a:pt x="87694" y="12740"/>
                    <a:pt x="84776" y="11624"/>
                  </a:cubicBezTo>
                  <a:cubicBezTo>
                    <a:pt x="78695" y="9298"/>
                    <a:pt x="72176" y="8578"/>
                    <a:pt x="65863" y="8578"/>
                  </a:cubicBezTo>
                  <a:cubicBezTo>
                    <a:pt x="62064" y="8578"/>
                    <a:pt x="58340" y="8839"/>
                    <a:pt x="54830" y="9168"/>
                  </a:cubicBezTo>
                  <a:cubicBezTo>
                    <a:pt x="52727" y="9362"/>
                    <a:pt x="50583" y="9596"/>
                    <a:pt x="48514" y="9822"/>
                  </a:cubicBezTo>
                  <a:cubicBezTo>
                    <a:pt x="42789" y="10439"/>
                    <a:pt x="36920" y="11074"/>
                    <a:pt x="31073" y="11074"/>
                  </a:cubicBezTo>
                  <a:cubicBezTo>
                    <a:pt x="28949" y="11074"/>
                    <a:pt x="26828" y="10990"/>
                    <a:pt x="24718" y="10791"/>
                  </a:cubicBezTo>
                  <a:cubicBezTo>
                    <a:pt x="14469" y="9822"/>
                    <a:pt x="5776" y="599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3" name="Google Shape;423;p27"/>
          <p:cNvPicPr preferRelativeResize="0"/>
          <p:nvPr/>
        </p:nvPicPr>
        <p:blipFill>
          <a:blip r:embed="rId9">
            <a:alphaModFix amt="79000"/>
          </a:blip>
          <a:stretch>
            <a:fillRect/>
          </a:stretch>
        </p:blipFill>
        <p:spPr>
          <a:xfrm flipH="1">
            <a:off x="-543210" y="1017725"/>
            <a:ext cx="2516620" cy="424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28"/>
          <p:cNvPicPr preferRelativeResize="0"/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 rot="-1140616" flipH="1">
            <a:off x="-627416" y="-1601583"/>
            <a:ext cx="10845633" cy="816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8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 rot="-3599999">
            <a:off x="7593348" y="-649481"/>
            <a:ext cx="2402701" cy="212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8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4500001">
            <a:off x="8022757" y="2640873"/>
            <a:ext cx="3768482" cy="4245602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28"/>
          <p:cNvSpPr/>
          <p:nvPr/>
        </p:nvSpPr>
        <p:spPr>
          <a:xfrm>
            <a:off x="320850" y="338100"/>
            <a:ext cx="8502300" cy="4467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9" name="Google Shape;429;p28"/>
          <p:cNvPicPr preferRelativeResize="0"/>
          <p:nvPr/>
        </p:nvPicPr>
        <p:blipFill>
          <a:blip r:embed="rId5">
            <a:alphaModFix amt="79000"/>
          </a:blip>
          <a:stretch>
            <a:fillRect/>
          </a:stretch>
        </p:blipFill>
        <p:spPr>
          <a:xfrm rot="-2700000">
            <a:off x="-801313" y="2547863"/>
            <a:ext cx="2031025" cy="472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57426" y="1477525"/>
            <a:ext cx="1895950" cy="3350149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28"/>
          <p:cNvSpPr txBox="1">
            <a:spLocks noGrp="1"/>
          </p:cNvSpPr>
          <p:nvPr>
            <p:ph type="subTitle" idx="1"/>
          </p:nvPr>
        </p:nvSpPr>
        <p:spPr>
          <a:xfrm>
            <a:off x="1566150" y="1805600"/>
            <a:ext cx="24609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4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9pPr>
          </a:lstStyle>
          <a:p>
            <a:endParaRPr/>
          </a:p>
        </p:txBody>
      </p:sp>
      <p:sp>
        <p:nvSpPr>
          <p:cNvPr id="433" name="Google Shape;433;p28"/>
          <p:cNvSpPr txBox="1">
            <a:spLocks noGrp="1"/>
          </p:cNvSpPr>
          <p:nvPr>
            <p:ph type="subTitle" idx="2"/>
          </p:nvPr>
        </p:nvSpPr>
        <p:spPr>
          <a:xfrm>
            <a:off x="1566150" y="2197620"/>
            <a:ext cx="2460900" cy="17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4" name="Google Shape;434;p28"/>
          <p:cNvSpPr txBox="1">
            <a:spLocks noGrp="1"/>
          </p:cNvSpPr>
          <p:nvPr>
            <p:ph type="subTitle" idx="3"/>
          </p:nvPr>
        </p:nvSpPr>
        <p:spPr>
          <a:xfrm>
            <a:off x="5116950" y="1805600"/>
            <a:ext cx="24609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4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9pPr>
          </a:lstStyle>
          <a:p>
            <a:endParaRPr/>
          </a:p>
        </p:txBody>
      </p:sp>
      <p:sp>
        <p:nvSpPr>
          <p:cNvPr id="435" name="Google Shape;435;p28"/>
          <p:cNvSpPr txBox="1">
            <a:spLocks noGrp="1"/>
          </p:cNvSpPr>
          <p:nvPr>
            <p:ph type="subTitle" idx="4"/>
          </p:nvPr>
        </p:nvSpPr>
        <p:spPr>
          <a:xfrm>
            <a:off x="5116950" y="2197620"/>
            <a:ext cx="2460900" cy="17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29"/>
          <p:cNvPicPr preferRelativeResize="0"/>
          <p:nvPr/>
        </p:nvPicPr>
        <p:blipFill>
          <a:blip r:embed="rId2">
            <a:alphaModFix amt="67000"/>
          </a:blip>
          <a:stretch>
            <a:fillRect/>
          </a:stretch>
        </p:blipFill>
        <p:spPr>
          <a:xfrm flipH="1">
            <a:off x="7110475" y="-2662125"/>
            <a:ext cx="3547101" cy="483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9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-671826" y="-1924650"/>
            <a:ext cx="10207176" cy="966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9"/>
          <p:cNvPicPr preferRelativeResize="0"/>
          <p:nvPr/>
        </p:nvPicPr>
        <p:blipFill>
          <a:blip r:embed="rId4">
            <a:alphaModFix amt="61000"/>
          </a:blip>
          <a:stretch>
            <a:fillRect/>
          </a:stretch>
        </p:blipFill>
        <p:spPr>
          <a:xfrm rot="3743374" flipH="1">
            <a:off x="7854174" y="3213188"/>
            <a:ext cx="1488751" cy="42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9"/>
          <p:cNvPicPr preferRelativeResize="0"/>
          <p:nvPr/>
        </p:nvPicPr>
        <p:blipFill>
          <a:blip r:embed="rId5">
            <a:alphaModFix amt="67000"/>
          </a:blip>
          <a:stretch>
            <a:fillRect/>
          </a:stretch>
        </p:blipFill>
        <p:spPr>
          <a:xfrm rot="2700001">
            <a:off x="-3576011" y="3080464"/>
            <a:ext cx="4480778" cy="5855049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29"/>
          <p:cNvSpPr/>
          <p:nvPr/>
        </p:nvSpPr>
        <p:spPr>
          <a:xfrm>
            <a:off x="320850" y="338100"/>
            <a:ext cx="8502300" cy="4467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2" name="Google Shape;442;p29"/>
          <p:cNvPicPr preferRelativeResize="0"/>
          <p:nvPr/>
        </p:nvPicPr>
        <p:blipFill>
          <a:blip r:embed="rId6">
            <a:alphaModFix amt="79000"/>
          </a:blip>
          <a:stretch>
            <a:fillRect/>
          </a:stretch>
        </p:blipFill>
        <p:spPr>
          <a:xfrm>
            <a:off x="7731778" y="-709275"/>
            <a:ext cx="2994800" cy="24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29"/>
          <p:cNvSpPr txBox="1">
            <a:spLocks noGrp="1"/>
          </p:cNvSpPr>
          <p:nvPr>
            <p:ph type="title"/>
          </p:nvPr>
        </p:nvSpPr>
        <p:spPr>
          <a:xfrm>
            <a:off x="1130650" y="2575725"/>
            <a:ext cx="20493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4" name="Google Shape;444;p29"/>
          <p:cNvSpPr txBox="1">
            <a:spLocks noGrp="1"/>
          </p:cNvSpPr>
          <p:nvPr>
            <p:ph type="subTitle" idx="1"/>
          </p:nvPr>
        </p:nvSpPr>
        <p:spPr>
          <a:xfrm>
            <a:off x="1130650" y="2919743"/>
            <a:ext cx="2049300" cy="6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29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9"/>
          <p:cNvSpPr txBox="1">
            <a:spLocks noGrp="1"/>
          </p:cNvSpPr>
          <p:nvPr>
            <p:ph type="title" idx="3"/>
          </p:nvPr>
        </p:nvSpPr>
        <p:spPr>
          <a:xfrm>
            <a:off x="3547350" y="2575725"/>
            <a:ext cx="20493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7" name="Google Shape;447;p29"/>
          <p:cNvSpPr txBox="1">
            <a:spLocks noGrp="1"/>
          </p:cNvSpPr>
          <p:nvPr>
            <p:ph type="subTitle" idx="4"/>
          </p:nvPr>
        </p:nvSpPr>
        <p:spPr>
          <a:xfrm>
            <a:off x="3547350" y="2919743"/>
            <a:ext cx="2049300" cy="6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9"/>
          <p:cNvSpPr txBox="1">
            <a:spLocks noGrp="1"/>
          </p:cNvSpPr>
          <p:nvPr>
            <p:ph type="title" idx="5"/>
          </p:nvPr>
        </p:nvSpPr>
        <p:spPr>
          <a:xfrm>
            <a:off x="5964050" y="2575725"/>
            <a:ext cx="20493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9" name="Google Shape;449;p29"/>
          <p:cNvSpPr txBox="1">
            <a:spLocks noGrp="1"/>
          </p:cNvSpPr>
          <p:nvPr>
            <p:ph type="subTitle" idx="6"/>
          </p:nvPr>
        </p:nvSpPr>
        <p:spPr>
          <a:xfrm>
            <a:off x="5964050" y="2919743"/>
            <a:ext cx="2049300" cy="6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0" name="Google Shape;450;p29"/>
          <p:cNvGrpSpPr/>
          <p:nvPr/>
        </p:nvGrpSpPr>
        <p:grpSpPr>
          <a:xfrm rot="9106257">
            <a:off x="6901805" y="-301986"/>
            <a:ext cx="3569986" cy="1527915"/>
            <a:chOff x="2254177" y="3456278"/>
            <a:chExt cx="2692275" cy="1152265"/>
          </a:xfrm>
        </p:grpSpPr>
        <p:sp>
          <p:nvSpPr>
            <p:cNvPr id="451" name="Google Shape;451;p29"/>
            <p:cNvSpPr/>
            <p:nvPr/>
          </p:nvSpPr>
          <p:spPr>
            <a:xfrm>
              <a:off x="2254177" y="3478828"/>
              <a:ext cx="2188798" cy="1016633"/>
            </a:xfrm>
            <a:custGeom>
              <a:avLst/>
              <a:gdLst/>
              <a:ahLst/>
              <a:cxnLst/>
              <a:rect l="l" t="t" r="r" b="b"/>
              <a:pathLst>
                <a:path w="104928" h="48736" extrusionOk="0">
                  <a:moveTo>
                    <a:pt x="215" y="1"/>
                  </a:moveTo>
                  <a:lnTo>
                    <a:pt x="1" y="115"/>
                  </a:lnTo>
                  <a:cubicBezTo>
                    <a:pt x="2532" y="4749"/>
                    <a:pt x="7180" y="8534"/>
                    <a:pt x="13815" y="11384"/>
                  </a:cubicBezTo>
                  <a:cubicBezTo>
                    <a:pt x="25934" y="16580"/>
                    <a:pt x="39428" y="16999"/>
                    <a:pt x="52474" y="17414"/>
                  </a:cubicBezTo>
                  <a:cubicBezTo>
                    <a:pt x="59866" y="17640"/>
                    <a:pt x="67511" y="17881"/>
                    <a:pt x="74861" y="18983"/>
                  </a:cubicBezTo>
                  <a:cubicBezTo>
                    <a:pt x="87013" y="20792"/>
                    <a:pt x="95794" y="25085"/>
                    <a:pt x="100954" y="31729"/>
                  </a:cubicBezTo>
                  <a:cubicBezTo>
                    <a:pt x="102938" y="34280"/>
                    <a:pt x="104079" y="36850"/>
                    <a:pt x="104346" y="39353"/>
                  </a:cubicBezTo>
                  <a:cubicBezTo>
                    <a:pt x="104673" y="42345"/>
                    <a:pt x="103625" y="45257"/>
                    <a:pt x="101628" y="46952"/>
                  </a:cubicBezTo>
                  <a:cubicBezTo>
                    <a:pt x="100433" y="47970"/>
                    <a:pt x="98913" y="48487"/>
                    <a:pt x="97439" y="48487"/>
                  </a:cubicBezTo>
                  <a:cubicBezTo>
                    <a:pt x="96157" y="48487"/>
                    <a:pt x="94910" y="48095"/>
                    <a:pt x="93943" y="47300"/>
                  </a:cubicBezTo>
                  <a:cubicBezTo>
                    <a:pt x="92315" y="45963"/>
                    <a:pt x="91467" y="43528"/>
                    <a:pt x="91613" y="40616"/>
                  </a:cubicBezTo>
                  <a:cubicBezTo>
                    <a:pt x="91847" y="35916"/>
                    <a:pt x="94232" y="31421"/>
                    <a:pt x="97989" y="28598"/>
                  </a:cubicBezTo>
                  <a:lnTo>
                    <a:pt x="97843" y="28397"/>
                  </a:lnTo>
                  <a:cubicBezTo>
                    <a:pt x="94023" y="31269"/>
                    <a:pt x="91600" y="35836"/>
                    <a:pt x="91360" y="40610"/>
                  </a:cubicBezTo>
                  <a:cubicBezTo>
                    <a:pt x="91213" y="43593"/>
                    <a:pt x="92100" y="46104"/>
                    <a:pt x="93783" y="47494"/>
                  </a:cubicBezTo>
                  <a:cubicBezTo>
                    <a:pt x="94799" y="48320"/>
                    <a:pt x="96100" y="48736"/>
                    <a:pt x="97443" y="48736"/>
                  </a:cubicBezTo>
                  <a:cubicBezTo>
                    <a:pt x="98972" y="48736"/>
                    <a:pt x="100547" y="48200"/>
                    <a:pt x="101789" y="47146"/>
                  </a:cubicBezTo>
                  <a:cubicBezTo>
                    <a:pt x="103853" y="45390"/>
                    <a:pt x="104928" y="42398"/>
                    <a:pt x="104599" y="39328"/>
                  </a:cubicBezTo>
                  <a:cubicBezTo>
                    <a:pt x="104327" y="36777"/>
                    <a:pt x="103165" y="34166"/>
                    <a:pt x="101148" y="31575"/>
                  </a:cubicBezTo>
                  <a:cubicBezTo>
                    <a:pt x="95946" y="24879"/>
                    <a:pt x="87114" y="20558"/>
                    <a:pt x="74901" y="18736"/>
                  </a:cubicBezTo>
                  <a:cubicBezTo>
                    <a:pt x="67537" y="17634"/>
                    <a:pt x="59885" y="17394"/>
                    <a:pt x="52480" y="17160"/>
                  </a:cubicBezTo>
                  <a:cubicBezTo>
                    <a:pt x="39454" y="16753"/>
                    <a:pt x="25987" y="16333"/>
                    <a:pt x="13916" y="11150"/>
                  </a:cubicBezTo>
                  <a:cubicBezTo>
                    <a:pt x="7332" y="8327"/>
                    <a:pt x="2718" y="4574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2409480" y="3456278"/>
              <a:ext cx="2115788" cy="1152265"/>
            </a:xfrm>
            <a:custGeom>
              <a:avLst/>
              <a:gdLst/>
              <a:ahLst/>
              <a:cxnLst/>
              <a:rect l="l" t="t" r="r" b="b"/>
              <a:pathLst>
                <a:path w="101428" h="55238" extrusionOk="0">
                  <a:moveTo>
                    <a:pt x="194" y="0"/>
                  </a:moveTo>
                  <a:lnTo>
                    <a:pt x="1" y="154"/>
                  </a:lnTo>
                  <a:cubicBezTo>
                    <a:pt x="3252" y="4173"/>
                    <a:pt x="8133" y="7272"/>
                    <a:pt x="14123" y="9107"/>
                  </a:cubicBezTo>
                  <a:cubicBezTo>
                    <a:pt x="19544" y="10770"/>
                    <a:pt x="25353" y="11278"/>
                    <a:pt x="30814" y="11584"/>
                  </a:cubicBezTo>
                  <a:cubicBezTo>
                    <a:pt x="33938" y="11759"/>
                    <a:pt x="37143" y="11885"/>
                    <a:pt x="40242" y="12006"/>
                  </a:cubicBezTo>
                  <a:cubicBezTo>
                    <a:pt x="54350" y="12552"/>
                    <a:pt x="68945" y="13127"/>
                    <a:pt x="81999" y="18681"/>
                  </a:cubicBezTo>
                  <a:cubicBezTo>
                    <a:pt x="85191" y="20172"/>
                    <a:pt x="88288" y="21667"/>
                    <a:pt x="91166" y="23577"/>
                  </a:cubicBezTo>
                  <a:cubicBezTo>
                    <a:pt x="92341" y="24357"/>
                    <a:pt x="93382" y="25145"/>
                    <a:pt x="94344" y="25972"/>
                  </a:cubicBezTo>
                  <a:cubicBezTo>
                    <a:pt x="94671" y="26253"/>
                    <a:pt x="94991" y="26541"/>
                    <a:pt x="95279" y="26822"/>
                  </a:cubicBezTo>
                  <a:cubicBezTo>
                    <a:pt x="96113" y="27615"/>
                    <a:pt x="96787" y="28390"/>
                    <a:pt x="97348" y="29185"/>
                  </a:cubicBezTo>
                  <a:cubicBezTo>
                    <a:pt x="98183" y="30353"/>
                    <a:pt x="98885" y="31728"/>
                    <a:pt x="99492" y="33392"/>
                  </a:cubicBezTo>
                  <a:cubicBezTo>
                    <a:pt x="100760" y="36837"/>
                    <a:pt x="101175" y="40314"/>
                    <a:pt x="100707" y="43460"/>
                  </a:cubicBezTo>
                  <a:cubicBezTo>
                    <a:pt x="100173" y="46979"/>
                    <a:pt x="98463" y="50196"/>
                    <a:pt x="96001" y="52279"/>
                  </a:cubicBezTo>
                  <a:cubicBezTo>
                    <a:pt x="93926" y="54029"/>
                    <a:pt x="91290" y="54989"/>
                    <a:pt x="88732" y="54989"/>
                  </a:cubicBezTo>
                  <a:cubicBezTo>
                    <a:pt x="87971" y="54989"/>
                    <a:pt x="87216" y="54904"/>
                    <a:pt x="86485" y="54730"/>
                  </a:cubicBezTo>
                  <a:cubicBezTo>
                    <a:pt x="83354" y="53975"/>
                    <a:pt x="80516" y="51512"/>
                    <a:pt x="79074" y="48294"/>
                  </a:cubicBezTo>
                  <a:cubicBezTo>
                    <a:pt x="77765" y="45383"/>
                    <a:pt x="77505" y="41836"/>
                    <a:pt x="78334" y="38298"/>
                  </a:cubicBezTo>
                  <a:cubicBezTo>
                    <a:pt x="79455" y="33531"/>
                    <a:pt x="82446" y="29217"/>
                    <a:pt x="86546" y="26467"/>
                  </a:cubicBezTo>
                  <a:lnTo>
                    <a:pt x="86405" y="26261"/>
                  </a:lnTo>
                  <a:cubicBezTo>
                    <a:pt x="82252" y="29044"/>
                    <a:pt x="79221" y="33411"/>
                    <a:pt x="78093" y="38245"/>
                  </a:cubicBezTo>
                  <a:cubicBezTo>
                    <a:pt x="77252" y="41830"/>
                    <a:pt x="77518" y="45435"/>
                    <a:pt x="78847" y="48394"/>
                  </a:cubicBezTo>
                  <a:cubicBezTo>
                    <a:pt x="80316" y="51685"/>
                    <a:pt x="83228" y="54202"/>
                    <a:pt x="86432" y="54970"/>
                  </a:cubicBezTo>
                  <a:cubicBezTo>
                    <a:pt x="87179" y="55151"/>
                    <a:pt x="87955" y="55238"/>
                    <a:pt x="88735" y="55238"/>
                  </a:cubicBezTo>
                  <a:cubicBezTo>
                    <a:pt x="91353" y="55238"/>
                    <a:pt x="94044" y="54255"/>
                    <a:pt x="96161" y="52467"/>
                  </a:cubicBezTo>
                  <a:cubicBezTo>
                    <a:pt x="98664" y="50344"/>
                    <a:pt x="100414" y="47072"/>
                    <a:pt x="100954" y="43493"/>
                  </a:cubicBezTo>
                  <a:cubicBezTo>
                    <a:pt x="101428" y="40314"/>
                    <a:pt x="101008" y="36789"/>
                    <a:pt x="99726" y="33303"/>
                  </a:cubicBezTo>
                  <a:cubicBezTo>
                    <a:pt x="99104" y="31621"/>
                    <a:pt x="98396" y="30227"/>
                    <a:pt x="97555" y="29038"/>
                  </a:cubicBezTo>
                  <a:cubicBezTo>
                    <a:pt x="96981" y="28237"/>
                    <a:pt x="96294" y="27448"/>
                    <a:pt x="95453" y="26641"/>
                  </a:cubicBezTo>
                  <a:cubicBezTo>
                    <a:pt x="95159" y="26360"/>
                    <a:pt x="94839" y="26073"/>
                    <a:pt x="94510" y="25786"/>
                  </a:cubicBezTo>
                  <a:cubicBezTo>
                    <a:pt x="93536" y="24945"/>
                    <a:pt x="92488" y="24157"/>
                    <a:pt x="91299" y="23368"/>
                  </a:cubicBezTo>
                  <a:cubicBezTo>
                    <a:pt x="88415" y="21445"/>
                    <a:pt x="85304" y="19950"/>
                    <a:pt x="82099" y="18455"/>
                  </a:cubicBezTo>
                  <a:cubicBezTo>
                    <a:pt x="69006" y="12880"/>
                    <a:pt x="54384" y="12305"/>
                    <a:pt x="40249" y="11759"/>
                  </a:cubicBezTo>
                  <a:cubicBezTo>
                    <a:pt x="37151" y="11639"/>
                    <a:pt x="33953" y="11510"/>
                    <a:pt x="30828" y="11337"/>
                  </a:cubicBezTo>
                  <a:cubicBezTo>
                    <a:pt x="25380" y="11030"/>
                    <a:pt x="19597" y="10523"/>
                    <a:pt x="14196" y="8866"/>
                  </a:cubicBezTo>
                  <a:cubicBezTo>
                    <a:pt x="8253" y="7044"/>
                    <a:pt x="3412" y="3979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4311766" y="3555447"/>
              <a:ext cx="497782" cy="392919"/>
            </a:xfrm>
            <a:custGeom>
              <a:avLst/>
              <a:gdLst/>
              <a:ahLst/>
              <a:cxnLst/>
              <a:rect l="l" t="t" r="r" b="b"/>
              <a:pathLst>
                <a:path w="23863" h="18836" extrusionOk="0">
                  <a:moveTo>
                    <a:pt x="22675" y="1"/>
                  </a:moveTo>
                  <a:lnTo>
                    <a:pt x="22460" y="121"/>
                  </a:lnTo>
                  <a:cubicBezTo>
                    <a:pt x="23575" y="2004"/>
                    <a:pt x="23602" y="4567"/>
                    <a:pt x="22534" y="6811"/>
                  </a:cubicBezTo>
                  <a:cubicBezTo>
                    <a:pt x="21625" y="8713"/>
                    <a:pt x="19963" y="10423"/>
                    <a:pt x="17714" y="11772"/>
                  </a:cubicBezTo>
                  <a:cubicBezTo>
                    <a:pt x="15683" y="12987"/>
                    <a:pt x="13427" y="13794"/>
                    <a:pt x="11249" y="14568"/>
                  </a:cubicBezTo>
                  <a:lnTo>
                    <a:pt x="0" y="18602"/>
                  </a:lnTo>
                  <a:lnTo>
                    <a:pt x="80" y="18836"/>
                  </a:lnTo>
                  <a:lnTo>
                    <a:pt x="11329" y="14802"/>
                  </a:lnTo>
                  <a:cubicBezTo>
                    <a:pt x="13520" y="14022"/>
                    <a:pt x="15791" y="13214"/>
                    <a:pt x="17840" y="11985"/>
                  </a:cubicBezTo>
                  <a:cubicBezTo>
                    <a:pt x="20130" y="10617"/>
                    <a:pt x="21833" y="8860"/>
                    <a:pt x="22755" y="6917"/>
                  </a:cubicBezTo>
                  <a:cubicBezTo>
                    <a:pt x="23862" y="4601"/>
                    <a:pt x="23828" y="1949"/>
                    <a:pt x="2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4397834" y="3552234"/>
              <a:ext cx="548618" cy="464093"/>
            </a:xfrm>
            <a:custGeom>
              <a:avLst/>
              <a:gdLst/>
              <a:ahLst/>
              <a:cxnLst/>
              <a:rect l="l" t="t" r="r" b="b"/>
              <a:pathLst>
                <a:path w="26300" h="22248" extrusionOk="0">
                  <a:moveTo>
                    <a:pt x="24390" y="1"/>
                  </a:moveTo>
                  <a:lnTo>
                    <a:pt x="24176" y="127"/>
                  </a:lnTo>
                  <a:cubicBezTo>
                    <a:pt x="25926" y="3085"/>
                    <a:pt x="26040" y="6971"/>
                    <a:pt x="24470" y="10022"/>
                  </a:cubicBezTo>
                  <a:cubicBezTo>
                    <a:pt x="22481" y="13889"/>
                    <a:pt x="18287" y="16071"/>
                    <a:pt x="14448" y="17695"/>
                  </a:cubicBezTo>
                  <a:cubicBezTo>
                    <a:pt x="13080" y="18275"/>
                    <a:pt x="11437" y="18937"/>
                    <a:pt x="9695" y="19430"/>
                  </a:cubicBezTo>
                  <a:cubicBezTo>
                    <a:pt x="8540" y="19751"/>
                    <a:pt x="7338" y="20004"/>
                    <a:pt x="6170" y="20251"/>
                  </a:cubicBezTo>
                  <a:cubicBezTo>
                    <a:pt x="4087" y="20685"/>
                    <a:pt x="1936" y="21140"/>
                    <a:pt x="1" y="22021"/>
                  </a:cubicBezTo>
                  <a:lnTo>
                    <a:pt x="100" y="22247"/>
                  </a:lnTo>
                  <a:cubicBezTo>
                    <a:pt x="2010" y="21380"/>
                    <a:pt x="4152" y="20925"/>
                    <a:pt x="6223" y="20491"/>
                  </a:cubicBezTo>
                  <a:cubicBezTo>
                    <a:pt x="7391" y="20251"/>
                    <a:pt x="8599" y="19997"/>
                    <a:pt x="9761" y="19671"/>
                  </a:cubicBezTo>
                  <a:cubicBezTo>
                    <a:pt x="11530" y="19169"/>
                    <a:pt x="13246" y="18475"/>
                    <a:pt x="14549" y="17921"/>
                  </a:cubicBezTo>
                  <a:cubicBezTo>
                    <a:pt x="18428" y="16278"/>
                    <a:pt x="22667" y="14068"/>
                    <a:pt x="24691" y="10136"/>
                  </a:cubicBezTo>
                  <a:cubicBezTo>
                    <a:pt x="26300" y="7011"/>
                    <a:pt x="26186" y="3033"/>
                    <a:pt x="24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30"/>
          <p:cNvPicPr preferRelativeResize="0"/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 rot="-1140616" flipH="1">
            <a:off x="-627416" y="-1601583"/>
            <a:ext cx="10845633" cy="816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30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 rot="-3599999">
            <a:off x="-1072327" y="4003781"/>
            <a:ext cx="2402701" cy="212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0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-4500001" flipH="1">
            <a:off x="7591257" y="2376373"/>
            <a:ext cx="3768482" cy="4245602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0"/>
          <p:cNvSpPr/>
          <p:nvPr/>
        </p:nvSpPr>
        <p:spPr>
          <a:xfrm>
            <a:off x="320850" y="338100"/>
            <a:ext cx="8502300" cy="4467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0" name="Google Shape;460;p30"/>
          <p:cNvPicPr preferRelativeResize="0"/>
          <p:nvPr/>
        </p:nvPicPr>
        <p:blipFill>
          <a:blip r:embed="rId5">
            <a:alphaModFix amt="79000"/>
          </a:blip>
          <a:stretch>
            <a:fillRect/>
          </a:stretch>
        </p:blipFill>
        <p:spPr>
          <a:xfrm rot="7539956">
            <a:off x="8362762" y="-1829100"/>
            <a:ext cx="2031024" cy="472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7555146">
            <a:off x="6628777" y="-1668451"/>
            <a:ext cx="1895950" cy="3350151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30"/>
          <p:cNvSpPr txBox="1">
            <a:spLocks noGrp="1"/>
          </p:cNvSpPr>
          <p:nvPr>
            <p:ph type="title"/>
          </p:nvPr>
        </p:nvSpPr>
        <p:spPr>
          <a:xfrm>
            <a:off x="720000" y="3524178"/>
            <a:ext cx="23364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3" name="Google Shape;463;p30"/>
          <p:cNvSpPr txBox="1">
            <a:spLocks noGrp="1"/>
          </p:cNvSpPr>
          <p:nvPr>
            <p:ph type="subTitle" idx="1"/>
          </p:nvPr>
        </p:nvSpPr>
        <p:spPr>
          <a:xfrm>
            <a:off x="720000" y="3836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30"/>
          <p:cNvSpPr txBox="1">
            <a:spLocks noGrp="1"/>
          </p:cNvSpPr>
          <p:nvPr>
            <p:ph type="title" idx="2"/>
          </p:nvPr>
        </p:nvSpPr>
        <p:spPr>
          <a:xfrm>
            <a:off x="3403800" y="3524178"/>
            <a:ext cx="23364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5" name="Google Shape;465;p30"/>
          <p:cNvSpPr txBox="1">
            <a:spLocks noGrp="1"/>
          </p:cNvSpPr>
          <p:nvPr>
            <p:ph type="subTitle" idx="3"/>
          </p:nvPr>
        </p:nvSpPr>
        <p:spPr>
          <a:xfrm>
            <a:off x="3403800" y="3836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30"/>
          <p:cNvSpPr txBox="1">
            <a:spLocks noGrp="1"/>
          </p:cNvSpPr>
          <p:nvPr>
            <p:ph type="title" idx="4"/>
          </p:nvPr>
        </p:nvSpPr>
        <p:spPr>
          <a:xfrm>
            <a:off x="6087600" y="3524178"/>
            <a:ext cx="23364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7" name="Google Shape;467;p30"/>
          <p:cNvSpPr txBox="1">
            <a:spLocks noGrp="1"/>
          </p:cNvSpPr>
          <p:nvPr>
            <p:ph type="subTitle" idx="5"/>
          </p:nvPr>
        </p:nvSpPr>
        <p:spPr>
          <a:xfrm>
            <a:off x="6087600" y="3836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30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69" name="Google Shape;469;p30"/>
          <p:cNvGrpSpPr/>
          <p:nvPr/>
        </p:nvGrpSpPr>
        <p:grpSpPr>
          <a:xfrm rot="10800000">
            <a:off x="7173304" y="4427606"/>
            <a:ext cx="4400750" cy="1635602"/>
            <a:chOff x="5180400" y="1144425"/>
            <a:chExt cx="2679300" cy="995800"/>
          </a:xfrm>
        </p:grpSpPr>
        <p:sp>
          <p:nvSpPr>
            <p:cNvPr id="470" name="Google Shape;470;p30"/>
            <p:cNvSpPr/>
            <p:nvPr/>
          </p:nvSpPr>
          <p:spPr>
            <a:xfrm>
              <a:off x="5582575" y="1513950"/>
              <a:ext cx="991825" cy="487925"/>
            </a:xfrm>
            <a:custGeom>
              <a:avLst/>
              <a:gdLst/>
              <a:ahLst/>
              <a:cxnLst/>
              <a:rect l="l" t="t" r="r" b="b"/>
              <a:pathLst>
                <a:path w="39673" h="19517" extrusionOk="0">
                  <a:moveTo>
                    <a:pt x="11007" y="595"/>
                  </a:moveTo>
                  <a:cubicBezTo>
                    <a:pt x="11135" y="599"/>
                    <a:pt x="11263" y="602"/>
                    <a:pt x="11391" y="606"/>
                  </a:cubicBezTo>
                  <a:cubicBezTo>
                    <a:pt x="11796" y="623"/>
                    <a:pt x="12212" y="660"/>
                    <a:pt x="12501" y="697"/>
                  </a:cubicBezTo>
                  <a:cubicBezTo>
                    <a:pt x="12468" y="699"/>
                    <a:pt x="12433" y="700"/>
                    <a:pt x="12398" y="700"/>
                  </a:cubicBezTo>
                  <a:cubicBezTo>
                    <a:pt x="12073" y="700"/>
                    <a:pt x="11666" y="605"/>
                    <a:pt x="11256" y="605"/>
                  </a:cubicBezTo>
                  <a:cubicBezTo>
                    <a:pt x="11240" y="605"/>
                    <a:pt x="11224" y="605"/>
                    <a:pt x="11209" y="606"/>
                  </a:cubicBezTo>
                  <a:cubicBezTo>
                    <a:pt x="11142" y="606"/>
                    <a:pt x="11075" y="601"/>
                    <a:pt x="11007" y="595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36" y="235"/>
                    <a:pt x="235" y="198"/>
                    <a:pt x="389" y="209"/>
                  </a:cubicBezTo>
                  <a:cubicBezTo>
                    <a:pt x="2394" y="380"/>
                    <a:pt x="4408" y="380"/>
                    <a:pt x="6413" y="435"/>
                  </a:cubicBezTo>
                  <a:cubicBezTo>
                    <a:pt x="7788" y="479"/>
                    <a:pt x="9161" y="536"/>
                    <a:pt x="10530" y="580"/>
                  </a:cubicBezTo>
                  <a:lnTo>
                    <a:pt x="10530" y="580"/>
                  </a:lnTo>
                  <a:cubicBezTo>
                    <a:pt x="10429" y="593"/>
                    <a:pt x="10329" y="624"/>
                    <a:pt x="10233" y="686"/>
                  </a:cubicBezTo>
                  <a:cubicBezTo>
                    <a:pt x="10298" y="751"/>
                    <a:pt x="10378" y="751"/>
                    <a:pt x="10461" y="760"/>
                  </a:cubicBezTo>
                  <a:cubicBezTo>
                    <a:pt x="11833" y="805"/>
                    <a:pt x="13179" y="957"/>
                    <a:pt x="14534" y="1174"/>
                  </a:cubicBezTo>
                  <a:cubicBezTo>
                    <a:pt x="16023" y="1410"/>
                    <a:pt x="17478" y="1735"/>
                    <a:pt x="18896" y="2258"/>
                  </a:cubicBezTo>
                  <a:cubicBezTo>
                    <a:pt x="21363" y="3170"/>
                    <a:pt x="23511" y="4571"/>
                    <a:pt x="25390" y="6387"/>
                  </a:cubicBezTo>
                  <a:cubicBezTo>
                    <a:pt x="25878" y="6856"/>
                    <a:pt x="26349" y="7363"/>
                    <a:pt x="26808" y="7868"/>
                  </a:cubicBezTo>
                  <a:cubicBezTo>
                    <a:pt x="27550" y="8698"/>
                    <a:pt x="28263" y="9565"/>
                    <a:pt x="28967" y="10424"/>
                  </a:cubicBezTo>
                  <a:cubicBezTo>
                    <a:pt x="29743" y="11363"/>
                    <a:pt x="30513" y="12303"/>
                    <a:pt x="31298" y="13225"/>
                  </a:cubicBezTo>
                  <a:cubicBezTo>
                    <a:pt x="31677" y="13676"/>
                    <a:pt x="32093" y="14092"/>
                    <a:pt x="32481" y="14525"/>
                  </a:cubicBezTo>
                  <a:cubicBezTo>
                    <a:pt x="33060" y="15184"/>
                    <a:pt x="33711" y="15789"/>
                    <a:pt x="34424" y="16305"/>
                  </a:cubicBezTo>
                  <a:cubicBezTo>
                    <a:pt x="34586" y="16394"/>
                    <a:pt x="34712" y="16531"/>
                    <a:pt x="34849" y="16656"/>
                  </a:cubicBezTo>
                  <a:cubicBezTo>
                    <a:pt x="35445" y="17181"/>
                    <a:pt x="36104" y="17641"/>
                    <a:pt x="36772" y="18065"/>
                  </a:cubicBezTo>
                  <a:cubicBezTo>
                    <a:pt x="37259" y="18373"/>
                    <a:pt x="37747" y="18690"/>
                    <a:pt x="38280" y="18915"/>
                  </a:cubicBezTo>
                  <a:cubicBezTo>
                    <a:pt x="38614" y="19095"/>
                    <a:pt x="38968" y="19240"/>
                    <a:pt x="39301" y="19429"/>
                  </a:cubicBezTo>
                  <a:cubicBezTo>
                    <a:pt x="39336" y="19492"/>
                    <a:pt x="39390" y="19503"/>
                    <a:pt x="39464" y="19503"/>
                  </a:cubicBezTo>
                  <a:cubicBezTo>
                    <a:pt x="39486" y="19512"/>
                    <a:pt x="39507" y="19517"/>
                    <a:pt x="39525" y="19517"/>
                  </a:cubicBezTo>
                  <a:cubicBezTo>
                    <a:pt x="39587" y="19517"/>
                    <a:pt x="39624" y="19465"/>
                    <a:pt x="39644" y="19403"/>
                  </a:cubicBezTo>
                  <a:cubicBezTo>
                    <a:pt x="39672" y="19329"/>
                    <a:pt x="39618" y="19286"/>
                    <a:pt x="39553" y="19249"/>
                  </a:cubicBezTo>
                  <a:cubicBezTo>
                    <a:pt x="39490" y="19240"/>
                    <a:pt x="39418" y="19232"/>
                    <a:pt x="39382" y="19158"/>
                  </a:cubicBezTo>
                  <a:cubicBezTo>
                    <a:pt x="39202" y="19095"/>
                    <a:pt x="39030" y="19041"/>
                    <a:pt x="38885" y="18915"/>
                  </a:cubicBezTo>
                  <a:cubicBezTo>
                    <a:pt x="38642" y="18833"/>
                    <a:pt x="38415" y="18733"/>
                    <a:pt x="38209" y="18571"/>
                  </a:cubicBezTo>
                  <a:cubicBezTo>
                    <a:pt x="38027" y="18436"/>
                    <a:pt x="37801" y="18373"/>
                    <a:pt x="37621" y="18237"/>
                  </a:cubicBezTo>
                  <a:cubicBezTo>
                    <a:pt x="37485" y="18148"/>
                    <a:pt x="37314" y="18111"/>
                    <a:pt x="37205" y="17985"/>
                  </a:cubicBezTo>
                  <a:cubicBezTo>
                    <a:pt x="37034" y="17877"/>
                    <a:pt x="36863" y="17777"/>
                    <a:pt x="36700" y="17649"/>
                  </a:cubicBezTo>
                  <a:cubicBezTo>
                    <a:pt x="36637" y="17641"/>
                    <a:pt x="36563" y="17632"/>
                    <a:pt x="36537" y="17560"/>
                  </a:cubicBezTo>
                  <a:cubicBezTo>
                    <a:pt x="36104" y="17270"/>
                    <a:pt x="35670" y="16973"/>
                    <a:pt x="35271" y="16639"/>
                  </a:cubicBezTo>
                  <a:cubicBezTo>
                    <a:pt x="35100" y="16502"/>
                    <a:pt x="34883" y="16422"/>
                    <a:pt x="34758" y="16223"/>
                  </a:cubicBezTo>
                  <a:cubicBezTo>
                    <a:pt x="34612" y="16114"/>
                    <a:pt x="34487" y="15989"/>
                    <a:pt x="34350" y="15872"/>
                  </a:cubicBezTo>
                  <a:cubicBezTo>
                    <a:pt x="33682" y="15139"/>
                    <a:pt x="32924" y="14497"/>
                    <a:pt x="32256" y="13767"/>
                  </a:cubicBezTo>
                  <a:cubicBezTo>
                    <a:pt x="31478" y="12908"/>
                    <a:pt x="30730" y="12024"/>
                    <a:pt x="30006" y="11120"/>
                  </a:cubicBezTo>
                  <a:cubicBezTo>
                    <a:pt x="28950" y="9819"/>
                    <a:pt x="27901" y="8518"/>
                    <a:pt x="26774" y="7280"/>
                  </a:cubicBezTo>
                  <a:cubicBezTo>
                    <a:pt x="25436" y="5817"/>
                    <a:pt x="23955" y="4499"/>
                    <a:pt x="22238" y="3469"/>
                  </a:cubicBezTo>
                  <a:cubicBezTo>
                    <a:pt x="20975" y="2711"/>
                    <a:pt x="19654" y="2086"/>
                    <a:pt x="18254" y="1635"/>
                  </a:cubicBezTo>
                  <a:cubicBezTo>
                    <a:pt x="16385" y="1031"/>
                    <a:pt x="14443" y="723"/>
                    <a:pt x="12492" y="523"/>
                  </a:cubicBezTo>
                  <a:cubicBezTo>
                    <a:pt x="11274" y="398"/>
                    <a:pt x="10053" y="289"/>
                    <a:pt x="8824" y="281"/>
                  </a:cubicBezTo>
                  <a:cubicBezTo>
                    <a:pt x="7266" y="255"/>
                    <a:pt x="5708" y="159"/>
                    <a:pt x="4144" y="159"/>
                  </a:cubicBezTo>
                  <a:cubicBezTo>
                    <a:pt x="3958" y="159"/>
                    <a:pt x="3772" y="161"/>
                    <a:pt x="3586" y="164"/>
                  </a:cubicBezTo>
                  <a:cubicBezTo>
                    <a:pt x="3545" y="168"/>
                    <a:pt x="3505" y="170"/>
                    <a:pt x="3464" y="170"/>
                  </a:cubicBezTo>
                  <a:cubicBezTo>
                    <a:pt x="3423" y="170"/>
                    <a:pt x="3383" y="168"/>
                    <a:pt x="3342" y="164"/>
                  </a:cubicBezTo>
                  <a:cubicBezTo>
                    <a:pt x="2232" y="64"/>
                    <a:pt x="1111" y="4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0"/>
            <p:cNvSpPr/>
            <p:nvPr/>
          </p:nvSpPr>
          <p:spPr>
            <a:xfrm>
              <a:off x="5180400" y="1144425"/>
              <a:ext cx="733225" cy="391075"/>
            </a:xfrm>
            <a:custGeom>
              <a:avLst/>
              <a:gdLst/>
              <a:ahLst/>
              <a:cxnLst/>
              <a:rect l="l" t="t" r="r" b="b"/>
              <a:pathLst>
                <a:path w="29329" h="15643" extrusionOk="0">
                  <a:moveTo>
                    <a:pt x="251" y="1"/>
                  </a:moveTo>
                  <a:cubicBezTo>
                    <a:pt x="234" y="1"/>
                    <a:pt x="216" y="2"/>
                    <a:pt x="198" y="4"/>
                  </a:cubicBezTo>
                  <a:cubicBezTo>
                    <a:pt x="0" y="32"/>
                    <a:pt x="55" y="166"/>
                    <a:pt x="72" y="292"/>
                  </a:cubicBezTo>
                  <a:cubicBezTo>
                    <a:pt x="317" y="1792"/>
                    <a:pt x="685" y="3264"/>
                    <a:pt x="1219" y="4693"/>
                  </a:cubicBezTo>
                  <a:cubicBezTo>
                    <a:pt x="2186" y="7229"/>
                    <a:pt x="3549" y="9505"/>
                    <a:pt x="5554" y="11368"/>
                  </a:cubicBezTo>
                  <a:cubicBezTo>
                    <a:pt x="7081" y="12794"/>
                    <a:pt x="8880" y="13715"/>
                    <a:pt x="10866" y="14275"/>
                  </a:cubicBezTo>
                  <a:cubicBezTo>
                    <a:pt x="12086" y="14619"/>
                    <a:pt x="13333" y="14845"/>
                    <a:pt x="14596" y="14971"/>
                  </a:cubicBezTo>
                  <a:cubicBezTo>
                    <a:pt x="15713" y="15088"/>
                    <a:pt x="16829" y="15210"/>
                    <a:pt x="17952" y="15210"/>
                  </a:cubicBezTo>
                  <a:cubicBezTo>
                    <a:pt x="18056" y="15210"/>
                    <a:pt x="18160" y="15209"/>
                    <a:pt x="18264" y="15207"/>
                  </a:cubicBezTo>
                  <a:cubicBezTo>
                    <a:pt x="18424" y="15241"/>
                    <a:pt x="18583" y="15249"/>
                    <a:pt x="18743" y="15249"/>
                  </a:cubicBezTo>
                  <a:cubicBezTo>
                    <a:pt x="18881" y="15249"/>
                    <a:pt x="19020" y="15243"/>
                    <a:pt x="19160" y="15243"/>
                  </a:cubicBezTo>
                  <a:cubicBezTo>
                    <a:pt x="19234" y="15243"/>
                    <a:pt x="19308" y="15245"/>
                    <a:pt x="19383" y="15250"/>
                  </a:cubicBezTo>
                  <a:cubicBezTo>
                    <a:pt x="19464" y="15254"/>
                    <a:pt x="19546" y="15256"/>
                    <a:pt x="19627" y="15256"/>
                  </a:cubicBezTo>
                  <a:cubicBezTo>
                    <a:pt x="19878" y="15256"/>
                    <a:pt x="20128" y="15241"/>
                    <a:pt x="20378" y="15241"/>
                  </a:cubicBezTo>
                  <a:cubicBezTo>
                    <a:pt x="20598" y="15241"/>
                    <a:pt x="20817" y="15253"/>
                    <a:pt x="21037" y="15296"/>
                  </a:cubicBezTo>
                  <a:cubicBezTo>
                    <a:pt x="21089" y="15329"/>
                    <a:pt x="21151" y="15333"/>
                    <a:pt x="21212" y="15333"/>
                  </a:cubicBezTo>
                  <a:cubicBezTo>
                    <a:pt x="21235" y="15333"/>
                    <a:pt x="21258" y="15333"/>
                    <a:pt x="21280" y="15333"/>
                  </a:cubicBezTo>
                  <a:cubicBezTo>
                    <a:pt x="21547" y="15322"/>
                    <a:pt x="21813" y="15317"/>
                    <a:pt x="22080" y="15317"/>
                  </a:cubicBezTo>
                  <a:cubicBezTo>
                    <a:pt x="23323" y="15317"/>
                    <a:pt x="24565" y="15413"/>
                    <a:pt x="25808" y="15413"/>
                  </a:cubicBezTo>
                  <a:cubicBezTo>
                    <a:pt x="25862" y="15413"/>
                    <a:pt x="25915" y="15413"/>
                    <a:pt x="25969" y="15413"/>
                  </a:cubicBezTo>
                  <a:cubicBezTo>
                    <a:pt x="26001" y="15413"/>
                    <a:pt x="26036" y="15411"/>
                    <a:pt x="26071" y="15411"/>
                  </a:cubicBezTo>
                  <a:cubicBezTo>
                    <a:pt x="26133" y="15411"/>
                    <a:pt x="26197" y="15418"/>
                    <a:pt x="26249" y="15458"/>
                  </a:cubicBezTo>
                  <a:lnTo>
                    <a:pt x="26285" y="15467"/>
                  </a:lnTo>
                  <a:lnTo>
                    <a:pt x="26320" y="15467"/>
                  </a:lnTo>
                  <a:cubicBezTo>
                    <a:pt x="26457" y="15463"/>
                    <a:pt x="26595" y="15461"/>
                    <a:pt x="26732" y="15461"/>
                  </a:cubicBezTo>
                  <a:cubicBezTo>
                    <a:pt x="27427" y="15461"/>
                    <a:pt x="28120" y="15514"/>
                    <a:pt x="28813" y="15612"/>
                  </a:cubicBezTo>
                  <a:cubicBezTo>
                    <a:pt x="28882" y="15624"/>
                    <a:pt x="28957" y="15642"/>
                    <a:pt x="29032" y="15642"/>
                  </a:cubicBezTo>
                  <a:cubicBezTo>
                    <a:pt x="29136" y="15642"/>
                    <a:pt x="29240" y="15608"/>
                    <a:pt x="29329" y="15478"/>
                  </a:cubicBezTo>
                  <a:cubicBezTo>
                    <a:pt x="28850" y="15478"/>
                    <a:pt x="28416" y="15404"/>
                    <a:pt x="27983" y="15359"/>
                  </a:cubicBezTo>
                  <a:cubicBezTo>
                    <a:pt x="26890" y="15224"/>
                    <a:pt x="25798" y="15233"/>
                    <a:pt x="24705" y="15133"/>
                  </a:cubicBezTo>
                  <a:cubicBezTo>
                    <a:pt x="23729" y="15044"/>
                    <a:pt x="22754" y="15107"/>
                    <a:pt x="21778" y="15062"/>
                  </a:cubicBezTo>
                  <a:cubicBezTo>
                    <a:pt x="20467" y="15007"/>
                    <a:pt x="19158" y="14971"/>
                    <a:pt x="17848" y="14962"/>
                  </a:cubicBezTo>
                  <a:cubicBezTo>
                    <a:pt x="17376" y="14954"/>
                    <a:pt x="16916" y="14853"/>
                    <a:pt x="16453" y="14853"/>
                  </a:cubicBezTo>
                  <a:cubicBezTo>
                    <a:pt x="16376" y="14853"/>
                    <a:pt x="16299" y="14856"/>
                    <a:pt x="16222" y="14862"/>
                  </a:cubicBezTo>
                  <a:cubicBezTo>
                    <a:pt x="16216" y="14863"/>
                    <a:pt x="16210" y="14863"/>
                    <a:pt x="16203" y="14863"/>
                  </a:cubicBezTo>
                  <a:cubicBezTo>
                    <a:pt x="16150" y="14863"/>
                    <a:pt x="16111" y="14831"/>
                    <a:pt x="16088" y="14782"/>
                  </a:cubicBezTo>
                  <a:cubicBezTo>
                    <a:pt x="15980" y="14736"/>
                    <a:pt x="15880" y="14708"/>
                    <a:pt x="15763" y="14708"/>
                  </a:cubicBezTo>
                  <a:cubicBezTo>
                    <a:pt x="14813" y="14674"/>
                    <a:pt x="13875" y="14520"/>
                    <a:pt x="12945" y="14366"/>
                  </a:cubicBezTo>
                  <a:cubicBezTo>
                    <a:pt x="11470" y="14112"/>
                    <a:pt x="10035" y="13707"/>
                    <a:pt x="8680" y="13056"/>
                  </a:cubicBezTo>
                  <a:cubicBezTo>
                    <a:pt x="6658" y="12081"/>
                    <a:pt x="5067" y="10600"/>
                    <a:pt x="3794" y="8766"/>
                  </a:cubicBezTo>
                  <a:cubicBezTo>
                    <a:pt x="2006" y="6191"/>
                    <a:pt x="930" y="3327"/>
                    <a:pt x="469" y="229"/>
                  </a:cubicBezTo>
                  <a:cubicBezTo>
                    <a:pt x="446" y="63"/>
                    <a:pt x="37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0"/>
            <p:cNvSpPr/>
            <p:nvPr/>
          </p:nvSpPr>
          <p:spPr>
            <a:xfrm>
              <a:off x="6762425" y="2049350"/>
              <a:ext cx="1029750" cy="89875"/>
            </a:xfrm>
            <a:custGeom>
              <a:avLst/>
              <a:gdLst/>
              <a:ahLst/>
              <a:cxnLst/>
              <a:rect l="l" t="t" r="r" b="b"/>
              <a:pathLst>
                <a:path w="41190" h="3595" extrusionOk="0">
                  <a:moveTo>
                    <a:pt x="1855" y="380"/>
                  </a:moveTo>
                  <a:cubicBezTo>
                    <a:pt x="2459" y="437"/>
                    <a:pt x="3062" y="501"/>
                    <a:pt x="3664" y="557"/>
                  </a:cubicBezTo>
                  <a:lnTo>
                    <a:pt x="3664" y="557"/>
                  </a:lnTo>
                  <a:cubicBezTo>
                    <a:pt x="3061" y="509"/>
                    <a:pt x="2456" y="460"/>
                    <a:pt x="1855" y="380"/>
                  </a:cubicBezTo>
                  <a:close/>
                  <a:moveTo>
                    <a:pt x="13168" y="1198"/>
                  </a:moveTo>
                  <a:cubicBezTo>
                    <a:pt x="13340" y="1211"/>
                    <a:pt x="13513" y="1225"/>
                    <a:pt x="13686" y="1239"/>
                  </a:cubicBezTo>
                  <a:cubicBezTo>
                    <a:pt x="13511" y="1239"/>
                    <a:pt x="13341" y="1216"/>
                    <a:pt x="13168" y="1198"/>
                  </a:cubicBezTo>
                  <a:close/>
                  <a:moveTo>
                    <a:pt x="0" y="1"/>
                  </a:moveTo>
                  <a:cubicBezTo>
                    <a:pt x="136" y="275"/>
                    <a:pt x="380" y="286"/>
                    <a:pt x="609" y="286"/>
                  </a:cubicBezTo>
                  <a:cubicBezTo>
                    <a:pt x="629" y="286"/>
                    <a:pt x="650" y="286"/>
                    <a:pt x="670" y="286"/>
                  </a:cubicBezTo>
                  <a:cubicBezTo>
                    <a:pt x="713" y="286"/>
                    <a:pt x="756" y="287"/>
                    <a:pt x="796" y="289"/>
                  </a:cubicBezTo>
                  <a:cubicBezTo>
                    <a:pt x="979" y="303"/>
                    <a:pt x="1162" y="318"/>
                    <a:pt x="1344" y="334"/>
                  </a:cubicBezTo>
                  <a:lnTo>
                    <a:pt x="1344" y="334"/>
                  </a:lnTo>
                  <a:cubicBezTo>
                    <a:pt x="1254" y="343"/>
                    <a:pt x="1166" y="371"/>
                    <a:pt x="1084" y="434"/>
                  </a:cubicBezTo>
                  <a:cubicBezTo>
                    <a:pt x="1121" y="460"/>
                    <a:pt x="1149" y="497"/>
                    <a:pt x="1184" y="497"/>
                  </a:cubicBezTo>
                  <a:cubicBezTo>
                    <a:pt x="2522" y="623"/>
                    <a:pt x="3840" y="786"/>
                    <a:pt x="5177" y="868"/>
                  </a:cubicBezTo>
                  <a:cubicBezTo>
                    <a:pt x="5691" y="894"/>
                    <a:pt x="6216" y="894"/>
                    <a:pt x="6721" y="948"/>
                  </a:cubicBezTo>
                  <a:cubicBezTo>
                    <a:pt x="7859" y="1076"/>
                    <a:pt x="8997" y="1102"/>
                    <a:pt x="10135" y="1176"/>
                  </a:cubicBezTo>
                  <a:cubicBezTo>
                    <a:pt x="10805" y="1211"/>
                    <a:pt x="11473" y="1273"/>
                    <a:pt x="12140" y="1293"/>
                  </a:cubicBezTo>
                  <a:cubicBezTo>
                    <a:pt x="12520" y="1310"/>
                    <a:pt x="12890" y="1338"/>
                    <a:pt x="13270" y="1373"/>
                  </a:cubicBezTo>
                  <a:cubicBezTo>
                    <a:pt x="14048" y="1447"/>
                    <a:pt x="14815" y="1518"/>
                    <a:pt x="15592" y="1609"/>
                  </a:cubicBezTo>
                  <a:cubicBezTo>
                    <a:pt x="16422" y="1698"/>
                    <a:pt x="17246" y="1815"/>
                    <a:pt x="18076" y="1898"/>
                  </a:cubicBezTo>
                  <a:cubicBezTo>
                    <a:pt x="18665" y="1959"/>
                    <a:pt x="19254" y="2115"/>
                    <a:pt x="19853" y="2115"/>
                  </a:cubicBezTo>
                  <a:cubicBezTo>
                    <a:pt x="19869" y="2115"/>
                    <a:pt x="19885" y="2115"/>
                    <a:pt x="19901" y="2114"/>
                  </a:cubicBezTo>
                  <a:cubicBezTo>
                    <a:pt x="20469" y="2195"/>
                    <a:pt x="21048" y="2286"/>
                    <a:pt x="21616" y="2368"/>
                  </a:cubicBezTo>
                  <a:cubicBezTo>
                    <a:pt x="22457" y="2494"/>
                    <a:pt x="23287" y="2628"/>
                    <a:pt x="24118" y="2747"/>
                  </a:cubicBezTo>
                  <a:cubicBezTo>
                    <a:pt x="24959" y="2865"/>
                    <a:pt x="25789" y="2990"/>
                    <a:pt x="26630" y="3107"/>
                  </a:cubicBezTo>
                  <a:cubicBezTo>
                    <a:pt x="27478" y="3224"/>
                    <a:pt x="28336" y="3315"/>
                    <a:pt x="29186" y="3415"/>
                  </a:cubicBezTo>
                  <a:cubicBezTo>
                    <a:pt x="29754" y="3487"/>
                    <a:pt x="30333" y="3461"/>
                    <a:pt x="30903" y="3532"/>
                  </a:cubicBezTo>
                  <a:cubicBezTo>
                    <a:pt x="31260" y="3577"/>
                    <a:pt x="31618" y="3594"/>
                    <a:pt x="31976" y="3594"/>
                  </a:cubicBezTo>
                  <a:cubicBezTo>
                    <a:pt x="32705" y="3594"/>
                    <a:pt x="33434" y="3523"/>
                    <a:pt x="34155" y="3469"/>
                  </a:cubicBezTo>
                  <a:cubicBezTo>
                    <a:pt x="35139" y="3398"/>
                    <a:pt x="36106" y="3170"/>
                    <a:pt x="37044" y="2873"/>
                  </a:cubicBezTo>
                  <a:cubicBezTo>
                    <a:pt x="37252" y="2756"/>
                    <a:pt x="37495" y="2719"/>
                    <a:pt x="37712" y="2620"/>
                  </a:cubicBezTo>
                  <a:cubicBezTo>
                    <a:pt x="38029" y="2485"/>
                    <a:pt x="38317" y="2303"/>
                    <a:pt x="38642" y="2195"/>
                  </a:cubicBezTo>
                  <a:cubicBezTo>
                    <a:pt x="38779" y="2114"/>
                    <a:pt x="38913" y="2023"/>
                    <a:pt x="39058" y="1943"/>
                  </a:cubicBezTo>
                  <a:cubicBezTo>
                    <a:pt x="39312" y="1781"/>
                    <a:pt x="39563" y="1618"/>
                    <a:pt x="39817" y="1447"/>
                  </a:cubicBezTo>
                  <a:lnTo>
                    <a:pt x="39808" y="1447"/>
                  </a:lnTo>
                  <a:cubicBezTo>
                    <a:pt x="39962" y="1338"/>
                    <a:pt x="40079" y="1193"/>
                    <a:pt x="40233" y="1102"/>
                  </a:cubicBezTo>
                  <a:lnTo>
                    <a:pt x="40313" y="1022"/>
                  </a:lnTo>
                  <a:cubicBezTo>
                    <a:pt x="40567" y="840"/>
                    <a:pt x="40756" y="606"/>
                    <a:pt x="40972" y="389"/>
                  </a:cubicBezTo>
                  <a:cubicBezTo>
                    <a:pt x="41046" y="317"/>
                    <a:pt x="41189" y="226"/>
                    <a:pt x="41072" y="118"/>
                  </a:cubicBezTo>
                  <a:cubicBezTo>
                    <a:pt x="41045" y="95"/>
                    <a:pt x="41020" y="85"/>
                    <a:pt x="40996" y="85"/>
                  </a:cubicBezTo>
                  <a:cubicBezTo>
                    <a:pt x="40918" y="85"/>
                    <a:pt x="40858" y="189"/>
                    <a:pt x="40801" y="244"/>
                  </a:cubicBezTo>
                  <a:cubicBezTo>
                    <a:pt x="40368" y="688"/>
                    <a:pt x="39908" y="1102"/>
                    <a:pt x="39375" y="1436"/>
                  </a:cubicBezTo>
                  <a:cubicBezTo>
                    <a:pt x="38779" y="1844"/>
                    <a:pt x="38137" y="2169"/>
                    <a:pt x="37461" y="2448"/>
                  </a:cubicBezTo>
                  <a:cubicBezTo>
                    <a:pt x="36385" y="2891"/>
                    <a:pt x="35256" y="3107"/>
                    <a:pt x="34118" y="3244"/>
                  </a:cubicBezTo>
                  <a:cubicBezTo>
                    <a:pt x="33478" y="3316"/>
                    <a:pt x="32838" y="3346"/>
                    <a:pt x="32199" y="3346"/>
                  </a:cubicBezTo>
                  <a:cubicBezTo>
                    <a:pt x="31404" y="3346"/>
                    <a:pt x="30610" y="3300"/>
                    <a:pt x="29819" y="3235"/>
                  </a:cubicBezTo>
                  <a:cubicBezTo>
                    <a:pt x="29140" y="3181"/>
                    <a:pt x="28464" y="3116"/>
                    <a:pt x="27786" y="3018"/>
                  </a:cubicBezTo>
                  <a:cubicBezTo>
                    <a:pt x="27144" y="2919"/>
                    <a:pt x="26502" y="2828"/>
                    <a:pt x="25863" y="2747"/>
                  </a:cubicBezTo>
                  <a:cubicBezTo>
                    <a:pt x="24625" y="2594"/>
                    <a:pt x="23404" y="2385"/>
                    <a:pt x="22177" y="2186"/>
                  </a:cubicBezTo>
                  <a:cubicBezTo>
                    <a:pt x="22158" y="2169"/>
                    <a:pt x="22132" y="2141"/>
                    <a:pt x="22112" y="2132"/>
                  </a:cubicBezTo>
                  <a:cubicBezTo>
                    <a:pt x="21137" y="1989"/>
                    <a:pt x="20161" y="1826"/>
                    <a:pt x="19186" y="1698"/>
                  </a:cubicBezTo>
                  <a:cubicBezTo>
                    <a:pt x="18210" y="1573"/>
                    <a:pt x="17235" y="1447"/>
                    <a:pt x="16251" y="1328"/>
                  </a:cubicBezTo>
                  <a:cubicBezTo>
                    <a:pt x="14932" y="1165"/>
                    <a:pt x="13595" y="1067"/>
                    <a:pt x="12268" y="948"/>
                  </a:cubicBezTo>
                  <a:cubicBezTo>
                    <a:pt x="11447" y="868"/>
                    <a:pt x="10606" y="831"/>
                    <a:pt x="9775" y="786"/>
                  </a:cubicBezTo>
                  <a:cubicBezTo>
                    <a:pt x="8357" y="705"/>
                    <a:pt x="6938" y="614"/>
                    <a:pt x="5520" y="525"/>
                  </a:cubicBezTo>
                  <a:cubicBezTo>
                    <a:pt x="4644" y="471"/>
                    <a:pt x="3777" y="398"/>
                    <a:pt x="2901" y="326"/>
                  </a:cubicBezTo>
                  <a:cubicBezTo>
                    <a:pt x="2559" y="298"/>
                    <a:pt x="2214" y="255"/>
                    <a:pt x="1871" y="209"/>
                  </a:cubicBezTo>
                  <a:cubicBezTo>
                    <a:pt x="1247" y="135"/>
                    <a:pt x="63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0"/>
            <p:cNvSpPr/>
            <p:nvPr/>
          </p:nvSpPr>
          <p:spPr>
            <a:xfrm>
              <a:off x="7289700" y="1339225"/>
              <a:ext cx="481050" cy="315675"/>
            </a:xfrm>
            <a:custGeom>
              <a:avLst/>
              <a:gdLst/>
              <a:ahLst/>
              <a:cxnLst/>
              <a:rect l="l" t="t" r="r" b="b"/>
              <a:pathLst>
                <a:path w="19242" h="12627" extrusionOk="0">
                  <a:moveTo>
                    <a:pt x="153" y="1"/>
                  </a:moveTo>
                  <a:cubicBezTo>
                    <a:pt x="1" y="1"/>
                    <a:pt x="68" y="111"/>
                    <a:pt x="154" y="207"/>
                  </a:cubicBezTo>
                  <a:cubicBezTo>
                    <a:pt x="696" y="567"/>
                    <a:pt x="1249" y="911"/>
                    <a:pt x="1826" y="1200"/>
                  </a:cubicBezTo>
                  <a:cubicBezTo>
                    <a:pt x="2025" y="1325"/>
                    <a:pt x="2251" y="1388"/>
                    <a:pt x="2422" y="1542"/>
                  </a:cubicBezTo>
                  <a:lnTo>
                    <a:pt x="2422" y="1534"/>
                  </a:lnTo>
                  <a:cubicBezTo>
                    <a:pt x="2613" y="1670"/>
                    <a:pt x="2838" y="1724"/>
                    <a:pt x="3009" y="1876"/>
                  </a:cubicBezTo>
                  <a:cubicBezTo>
                    <a:pt x="3200" y="2004"/>
                    <a:pt x="3434" y="2058"/>
                    <a:pt x="3597" y="2221"/>
                  </a:cubicBezTo>
                  <a:cubicBezTo>
                    <a:pt x="3688" y="2320"/>
                    <a:pt x="3796" y="2364"/>
                    <a:pt x="3931" y="2383"/>
                  </a:cubicBezTo>
                  <a:cubicBezTo>
                    <a:pt x="4176" y="2537"/>
                    <a:pt x="4464" y="2609"/>
                    <a:pt x="4689" y="2808"/>
                  </a:cubicBezTo>
                  <a:cubicBezTo>
                    <a:pt x="4726" y="2880"/>
                    <a:pt x="4789" y="2880"/>
                    <a:pt x="4852" y="2880"/>
                  </a:cubicBezTo>
                  <a:cubicBezTo>
                    <a:pt x="5097" y="3042"/>
                    <a:pt x="5394" y="3114"/>
                    <a:pt x="5611" y="3313"/>
                  </a:cubicBezTo>
                  <a:cubicBezTo>
                    <a:pt x="5765" y="3430"/>
                    <a:pt x="5918" y="3530"/>
                    <a:pt x="6107" y="3556"/>
                  </a:cubicBezTo>
                  <a:cubicBezTo>
                    <a:pt x="6307" y="3684"/>
                    <a:pt x="6532" y="3738"/>
                    <a:pt x="6703" y="3901"/>
                  </a:cubicBezTo>
                  <a:cubicBezTo>
                    <a:pt x="6857" y="4018"/>
                    <a:pt x="7011" y="4118"/>
                    <a:pt x="7200" y="4144"/>
                  </a:cubicBezTo>
                  <a:cubicBezTo>
                    <a:pt x="7399" y="4272"/>
                    <a:pt x="7625" y="4326"/>
                    <a:pt x="7796" y="4488"/>
                  </a:cubicBezTo>
                  <a:cubicBezTo>
                    <a:pt x="7887" y="4586"/>
                    <a:pt x="7995" y="4640"/>
                    <a:pt x="8132" y="4651"/>
                  </a:cubicBezTo>
                  <a:cubicBezTo>
                    <a:pt x="8320" y="4768"/>
                    <a:pt x="8546" y="4839"/>
                    <a:pt x="8728" y="4985"/>
                  </a:cubicBezTo>
                  <a:cubicBezTo>
                    <a:pt x="9964" y="5761"/>
                    <a:pt x="11256" y="6439"/>
                    <a:pt x="12485" y="7224"/>
                  </a:cubicBezTo>
                  <a:cubicBezTo>
                    <a:pt x="14698" y="8633"/>
                    <a:pt x="16820" y="10151"/>
                    <a:pt x="18592" y="12110"/>
                  </a:cubicBezTo>
                  <a:cubicBezTo>
                    <a:pt x="18763" y="12292"/>
                    <a:pt x="18917" y="12490"/>
                    <a:pt x="19134" y="12626"/>
                  </a:cubicBezTo>
                  <a:cubicBezTo>
                    <a:pt x="19242" y="12282"/>
                    <a:pt x="18852" y="12256"/>
                    <a:pt x="18780" y="12056"/>
                  </a:cubicBezTo>
                  <a:lnTo>
                    <a:pt x="18780" y="12056"/>
                  </a:lnTo>
                  <a:cubicBezTo>
                    <a:pt x="19014" y="12282"/>
                    <a:pt x="19014" y="12282"/>
                    <a:pt x="19231" y="12364"/>
                  </a:cubicBezTo>
                  <a:cubicBezTo>
                    <a:pt x="19231" y="12256"/>
                    <a:pt x="19160" y="12193"/>
                    <a:pt x="19097" y="12119"/>
                  </a:cubicBezTo>
                  <a:cubicBezTo>
                    <a:pt x="17779" y="10710"/>
                    <a:pt x="16333" y="9437"/>
                    <a:pt x="14752" y="8336"/>
                  </a:cubicBezTo>
                  <a:cubicBezTo>
                    <a:pt x="13098" y="7170"/>
                    <a:pt x="11384" y="6114"/>
                    <a:pt x="9612" y="5139"/>
                  </a:cubicBezTo>
                  <a:cubicBezTo>
                    <a:pt x="9188" y="4902"/>
                    <a:pt x="8791" y="4614"/>
                    <a:pt x="8320" y="4469"/>
                  </a:cubicBezTo>
                  <a:cubicBezTo>
                    <a:pt x="8121" y="4352"/>
                    <a:pt x="7904" y="4280"/>
                    <a:pt x="7716" y="4144"/>
                  </a:cubicBezTo>
                  <a:cubicBezTo>
                    <a:pt x="7590" y="4118"/>
                    <a:pt x="7471" y="4072"/>
                    <a:pt x="7382" y="3972"/>
                  </a:cubicBezTo>
                  <a:cubicBezTo>
                    <a:pt x="7145" y="3810"/>
                    <a:pt x="6866" y="3719"/>
                    <a:pt x="6623" y="3556"/>
                  </a:cubicBezTo>
                  <a:cubicBezTo>
                    <a:pt x="6495" y="3530"/>
                    <a:pt x="6378" y="3485"/>
                    <a:pt x="6289" y="3385"/>
                  </a:cubicBezTo>
                  <a:cubicBezTo>
                    <a:pt x="5999" y="3188"/>
                    <a:pt x="5656" y="3079"/>
                    <a:pt x="5368" y="2880"/>
                  </a:cubicBezTo>
                  <a:cubicBezTo>
                    <a:pt x="5240" y="2862"/>
                    <a:pt x="5123" y="2817"/>
                    <a:pt x="5032" y="2709"/>
                  </a:cubicBezTo>
                  <a:cubicBezTo>
                    <a:pt x="4852" y="2581"/>
                    <a:pt x="4626" y="2518"/>
                    <a:pt x="4447" y="2383"/>
                  </a:cubicBezTo>
                  <a:cubicBezTo>
                    <a:pt x="4310" y="2355"/>
                    <a:pt x="4193" y="2310"/>
                    <a:pt x="4110" y="2201"/>
                  </a:cubicBezTo>
                  <a:cubicBezTo>
                    <a:pt x="3868" y="2039"/>
                    <a:pt x="3579" y="1967"/>
                    <a:pt x="3352" y="1787"/>
                  </a:cubicBezTo>
                  <a:cubicBezTo>
                    <a:pt x="3163" y="1659"/>
                    <a:pt x="2946" y="1588"/>
                    <a:pt x="2766" y="1453"/>
                  </a:cubicBezTo>
                  <a:cubicBezTo>
                    <a:pt x="2008" y="1074"/>
                    <a:pt x="1284" y="649"/>
                    <a:pt x="579" y="187"/>
                  </a:cubicBezTo>
                  <a:cubicBezTo>
                    <a:pt x="471" y="116"/>
                    <a:pt x="354" y="16"/>
                    <a:pt x="228" y="7"/>
                  </a:cubicBezTo>
                  <a:cubicBezTo>
                    <a:pt x="199" y="3"/>
                    <a:pt x="174" y="1"/>
                    <a:pt x="1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0"/>
            <p:cNvSpPr/>
            <p:nvPr/>
          </p:nvSpPr>
          <p:spPr>
            <a:xfrm>
              <a:off x="6569175" y="1995175"/>
              <a:ext cx="549600" cy="88125"/>
            </a:xfrm>
            <a:custGeom>
              <a:avLst/>
              <a:gdLst/>
              <a:ahLst/>
              <a:cxnLst/>
              <a:rect l="l" t="t" r="r" b="b"/>
              <a:pathLst>
                <a:path w="21984" h="3525" extrusionOk="0">
                  <a:moveTo>
                    <a:pt x="89" y="0"/>
                  </a:moveTo>
                  <a:lnTo>
                    <a:pt x="89" y="0"/>
                  </a:lnTo>
                  <a:cubicBezTo>
                    <a:pt x="180" y="126"/>
                    <a:pt x="126" y="208"/>
                    <a:pt x="0" y="254"/>
                  </a:cubicBezTo>
                  <a:cubicBezTo>
                    <a:pt x="676" y="676"/>
                    <a:pt x="1435" y="904"/>
                    <a:pt x="2185" y="1175"/>
                  </a:cubicBezTo>
                  <a:cubicBezTo>
                    <a:pt x="3711" y="1706"/>
                    <a:pt x="5274" y="2085"/>
                    <a:pt x="6874" y="2348"/>
                  </a:cubicBezTo>
                  <a:cubicBezTo>
                    <a:pt x="7483" y="2443"/>
                    <a:pt x="8094" y="2603"/>
                    <a:pt x="8721" y="2603"/>
                  </a:cubicBezTo>
                  <a:cubicBezTo>
                    <a:pt x="8752" y="2603"/>
                    <a:pt x="8783" y="2602"/>
                    <a:pt x="8814" y="2601"/>
                  </a:cubicBezTo>
                  <a:cubicBezTo>
                    <a:pt x="8913" y="2588"/>
                    <a:pt x="9012" y="2582"/>
                    <a:pt x="9110" y="2582"/>
                  </a:cubicBezTo>
                  <a:cubicBezTo>
                    <a:pt x="9472" y="2582"/>
                    <a:pt x="9831" y="2659"/>
                    <a:pt x="10180" y="2701"/>
                  </a:cubicBezTo>
                  <a:cubicBezTo>
                    <a:pt x="10982" y="2801"/>
                    <a:pt x="11787" y="2844"/>
                    <a:pt x="12582" y="2918"/>
                  </a:cubicBezTo>
                  <a:cubicBezTo>
                    <a:pt x="13386" y="2989"/>
                    <a:pt x="14191" y="3052"/>
                    <a:pt x="14993" y="3089"/>
                  </a:cubicBezTo>
                  <a:cubicBezTo>
                    <a:pt x="16042" y="3135"/>
                    <a:pt x="17098" y="3215"/>
                    <a:pt x="18156" y="3252"/>
                  </a:cubicBezTo>
                  <a:cubicBezTo>
                    <a:pt x="18725" y="3283"/>
                    <a:pt x="19295" y="3371"/>
                    <a:pt x="19870" y="3371"/>
                  </a:cubicBezTo>
                  <a:cubicBezTo>
                    <a:pt x="19978" y="3371"/>
                    <a:pt x="20087" y="3367"/>
                    <a:pt x="20196" y="3360"/>
                  </a:cubicBezTo>
                  <a:cubicBezTo>
                    <a:pt x="20210" y="3358"/>
                    <a:pt x="20225" y="3357"/>
                    <a:pt x="20239" y="3357"/>
                  </a:cubicBezTo>
                  <a:cubicBezTo>
                    <a:pt x="20279" y="3357"/>
                    <a:pt x="20318" y="3365"/>
                    <a:pt x="20358" y="3378"/>
                  </a:cubicBezTo>
                  <a:cubicBezTo>
                    <a:pt x="20820" y="3486"/>
                    <a:pt x="21299" y="3414"/>
                    <a:pt x="21767" y="3514"/>
                  </a:cubicBezTo>
                  <a:cubicBezTo>
                    <a:pt x="21787" y="3519"/>
                    <a:pt x="21811" y="3525"/>
                    <a:pt x="21835" y="3525"/>
                  </a:cubicBezTo>
                  <a:cubicBezTo>
                    <a:pt x="21892" y="3525"/>
                    <a:pt x="21954" y="3497"/>
                    <a:pt x="21984" y="3378"/>
                  </a:cubicBezTo>
                  <a:cubicBezTo>
                    <a:pt x="21570" y="3343"/>
                    <a:pt x="21162" y="3332"/>
                    <a:pt x="20757" y="3278"/>
                  </a:cubicBezTo>
                  <a:cubicBezTo>
                    <a:pt x="20007" y="3161"/>
                    <a:pt x="19239" y="3180"/>
                    <a:pt x="18481" y="3115"/>
                  </a:cubicBezTo>
                  <a:cubicBezTo>
                    <a:pt x="17477" y="3044"/>
                    <a:pt x="16484" y="2989"/>
                    <a:pt x="15480" y="2944"/>
                  </a:cubicBezTo>
                  <a:cubicBezTo>
                    <a:pt x="14841" y="2918"/>
                    <a:pt x="14208" y="2844"/>
                    <a:pt x="13566" y="2827"/>
                  </a:cubicBezTo>
                  <a:cubicBezTo>
                    <a:pt x="13178" y="2818"/>
                    <a:pt x="12790" y="2810"/>
                    <a:pt x="12402" y="2755"/>
                  </a:cubicBezTo>
                  <a:cubicBezTo>
                    <a:pt x="11624" y="2638"/>
                    <a:pt x="10830" y="2647"/>
                    <a:pt x="10044" y="2519"/>
                  </a:cubicBezTo>
                  <a:cubicBezTo>
                    <a:pt x="9476" y="2430"/>
                    <a:pt x="8888" y="2422"/>
                    <a:pt x="8318" y="2322"/>
                  </a:cubicBezTo>
                  <a:cubicBezTo>
                    <a:pt x="8129" y="2285"/>
                    <a:pt x="7884" y="2356"/>
                    <a:pt x="7730" y="2168"/>
                  </a:cubicBezTo>
                  <a:cubicBezTo>
                    <a:pt x="7542" y="2023"/>
                    <a:pt x="7308" y="2059"/>
                    <a:pt x="7091" y="2031"/>
                  </a:cubicBezTo>
                  <a:cubicBezTo>
                    <a:pt x="5149" y="1706"/>
                    <a:pt x="3252" y="1210"/>
                    <a:pt x="1409" y="505"/>
                  </a:cubicBezTo>
                  <a:cubicBezTo>
                    <a:pt x="976" y="343"/>
                    <a:pt x="559" y="91"/>
                    <a:pt x="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0"/>
            <p:cNvSpPr/>
            <p:nvPr/>
          </p:nvSpPr>
          <p:spPr>
            <a:xfrm>
              <a:off x="7746775" y="1635675"/>
              <a:ext cx="111775" cy="449625"/>
            </a:xfrm>
            <a:custGeom>
              <a:avLst/>
              <a:gdLst/>
              <a:ahLst/>
              <a:cxnLst/>
              <a:rect l="l" t="t" r="r" b="b"/>
              <a:pathLst>
                <a:path w="4471" h="17985" extrusionOk="0">
                  <a:moveTo>
                    <a:pt x="209" y="1"/>
                  </a:moveTo>
                  <a:lnTo>
                    <a:pt x="209" y="1"/>
                  </a:lnTo>
                  <a:cubicBezTo>
                    <a:pt x="289" y="135"/>
                    <a:pt x="426" y="207"/>
                    <a:pt x="525" y="315"/>
                  </a:cubicBezTo>
                  <a:cubicBezTo>
                    <a:pt x="651" y="452"/>
                    <a:pt x="859" y="543"/>
                    <a:pt x="851" y="768"/>
                  </a:cubicBezTo>
                  <a:cubicBezTo>
                    <a:pt x="959" y="922"/>
                    <a:pt x="1102" y="1031"/>
                    <a:pt x="1193" y="1193"/>
                  </a:cubicBezTo>
                  <a:cubicBezTo>
                    <a:pt x="1618" y="1724"/>
                    <a:pt x="1969" y="2312"/>
                    <a:pt x="2349" y="2873"/>
                  </a:cubicBezTo>
                  <a:cubicBezTo>
                    <a:pt x="2520" y="3036"/>
                    <a:pt x="2574" y="3270"/>
                    <a:pt x="2702" y="3469"/>
                  </a:cubicBezTo>
                  <a:cubicBezTo>
                    <a:pt x="2728" y="3658"/>
                    <a:pt x="2828" y="3812"/>
                    <a:pt x="2936" y="3966"/>
                  </a:cubicBezTo>
                  <a:cubicBezTo>
                    <a:pt x="3053" y="4146"/>
                    <a:pt x="3135" y="4345"/>
                    <a:pt x="3207" y="4553"/>
                  </a:cubicBezTo>
                  <a:cubicBezTo>
                    <a:pt x="3261" y="4850"/>
                    <a:pt x="3398" y="5121"/>
                    <a:pt x="3523" y="5392"/>
                  </a:cubicBezTo>
                  <a:cubicBezTo>
                    <a:pt x="3831" y="6251"/>
                    <a:pt x="4029" y="7127"/>
                    <a:pt x="4111" y="8039"/>
                  </a:cubicBezTo>
                  <a:cubicBezTo>
                    <a:pt x="4211" y="9123"/>
                    <a:pt x="4228" y="10198"/>
                    <a:pt x="4037" y="11263"/>
                  </a:cubicBezTo>
                  <a:cubicBezTo>
                    <a:pt x="3920" y="11462"/>
                    <a:pt x="3929" y="11688"/>
                    <a:pt x="3885" y="11896"/>
                  </a:cubicBezTo>
                  <a:cubicBezTo>
                    <a:pt x="3461" y="13730"/>
                    <a:pt x="2665" y="15373"/>
                    <a:pt x="1373" y="16765"/>
                  </a:cubicBezTo>
                  <a:cubicBezTo>
                    <a:pt x="948" y="17216"/>
                    <a:pt x="434" y="17549"/>
                    <a:pt x="1" y="17983"/>
                  </a:cubicBezTo>
                  <a:cubicBezTo>
                    <a:pt x="10" y="17984"/>
                    <a:pt x="19" y="17985"/>
                    <a:pt x="28" y="17985"/>
                  </a:cubicBezTo>
                  <a:cubicBezTo>
                    <a:pt x="106" y="17985"/>
                    <a:pt x="171" y="17944"/>
                    <a:pt x="235" y="17903"/>
                  </a:cubicBezTo>
                  <a:cubicBezTo>
                    <a:pt x="642" y="17614"/>
                    <a:pt x="1022" y="17289"/>
                    <a:pt x="1373" y="16927"/>
                  </a:cubicBezTo>
                  <a:cubicBezTo>
                    <a:pt x="1455" y="16836"/>
                    <a:pt x="1527" y="16719"/>
                    <a:pt x="1726" y="16682"/>
                  </a:cubicBezTo>
                  <a:lnTo>
                    <a:pt x="1726" y="16682"/>
                  </a:lnTo>
                  <a:cubicBezTo>
                    <a:pt x="1481" y="17053"/>
                    <a:pt x="1139" y="17252"/>
                    <a:pt x="939" y="17569"/>
                  </a:cubicBezTo>
                  <a:cubicBezTo>
                    <a:pt x="945" y="17569"/>
                    <a:pt x="950" y="17569"/>
                    <a:pt x="955" y="17569"/>
                  </a:cubicBezTo>
                  <a:cubicBezTo>
                    <a:pt x="1090" y="17569"/>
                    <a:pt x="1168" y="17458"/>
                    <a:pt x="1247" y="17378"/>
                  </a:cubicBezTo>
                  <a:cubicBezTo>
                    <a:pt x="2277" y="16385"/>
                    <a:pt x="3073" y="15239"/>
                    <a:pt x="3604" y="13910"/>
                  </a:cubicBezTo>
                  <a:cubicBezTo>
                    <a:pt x="3831" y="13333"/>
                    <a:pt x="4083" y="12746"/>
                    <a:pt x="4137" y="12113"/>
                  </a:cubicBezTo>
                  <a:cubicBezTo>
                    <a:pt x="4245" y="11445"/>
                    <a:pt x="4408" y="10786"/>
                    <a:pt x="4427" y="10107"/>
                  </a:cubicBezTo>
                  <a:cubicBezTo>
                    <a:pt x="4471" y="8798"/>
                    <a:pt x="4354" y="7497"/>
                    <a:pt x="4048" y="6223"/>
                  </a:cubicBezTo>
                  <a:cubicBezTo>
                    <a:pt x="3957" y="5943"/>
                    <a:pt x="3875" y="5663"/>
                    <a:pt x="3794" y="5384"/>
                  </a:cubicBezTo>
                  <a:cubicBezTo>
                    <a:pt x="3695" y="5329"/>
                    <a:pt x="3723" y="5221"/>
                    <a:pt x="3712" y="5130"/>
                  </a:cubicBezTo>
                  <a:cubicBezTo>
                    <a:pt x="3595" y="4859"/>
                    <a:pt x="3495" y="4571"/>
                    <a:pt x="3378" y="4291"/>
                  </a:cubicBezTo>
                  <a:cubicBezTo>
                    <a:pt x="3190" y="3892"/>
                    <a:pt x="3018" y="3495"/>
                    <a:pt x="2791" y="3116"/>
                  </a:cubicBezTo>
                  <a:cubicBezTo>
                    <a:pt x="2448" y="2548"/>
                    <a:pt x="2078" y="1987"/>
                    <a:pt x="1698" y="1436"/>
                  </a:cubicBezTo>
                  <a:cubicBezTo>
                    <a:pt x="1464" y="1119"/>
                    <a:pt x="1193" y="822"/>
                    <a:pt x="948" y="506"/>
                  </a:cubicBezTo>
                  <a:cubicBezTo>
                    <a:pt x="668" y="389"/>
                    <a:pt x="551" y="44"/>
                    <a:pt x="2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0"/>
            <p:cNvSpPr/>
            <p:nvPr/>
          </p:nvSpPr>
          <p:spPr>
            <a:xfrm>
              <a:off x="7137300" y="1144425"/>
              <a:ext cx="166900" cy="199975"/>
            </a:xfrm>
            <a:custGeom>
              <a:avLst/>
              <a:gdLst/>
              <a:ahLst/>
              <a:cxnLst/>
              <a:rect l="l" t="t" r="r" b="b"/>
              <a:pathLst>
                <a:path w="6676" h="7999" extrusionOk="0">
                  <a:moveTo>
                    <a:pt x="426" y="0"/>
                  </a:moveTo>
                  <a:cubicBezTo>
                    <a:pt x="364" y="0"/>
                    <a:pt x="305" y="24"/>
                    <a:pt x="271" y="86"/>
                  </a:cubicBezTo>
                  <a:cubicBezTo>
                    <a:pt x="217" y="166"/>
                    <a:pt x="191" y="266"/>
                    <a:pt x="163" y="357"/>
                  </a:cubicBezTo>
                  <a:cubicBezTo>
                    <a:pt x="0" y="934"/>
                    <a:pt x="18" y="1504"/>
                    <a:pt x="191" y="2081"/>
                  </a:cubicBezTo>
                  <a:cubicBezTo>
                    <a:pt x="471" y="3048"/>
                    <a:pt x="1039" y="3834"/>
                    <a:pt x="1709" y="4556"/>
                  </a:cubicBezTo>
                  <a:cubicBezTo>
                    <a:pt x="2539" y="5460"/>
                    <a:pt x="3514" y="6210"/>
                    <a:pt x="4527" y="6904"/>
                  </a:cubicBezTo>
                  <a:cubicBezTo>
                    <a:pt x="5086" y="7283"/>
                    <a:pt x="5619" y="7717"/>
                    <a:pt x="6250" y="7999"/>
                  </a:cubicBezTo>
                  <a:cubicBezTo>
                    <a:pt x="6259" y="7946"/>
                    <a:pt x="6170" y="7835"/>
                    <a:pt x="6254" y="7835"/>
                  </a:cubicBezTo>
                  <a:cubicBezTo>
                    <a:pt x="6274" y="7835"/>
                    <a:pt x="6301" y="7840"/>
                    <a:pt x="6341" y="7854"/>
                  </a:cubicBezTo>
                  <a:cubicBezTo>
                    <a:pt x="6445" y="7897"/>
                    <a:pt x="6540" y="7980"/>
                    <a:pt x="6658" y="7980"/>
                  </a:cubicBezTo>
                  <a:cubicBezTo>
                    <a:pt x="6664" y="7980"/>
                    <a:pt x="6669" y="7980"/>
                    <a:pt x="6675" y="7979"/>
                  </a:cubicBezTo>
                  <a:cubicBezTo>
                    <a:pt x="6640" y="7862"/>
                    <a:pt x="6521" y="7825"/>
                    <a:pt x="6432" y="7771"/>
                  </a:cubicBezTo>
                  <a:cubicBezTo>
                    <a:pt x="5420" y="7132"/>
                    <a:pt x="4418" y="6471"/>
                    <a:pt x="3486" y="5712"/>
                  </a:cubicBezTo>
                  <a:cubicBezTo>
                    <a:pt x="2610" y="5018"/>
                    <a:pt x="1789" y="4259"/>
                    <a:pt x="1147" y="3338"/>
                  </a:cubicBezTo>
                  <a:cubicBezTo>
                    <a:pt x="688" y="2668"/>
                    <a:pt x="380" y="1946"/>
                    <a:pt x="380" y="1125"/>
                  </a:cubicBezTo>
                  <a:cubicBezTo>
                    <a:pt x="371" y="808"/>
                    <a:pt x="488" y="520"/>
                    <a:pt x="560" y="229"/>
                  </a:cubicBezTo>
                  <a:cubicBezTo>
                    <a:pt x="579" y="149"/>
                    <a:pt x="659" y="58"/>
                    <a:pt x="534" y="21"/>
                  </a:cubicBezTo>
                  <a:cubicBezTo>
                    <a:pt x="500" y="8"/>
                    <a:pt x="463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7259950" y="2102200"/>
              <a:ext cx="428600" cy="38025"/>
            </a:xfrm>
            <a:custGeom>
              <a:avLst/>
              <a:gdLst/>
              <a:ahLst/>
              <a:cxnLst/>
              <a:rect l="l" t="t" r="r" b="b"/>
              <a:pathLst>
                <a:path w="17144" h="1521" extrusionOk="0">
                  <a:moveTo>
                    <a:pt x="0" y="0"/>
                  </a:moveTo>
                  <a:cubicBezTo>
                    <a:pt x="234" y="126"/>
                    <a:pt x="505" y="118"/>
                    <a:pt x="759" y="163"/>
                  </a:cubicBezTo>
                  <a:cubicBezTo>
                    <a:pt x="1598" y="297"/>
                    <a:pt x="2439" y="417"/>
                    <a:pt x="3278" y="542"/>
                  </a:cubicBezTo>
                  <a:cubicBezTo>
                    <a:pt x="4282" y="696"/>
                    <a:pt x="5274" y="868"/>
                    <a:pt x="6287" y="993"/>
                  </a:cubicBezTo>
                  <a:cubicBezTo>
                    <a:pt x="7072" y="1093"/>
                    <a:pt x="7859" y="1193"/>
                    <a:pt x="8643" y="1284"/>
                  </a:cubicBezTo>
                  <a:cubicBezTo>
                    <a:pt x="9556" y="1392"/>
                    <a:pt x="10469" y="1446"/>
                    <a:pt x="11390" y="1501"/>
                  </a:cubicBezTo>
                  <a:cubicBezTo>
                    <a:pt x="11674" y="1514"/>
                    <a:pt x="11958" y="1521"/>
                    <a:pt x="12243" y="1521"/>
                  </a:cubicBezTo>
                  <a:cubicBezTo>
                    <a:pt x="13279" y="1521"/>
                    <a:pt x="14319" y="1431"/>
                    <a:pt x="15346" y="1247"/>
                  </a:cubicBezTo>
                  <a:cubicBezTo>
                    <a:pt x="15960" y="1139"/>
                    <a:pt x="16584" y="1056"/>
                    <a:pt x="17143" y="759"/>
                  </a:cubicBezTo>
                  <a:cubicBezTo>
                    <a:pt x="17128" y="758"/>
                    <a:pt x="17113" y="758"/>
                    <a:pt x="17098" y="758"/>
                  </a:cubicBezTo>
                  <a:cubicBezTo>
                    <a:pt x="16972" y="758"/>
                    <a:pt x="16858" y="789"/>
                    <a:pt x="16736" y="822"/>
                  </a:cubicBezTo>
                  <a:cubicBezTo>
                    <a:pt x="15655" y="1111"/>
                    <a:pt x="14572" y="1348"/>
                    <a:pt x="13450" y="1348"/>
                  </a:cubicBezTo>
                  <a:cubicBezTo>
                    <a:pt x="13411" y="1348"/>
                    <a:pt x="13372" y="1347"/>
                    <a:pt x="13332" y="1347"/>
                  </a:cubicBezTo>
                  <a:cubicBezTo>
                    <a:pt x="13261" y="1342"/>
                    <a:pt x="13188" y="1334"/>
                    <a:pt x="13117" y="1334"/>
                  </a:cubicBezTo>
                  <a:cubicBezTo>
                    <a:pt x="13061" y="1334"/>
                    <a:pt x="13005" y="1339"/>
                    <a:pt x="12953" y="1355"/>
                  </a:cubicBezTo>
                  <a:cubicBezTo>
                    <a:pt x="12688" y="1431"/>
                    <a:pt x="12419" y="1457"/>
                    <a:pt x="12150" y="1457"/>
                  </a:cubicBezTo>
                  <a:cubicBezTo>
                    <a:pt x="11904" y="1457"/>
                    <a:pt x="11658" y="1435"/>
                    <a:pt x="11416" y="1410"/>
                  </a:cubicBezTo>
                  <a:cubicBezTo>
                    <a:pt x="10486" y="1310"/>
                    <a:pt x="9556" y="1338"/>
                    <a:pt x="8635" y="1184"/>
                  </a:cubicBezTo>
                  <a:cubicBezTo>
                    <a:pt x="8047" y="1084"/>
                    <a:pt x="7451" y="1056"/>
                    <a:pt x="6855" y="976"/>
                  </a:cubicBezTo>
                  <a:cubicBezTo>
                    <a:pt x="6178" y="885"/>
                    <a:pt x="5491" y="777"/>
                    <a:pt x="4804" y="668"/>
                  </a:cubicBezTo>
                  <a:cubicBezTo>
                    <a:pt x="3956" y="542"/>
                    <a:pt x="3115" y="406"/>
                    <a:pt x="2266" y="289"/>
                  </a:cubicBezTo>
                  <a:cubicBezTo>
                    <a:pt x="1507" y="180"/>
                    <a:pt x="768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0"/>
            <p:cNvSpPr/>
            <p:nvPr/>
          </p:nvSpPr>
          <p:spPr>
            <a:xfrm>
              <a:off x="7316850" y="2104000"/>
              <a:ext cx="382100" cy="29775"/>
            </a:xfrm>
            <a:custGeom>
              <a:avLst/>
              <a:gdLst/>
              <a:ahLst/>
              <a:cxnLst/>
              <a:rect l="l" t="t" r="r" b="b"/>
              <a:pathLst>
                <a:path w="15284" h="1191" extrusionOk="0">
                  <a:moveTo>
                    <a:pt x="0" y="0"/>
                  </a:moveTo>
                  <a:lnTo>
                    <a:pt x="0" y="0"/>
                  </a:lnTo>
                  <a:cubicBezTo>
                    <a:pt x="44" y="91"/>
                    <a:pt x="126" y="82"/>
                    <a:pt x="217" y="91"/>
                  </a:cubicBezTo>
                  <a:cubicBezTo>
                    <a:pt x="668" y="154"/>
                    <a:pt x="1119" y="208"/>
                    <a:pt x="1561" y="299"/>
                  </a:cubicBezTo>
                  <a:cubicBezTo>
                    <a:pt x="2428" y="470"/>
                    <a:pt x="3315" y="561"/>
                    <a:pt x="4191" y="679"/>
                  </a:cubicBezTo>
                  <a:cubicBezTo>
                    <a:pt x="4913" y="778"/>
                    <a:pt x="5637" y="867"/>
                    <a:pt x="6367" y="958"/>
                  </a:cubicBezTo>
                  <a:cubicBezTo>
                    <a:pt x="7243" y="1075"/>
                    <a:pt x="8130" y="1121"/>
                    <a:pt x="9014" y="1166"/>
                  </a:cubicBezTo>
                  <a:cubicBezTo>
                    <a:pt x="9326" y="1183"/>
                    <a:pt x="9638" y="1191"/>
                    <a:pt x="9950" y="1191"/>
                  </a:cubicBezTo>
                  <a:cubicBezTo>
                    <a:pt x="10497" y="1191"/>
                    <a:pt x="11046" y="1166"/>
                    <a:pt x="11598" y="1121"/>
                  </a:cubicBezTo>
                  <a:cubicBezTo>
                    <a:pt x="12528" y="1038"/>
                    <a:pt x="13430" y="876"/>
                    <a:pt x="14325" y="642"/>
                  </a:cubicBezTo>
                  <a:cubicBezTo>
                    <a:pt x="14659" y="551"/>
                    <a:pt x="15013" y="507"/>
                    <a:pt x="15284" y="262"/>
                  </a:cubicBezTo>
                  <a:cubicBezTo>
                    <a:pt x="15267" y="261"/>
                    <a:pt x="15251" y="260"/>
                    <a:pt x="15235" y="260"/>
                  </a:cubicBezTo>
                  <a:cubicBezTo>
                    <a:pt x="15081" y="260"/>
                    <a:pt x="14944" y="330"/>
                    <a:pt x="14804" y="379"/>
                  </a:cubicBezTo>
                  <a:cubicBezTo>
                    <a:pt x="14325" y="542"/>
                    <a:pt x="13846" y="679"/>
                    <a:pt x="13359" y="767"/>
                  </a:cubicBezTo>
                  <a:cubicBezTo>
                    <a:pt x="12600" y="913"/>
                    <a:pt x="11841" y="958"/>
                    <a:pt x="11082" y="1049"/>
                  </a:cubicBezTo>
                  <a:cubicBezTo>
                    <a:pt x="10719" y="1088"/>
                    <a:pt x="10356" y="1103"/>
                    <a:pt x="9995" y="1103"/>
                  </a:cubicBezTo>
                  <a:cubicBezTo>
                    <a:pt x="9188" y="1103"/>
                    <a:pt x="8386" y="1029"/>
                    <a:pt x="7588" y="984"/>
                  </a:cubicBezTo>
                  <a:cubicBezTo>
                    <a:pt x="6701" y="941"/>
                    <a:pt x="5817" y="832"/>
                    <a:pt x="4941" y="687"/>
                  </a:cubicBezTo>
                  <a:cubicBezTo>
                    <a:pt x="4020" y="542"/>
                    <a:pt x="3098" y="425"/>
                    <a:pt x="2186" y="299"/>
                  </a:cubicBezTo>
                  <a:cubicBezTo>
                    <a:pt x="1453" y="199"/>
                    <a:pt x="740" y="2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7834850" y="1770475"/>
              <a:ext cx="19000" cy="146775"/>
            </a:xfrm>
            <a:custGeom>
              <a:avLst/>
              <a:gdLst/>
              <a:ahLst/>
              <a:cxnLst/>
              <a:rect l="l" t="t" r="r" b="b"/>
              <a:pathLst>
                <a:path w="760" h="5871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117"/>
                    <a:pt x="37" y="245"/>
                    <a:pt x="72" y="362"/>
                  </a:cubicBezTo>
                  <a:cubicBezTo>
                    <a:pt x="425" y="1526"/>
                    <a:pt x="614" y="2701"/>
                    <a:pt x="614" y="3920"/>
                  </a:cubicBezTo>
                  <a:cubicBezTo>
                    <a:pt x="623" y="4570"/>
                    <a:pt x="542" y="5220"/>
                    <a:pt x="514" y="5871"/>
                  </a:cubicBezTo>
                  <a:cubicBezTo>
                    <a:pt x="696" y="5654"/>
                    <a:pt x="668" y="5357"/>
                    <a:pt x="668" y="5123"/>
                  </a:cubicBezTo>
                  <a:cubicBezTo>
                    <a:pt x="714" y="3794"/>
                    <a:pt x="759" y="2456"/>
                    <a:pt x="389" y="1156"/>
                  </a:cubicBezTo>
                  <a:cubicBezTo>
                    <a:pt x="280" y="768"/>
                    <a:pt x="263" y="33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7847975" y="1791225"/>
              <a:ext cx="11725" cy="147275"/>
            </a:xfrm>
            <a:custGeom>
              <a:avLst/>
              <a:gdLst/>
              <a:ahLst/>
              <a:cxnLst/>
              <a:rect l="l" t="t" r="r" b="b"/>
              <a:pathLst>
                <a:path w="469" h="5891" extrusionOk="0">
                  <a:moveTo>
                    <a:pt x="0" y="1"/>
                  </a:moveTo>
                  <a:cubicBezTo>
                    <a:pt x="43" y="705"/>
                    <a:pt x="243" y="1384"/>
                    <a:pt x="297" y="2088"/>
                  </a:cubicBezTo>
                  <a:cubicBezTo>
                    <a:pt x="343" y="2856"/>
                    <a:pt x="351" y="3614"/>
                    <a:pt x="297" y="4373"/>
                  </a:cubicBezTo>
                  <a:cubicBezTo>
                    <a:pt x="252" y="4889"/>
                    <a:pt x="54" y="5377"/>
                    <a:pt x="89" y="5891"/>
                  </a:cubicBezTo>
                  <a:cubicBezTo>
                    <a:pt x="334" y="5294"/>
                    <a:pt x="379" y="4653"/>
                    <a:pt x="405" y="4031"/>
                  </a:cubicBezTo>
                  <a:cubicBezTo>
                    <a:pt x="451" y="3181"/>
                    <a:pt x="468" y="2331"/>
                    <a:pt x="334" y="1483"/>
                  </a:cubicBezTo>
                  <a:cubicBezTo>
                    <a:pt x="243" y="987"/>
                    <a:pt x="226" y="47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0"/>
            <p:cNvSpPr/>
            <p:nvPr/>
          </p:nvSpPr>
          <p:spPr>
            <a:xfrm>
              <a:off x="5706325" y="1526350"/>
              <a:ext cx="130300" cy="4625"/>
            </a:xfrm>
            <a:custGeom>
              <a:avLst/>
              <a:gdLst/>
              <a:ahLst/>
              <a:cxnLst/>
              <a:rect l="l" t="t" r="r" b="b"/>
              <a:pathLst>
                <a:path w="5212" h="185" extrusionOk="0">
                  <a:moveTo>
                    <a:pt x="1883" y="1"/>
                  </a:moveTo>
                  <a:cubicBezTo>
                    <a:pt x="1257" y="1"/>
                    <a:pt x="628" y="19"/>
                    <a:pt x="0" y="19"/>
                  </a:cubicBezTo>
                  <a:cubicBezTo>
                    <a:pt x="63" y="92"/>
                    <a:pt x="145" y="92"/>
                    <a:pt x="225" y="92"/>
                  </a:cubicBezTo>
                  <a:cubicBezTo>
                    <a:pt x="432" y="87"/>
                    <a:pt x="638" y="84"/>
                    <a:pt x="845" y="84"/>
                  </a:cubicBezTo>
                  <a:cubicBezTo>
                    <a:pt x="2166" y="84"/>
                    <a:pt x="3487" y="185"/>
                    <a:pt x="4809" y="185"/>
                  </a:cubicBezTo>
                  <a:cubicBezTo>
                    <a:pt x="4943" y="185"/>
                    <a:pt x="5077" y="184"/>
                    <a:pt x="5212" y="181"/>
                  </a:cubicBezTo>
                  <a:cubicBezTo>
                    <a:pt x="5175" y="118"/>
                    <a:pt x="5112" y="101"/>
                    <a:pt x="5040" y="101"/>
                  </a:cubicBezTo>
                  <a:cubicBezTo>
                    <a:pt x="4353" y="92"/>
                    <a:pt x="3685" y="73"/>
                    <a:pt x="2998" y="27"/>
                  </a:cubicBezTo>
                  <a:cubicBezTo>
                    <a:pt x="2628" y="7"/>
                    <a:pt x="2256" y="1"/>
                    <a:pt x="1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5637000" y="1524400"/>
              <a:ext cx="69350" cy="2425"/>
            </a:xfrm>
            <a:custGeom>
              <a:avLst/>
              <a:gdLst/>
              <a:ahLst/>
              <a:cxnLst/>
              <a:rect l="l" t="t" r="r" b="b"/>
              <a:pathLst>
                <a:path w="2774" h="97" extrusionOk="0">
                  <a:moveTo>
                    <a:pt x="2579" y="0"/>
                  </a:moveTo>
                  <a:cubicBezTo>
                    <a:pt x="2529" y="0"/>
                    <a:pt x="2478" y="8"/>
                    <a:pt x="2431" y="8"/>
                  </a:cubicBezTo>
                  <a:lnTo>
                    <a:pt x="0" y="8"/>
                  </a:lnTo>
                  <a:cubicBezTo>
                    <a:pt x="66" y="79"/>
                    <a:pt x="146" y="88"/>
                    <a:pt x="226" y="88"/>
                  </a:cubicBezTo>
                  <a:cubicBezTo>
                    <a:pt x="252" y="88"/>
                    <a:pt x="279" y="87"/>
                    <a:pt x="305" y="87"/>
                  </a:cubicBezTo>
                  <a:cubicBezTo>
                    <a:pt x="321" y="87"/>
                    <a:pt x="336" y="87"/>
                    <a:pt x="352" y="88"/>
                  </a:cubicBezTo>
                  <a:cubicBezTo>
                    <a:pt x="1156" y="88"/>
                    <a:pt x="1969" y="97"/>
                    <a:pt x="2773" y="97"/>
                  </a:cubicBezTo>
                  <a:cubicBezTo>
                    <a:pt x="2724" y="17"/>
                    <a:pt x="2653" y="0"/>
                    <a:pt x="2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6464350" y="1929900"/>
              <a:ext cx="31675" cy="23075"/>
            </a:xfrm>
            <a:custGeom>
              <a:avLst/>
              <a:gdLst/>
              <a:ahLst/>
              <a:cxnLst/>
              <a:rect l="l" t="t" r="r" b="b"/>
              <a:pathLst>
                <a:path w="1267" h="923" extrusionOk="0">
                  <a:moveTo>
                    <a:pt x="0" y="1"/>
                  </a:moveTo>
                  <a:lnTo>
                    <a:pt x="0" y="1"/>
                  </a:lnTo>
                  <a:cubicBezTo>
                    <a:pt x="354" y="406"/>
                    <a:pt x="779" y="706"/>
                    <a:pt x="1266" y="922"/>
                  </a:cubicBezTo>
                  <a:cubicBezTo>
                    <a:pt x="887" y="552"/>
                    <a:pt x="462" y="25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7816525" y="1713575"/>
              <a:ext cx="14725" cy="29375"/>
            </a:xfrm>
            <a:custGeom>
              <a:avLst/>
              <a:gdLst/>
              <a:ahLst/>
              <a:cxnLst/>
              <a:rect l="l" t="t" r="r" b="b"/>
              <a:pathLst>
                <a:path w="589" h="1175" extrusionOk="0">
                  <a:moveTo>
                    <a:pt x="1" y="0"/>
                  </a:moveTo>
                  <a:lnTo>
                    <a:pt x="1" y="0"/>
                  </a:lnTo>
                  <a:cubicBezTo>
                    <a:pt x="137" y="425"/>
                    <a:pt x="337" y="813"/>
                    <a:pt x="588" y="1175"/>
                  </a:cubicBezTo>
                  <a:cubicBezTo>
                    <a:pt x="489" y="733"/>
                    <a:pt x="300" y="3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0"/>
            <p:cNvSpPr/>
            <p:nvPr/>
          </p:nvSpPr>
          <p:spPr>
            <a:xfrm>
              <a:off x="7770475" y="1648300"/>
              <a:ext cx="18775" cy="23275"/>
            </a:xfrm>
            <a:custGeom>
              <a:avLst/>
              <a:gdLst/>
              <a:ahLst/>
              <a:cxnLst/>
              <a:rect l="l" t="t" r="r" b="b"/>
              <a:pathLst>
                <a:path w="751" h="931" extrusionOk="0">
                  <a:moveTo>
                    <a:pt x="0" y="1"/>
                  </a:moveTo>
                  <a:cubicBezTo>
                    <a:pt x="163" y="380"/>
                    <a:pt x="444" y="669"/>
                    <a:pt x="750" y="931"/>
                  </a:cubicBezTo>
                  <a:cubicBezTo>
                    <a:pt x="588" y="552"/>
                    <a:pt x="317" y="25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6539575" y="1986825"/>
              <a:ext cx="25550" cy="12850"/>
            </a:xfrm>
            <a:custGeom>
              <a:avLst/>
              <a:gdLst/>
              <a:ahLst/>
              <a:cxnLst/>
              <a:rect l="l" t="t" r="r" b="b"/>
              <a:pathLst>
                <a:path w="1022" h="514" extrusionOk="0">
                  <a:moveTo>
                    <a:pt x="0" y="0"/>
                  </a:moveTo>
                  <a:lnTo>
                    <a:pt x="0" y="0"/>
                  </a:lnTo>
                  <a:cubicBezTo>
                    <a:pt x="297" y="263"/>
                    <a:pt x="642" y="414"/>
                    <a:pt x="1021" y="514"/>
                  </a:cubicBezTo>
                  <a:cubicBezTo>
                    <a:pt x="722" y="252"/>
                    <a:pt x="371" y="10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0"/>
            <p:cNvSpPr/>
            <p:nvPr/>
          </p:nvSpPr>
          <p:spPr>
            <a:xfrm>
              <a:off x="7423875" y="1411200"/>
              <a:ext cx="23075" cy="12650"/>
            </a:xfrm>
            <a:custGeom>
              <a:avLst/>
              <a:gdLst/>
              <a:ahLst/>
              <a:cxnLst/>
              <a:rect l="l" t="t" r="r" b="b"/>
              <a:pathLst>
                <a:path w="923" h="506" extrusionOk="0">
                  <a:moveTo>
                    <a:pt x="1" y="1"/>
                  </a:moveTo>
                  <a:cubicBezTo>
                    <a:pt x="252" y="280"/>
                    <a:pt x="586" y="389"/>
                    <a:pt x="922" y="506"/>
                  </a:cubicBezTo>
                  <a:cubicBezTo>
                    <a:pt x="669" y="235"/>
                    <a:pt x="335" y="11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7705225" y="2104200"/>
              <a:ext cx="23250" cy="10650"/>
            </a:xfrm>
            <a:custGeom>
              <a:avLst/>
              <a:gdLst/>
              <a:ahLst/>
              <a:cxnLst/>
              <a:rect l="l" t="t" r="r" b="b"/>
              <a:pathLst>
                <a:path w="930" h="426" extrusionOk="0">
                  <a:moveTo>
                    <a:pt x="930" y="1"/>
                  </a:moveTo>
                  <a:lnTo>
                    <a:pt x="930" y="1"/>
                  </a:lnTo>
                  <a:cubicBezTo>
                    <a:pt x="570" y="38"/>
                    <a:pt x="280" y="217"/>
                    <a:pt x="0" y="426"/>
                  </a:cubicBezTo>
                  <a:cubicBezTo>
                    <a:pt x="353" y="380"/>
                    <a:pt x="642" y="191"/>
                    <a:pt x="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7738875" y="2085500"/>
              <a:ext cx="18975" cy="12450"/>
            </a:xfrm>
            <a:custGeom>
              <a:avLst/>
              <a:gdLst/>
              <a:ahLst/>
              <a:cxnLst/>
              <a:rect l="l" t="t" r="r" b="b"/>
              <a:pathLst>
                <a:path w="759" h="498" extrusionOk="0">
                  <a:moveTo>
                    <a:pt x="759" y="1"/>
                  </a:moveTo>
                  <a:lnTo>
                    <a:pt x="759" y="1"/>
                  </a:lnTo>
                  <a:cubicBezTo>
                    <a:pt x="451" y="90"/>
                    <a:pt x="217" y="280"/>
                    <a:pt x="0" y="497"/>
                  </a:cubicBezTo>
                  <a:cubicBezTo>
                    <a:pt x="308" y="424"/>
                    <a:pt x="560" y="244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7455275" y="1428125"/>
              <a:ext cx="18975" cy="10425"/>
            </a:xfrm>
            <a:custGeom>
              <a:avLst/>
              <a:gdLst/>
              <a:ahLst/>
              <a:cxnLst/>
              <a:rect l="l" t="t" r="r" b="b"/>
              <a:pathLst>
                <a:path w="759" h="417" extrusionOk="0">
                  <a:moveTo>
                    <a:pt x="0" y="0"/>
                  </a:moveTo>
                  <a:cubicBezTo>
                    <a:pt x="208" y="228"/>
                    <a:pt x="479" y="336"/>
                    <a:pt x="759" y="416"/>
                  </a:cubicBezTo>
                  <a:cubicBezTo>
                    <a:pt x="559" y="182"/>
                    <a:pt x="288" y="7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7831225" y="1742950"/>
              <a:ext cx="8375" cy="20975"/>
            </a:xfrm>
            <a:custGeom>
              <a:avLst/>
              <a:gdLst/>
              <a:ahLst/>
              <a:cxnLst/>
              <a:rect l="l" t="t" r="r" b="b"/>
              <a:pathLst>
                <a:path w="335" h="839" extrusionOk="0">
                  <a:moveTo>
                    <a:pt x="0" y="0"/>
                  </a:moveTo>
                  <a:lnTo>
                    <a:pt x="0" y="0"/>
                  </a:lnTo>
                  <a:cubicBezTo>
                    <a:pt x="37" y="306"/>
                    <a:pt x="154" y="587"/>
                    <a:pt x="334" y="839"/>
                  </a:cubicBezTo>
                  <a:cubicBezTo>
                    <a:pt x="299" y="533"/>
                    <a:pt x="200" y="24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7387950" y="1398800"/>
              <a:ext cx="19000" cy="10650"/>
            </a:xfrm>
            <a:custGeom>
              <a:avLst/>
              <a:gdLst/>
              <a:ahLst/>
              <a:cxnLst/>
              <a:rect l="l" t="t" r="r" b="b"/>
              <a:pathLst>
                <a:path w="760" h="426" extrusionOk="0">
                  <a:moveTo>
                    <a:pt x="1" y="0"/>
                  </a:moveTo>
                  <a:lnTo>
                    <a:pt x="1" y="0"/>
                  </a:lnTo>
                  <a:cubicBezTo>
                    <a:pt x="209" y="226"/>
                    <a:pt x="488" y="317"/>
                    <a:pt x="759" y="425"/>
                  </a:cubicBezTo>
                  <a:cubicBezTo>
                    <a:pt x="571" y="163"/>
                    <a:pt x="289" y="7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0"/>
            <p:cNvSpPr/>
            <p:nvPr/>
          </p:nvSpPr>
          <p:spPr>
            <a:xfrm>
              <a:off x="7373475" y="1383900"/>
              <a:ext cx="19000" cy="10375"/>
            </a:xfrm>
            <a:custGeom>
              <a:avLst/>
              <a:gdLst/>
              <a:ahLst/>
              <a:cxnLst/>
              <a:rect l="l" t="t" r="r" b="b"/>
              <a:pathLst>
                <a:path w="760" h="415" extrusionOk="0">
                  <a:moveTo>
                    <a:pt x="1" y="0"/>
                  </a:moveTo>
                  <a:lnTo>
                    <a:pt x="1" y="0"/>
                  </a:lnTo>
                  <a:cubicBezTo>
                    <a:pt x="192" y="243"/>
                    <a:pt x="471" y="334"/>
                    <a:pt x="759" y="414"/>
                  </a:cubicBezTo>
                  <a:cubicBezTo>
                    <a:pt x="554" y="189"/>
                    <a:pt x="283" y="8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0"/>
            <p:cNvSpPr/>
            <p:nvPr/>
          </p:nvSpPr>
          <p:spPr>
            <a:xfrm>
              <a:off x="7410975" y="1411200"/>
              <a:ext cx="19000" cy="10875"/>
            </a:xfrm>
            <a:custGeom>
              <a:avLst/>
              <a:gdLst/>
              <a:ahLst/>
              <a:cxnLst/>
              <a:rect l="l" t="t" r="r" b="b"/>
              <a:pathLst>
                <a:path w="760" h="435" extrusionOk="0">
                  <a:moveTo>
                    <a:pt x="1" y="1"/>
                  </a:moveTo>
                  <a:lnTo>
                    <a:pt x="1" y="1"/>
                  </a:lnTo>
                  <a:cubicBezTo>
                    <a:pt x="209" y="226"/>
                    <a:pt x="489" y="326"/>
                    <a:pt x="760" y="434"/>
                  </a:cubicBezTo>
                  <a:cubicBezTo>
                    <a:pt x="571" y="172"/>
                    <a:pt x="289" y="8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0"/>
            <p:cNvSpPr/>
            <p:nvPr/>
          </p:nvSpPr>
          <p:spPr>
            <a:xfrm>
              <a:off x="7841625" y="1770250"/>
              <a:ext cx="6375" cy="21000"/>
            </a:xfrm>
            <a:custGeom>
              <a:avLst/>
              <a:gdLst/>
              <a:ahLst/>
              <a:cxnLst/>
              <a:rect l="l" t="t" r="r" b="b"/>
              <a:pathLst>
                <a:path w="255" h="840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308"/>
                    <a:pt x="91" y="588"/>
                    <a:pt x="254" y="840"/>
                  </a:cubicBezTo>
                  <a:cubicBezTo>
                    <a:pt x="243" y="543"/>
                    <a:pt x="163" y="26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0"/>
            <p:cNvSpPr/>
            <p:nvPr/>
          </p:nvSpPr>
          <p:spPr>
            <a:xfrm>
              <a:off x="7492975" y="1455475"/>
              <a:ext cx="14925" cy="8375"/>
            </a:xfrm>
            <a:custGeom>
              <a:avLst/>
              <a:gdLst/>
              <a:ahLst/>
              <a:cxnLst/>
              <a:rect l="l" t="t" r="r" b="b"/>
              <a:pathLst>
                <a:path w="597" h="335" extrusionOk="0">
                  <a:moveTo>
                    <a:pt x="1" y="1"/>
                  </a:moveTo>
                  <a:cubicBezTo>
                    <a:pt x="153" y="189"/>
                    <a:pt x="369" y="272"/>
                    <a:pt x="597" y="335"/>
                  </a:cubicBezTo>
                  <a:cubicBezTo>
                    <a:pt x="452" y="118"/>
                    <a:pt x="235" y="4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0"/>
            <p:cNvSpPr/>
            <p:nvPr/>
          </p:nvSpPr>
          <p:spPr>
            <a:xfrm>
              <a:off x="7469675" y="1442800"/>
              <a:ext cx="14925" cy="8650"/>
            </a:xfrm>
            <a:custGeom>
              <a:avLst/>
              <a:gdLst/>
              <a:ahLst/>
              <a:cxnLst/>
              <a:rect l="l" t="t" r="r" b="b"/>
              <a:pathLst>
                <a:path w="597" h="346" extrusionOk="0">
                  <a:moveTo>
                    <a:pt x="1" y="1"/>
                  </a:moveTo>
                  <a:lnTo>
                    <a:pt x="1" y="1"/>
                  </a:lnTo>
                  <a:cubicBezTo>
                    <a:pt x="155" y="200"/>
                    <a:pt x="380" y="263"/>
                    <a:pt x="597" y="345"/>
                  </a:cubicBezTo>
                  <a:cubicBezTo>
                    <a:pt x="471" y="109"/>
                    <a:pt x="237" y="5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7442375" y="1428125"/>
              <a:ext cx="14925" cy="8625"/>
            </a:xfrm>
            <a:custGeom>
              <a:avLst/>
              <a:gdLst/>
              <a:ahLst/>
              <a:cxnLst/>
              <a:rect l="l" t="t" r="r" b="b"/>
              <a:pathLst>
                <a:path w="597" h="345" extrusionOk="0">
                  <a:moveTo>
                    <a:pt x="0" y="0"/>
                  </a:moveTo>
                  <a:lnTo>
                    <a:pt x="0" y="0"/>
                  </a:lnTo>
                  <a:cubicBezTo>
                    <a:pt x="154" y="200"/>
                    <a:pt x="379" y="262"/>
                    <a:pt x="596" y="345"/>
                  </a:cubicBezTo>
                  <a:cubicBezTo>
                    <a:pt x="470" y="109"/>
                    <a:pt x="236" y="4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0"/>
            <p:cNvSpPr/>
            <p:nvPr/>
          </p:nvSpPr>
          <p:spPr>
            <a:xfrm>
              <a:off x="7400850" y="1398800"/>
              <a:ext cx="14650" cy="8150"/>
            </a:xfrm>
            <a:custGeom>
              <a:avLst/>
              <a:gdLst/>
              <a:ahLst/>
              <a:cxnLst/>
              <a:rect l="l" t="t" r="r" b="b"/>
              <a:pathLst>
                <a:path w="586" h="326" extrusionOk="0">
                  <a:moveTo>
                    <a:pt x="1" y="0"/>
                  </a:moveTo>
                  <a:cubicBezTo>
                    <a:pt x="135" y="208"/>
                    <a:pt x="360" y="271"/>
                    <a:pt x="586" y="326"/>
                  </a:cubicBezTo>
                  <a:cubicBezTo>
                    <a:pt x="443" y="117"/>
                    <a:pt x="226" y="4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0"/>
            <p:cNvSpPr/>
            <p:nvPr/>
          </p:nvSpPr>
          <p:spPr>
            <a:xfrm>
              <a:off x="7335325" y="1369200"/>
              <a:ext cx="14925" cy="8600"/>
            </a:xfrm>
            <a:custGeom>
              <a:avLst/>
              <a:gdLst/>
              <a:ahLst/>
              <a:cxnLst/>
              <a:rect l="l" t="t" r="r" b="b"/>
              <a:pathLst>
                <a:path w="597" h="344" extrusionOk="0">
                  <a:moveTo>
                    <a:pt x="1" y="1"/>
                  </a:moveTo>
                  <a:lnTo>
                    <a:pt x="1" y="1"/>
                  </a:lnTo>
                  <a:cubicBezTo>
                    <a:pt x="155" y="200"/>
                    <a:pt x="371" y="280"/>
                    <a:pt x="597" y="343"/>
                  </a:cubicBezTo>
                  <a:cubicBezTo>
                    <a:pt x="462" y="118"/>
                    <a:pt x="237" y="5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0"/>
            <p:cNvSpPr/>
            <p:nvPr/>
          </p:nvSpPr>
          <p:spPr>
            <a:xfrm>
              <a:off x="7364925" y="1386125"/>
              <a:ext cx="14700" cy="8625"/>
            </a:xfrm>
            <a:custGeom>
              <a:avLst/>
              <a:gdLst/>
              <a:ahLst/>
              <a:cxnLst/>
              <a:rect l="l" t="t" r="r" b="b"/>
              <a:pathLst>
                <a:path w="588" h="345" extrusionOk="0">
                  <a:moveTo>
                    <a:pt x="0" y="0"/>
                  </a:moveTo>
                  <a:cubicBezTo>
                    <a:pt x="145" y="200"/>
                    <a:pt x="371" y="262"/>
                    <a:pt x="588" y="345"/>
                  </a:cubicBezTo>
                  <a:cubicBezTo>
                    <a:pt x="462" y="108"/>
                    <a:pt x="234" y="5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7350225" y="1377550"/>
              <a:ext cx="14725" cy="8600"/>
            </a:xfrm>
            <a:custGeom>
              <a:avLst/>
              <a:gdLst/>
              <a:ahLst/>
              <a:cxnLst/>
              <a:rect l="l" t="t" r="r" b="b"/>
              <a:pathLst>
                <a:path w="589" h="344" extrusionOk="0">
                  <a:moveTo>
                    <a:pt x="1" y="1"/>
                  </a:moveTo>
                  <a:lnTo>
                    <a:pt x="1" y="1"/>
                  </a:lnTo>
                  <a:cubicBezTo>
                    <a:pt x="146" y="209"/>
                    <a:pt x="371" y="280"/>
                    <a:pt x="588" y="343"/>
                  </a:cubicBezTo>
                  <a:cubicBezTo>
                    <a:pt x="454" y="118"/>
                    <a:pt x="237" y="5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7358850" y="1375550"/>
              <a:ext cx="14650" cy="8375"/>
            </a:xfrm>
            <a:custGeom>
              <a:avLst/>
              <a:gdLst/>
              <a:ahLst/>
              <a:cxnLst/>
              <a:rect l="l" t="t" r="r" b="b"/>
              <a:pathLst>
                <a:path w="586" h="335" extrusionOk="0">
                  <a:moveTo>
                    <a:pt x="0" y="0"/>
                  </a:moveTo>
                  <a:lnTo>
                    <a:pt x="0" y="0"/>
                  </a:lnTo>
                  <a:cubicBezTo>
                    <a:pt x="144" y="206"/>
                    <a:pt x="360" y="280"/>
                    <a:pt x="586" y="334"/>
                  </a:cubicBezTo>
                  <a:cubicBezTo>
                    <a:pt x="443" y="135"/>
                    <a:pt x="226" y="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6523100" y="1969850"/>
              <a:ext cx="14700" cy="8375"/>
            </a:xfrm>
            <a:custGeom>
              <a:avLst/>
              <a:gdLst/>
              <a:ahLst/>
              <a:cxnLst/>
              <a:rect l="l" t="t" r="r" b="b"/>
              <a:pathLst>
                <a:path w="588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43" y="209"/>
                    <a:pt x="360" y="272"/>
                    <a:pt x="588" y="335"/>
                  </a:cubicBezTo>
                  <a:cubicBezTo>
                    <a:pt x="451" y="129"/>
                    <a:pt x="234" y="5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0"/>
            <p:cNvSpPr/>
            <p:nvPr/>
          </p:nvSpPr>
          <p:spPr>
            <a:xfrm>
              <a:off x="7805475" y="1707500"/>
              <a:ext cx="8850" cy="14925"/>
            </a:xfrm>
            <a:custGeom>
              <a:avLst/>
              <a:gdLst/>
              <a:ahLst/>
              <a:cxnLst/>
              <a:rect l="l" t="t" r="r" b="b"/>
              <a:pathLst>
                <a:path w="354" h="597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217"/>
                    <a:pt x="154" y="442"/>
                    <a:pt x="354" y="596"/>
                  </a:cubicBezTo>
                  <a:cubicBezTo>
                    <a:pt x="300" y="360"/>
                    <a:pt x="245" y="12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7482575" y="1442800"/>
              <a:ext cx="15150" cy="8150"/>
            </a:xfrm>
            <a:custGeom>
              <a:avLst/>
              <a:gdLst/>
              <a:ahLst/>
              <a:cxnLst/>
              <a:rect l="l" t="t" r="r" b="b"/>
              <a:pathLst>
                <a:path w="606" h="326" extrusionOk="0">
                  <a:moveTo>
                    <a:pt x="1" y="1"/>
                  </a:moveTo>
                  <a:lnTo>
                    <a:pt x="1" y="1"/>
                  </a:lnTo>
                  <a:cubicBezTo>
                    <a:pt x="146" y="209"/>
                    <a:pt x="371" y="280"/>
                    <a:pt x="605" y="326"/>
                  </a:cubicBezTo>
                  <a:cubicBezTo>
                    <a:pt x="443" y="137"/>
                    <a:pt x="235" y="4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0"/>
            <p:cNvSpPr/>
            <p:nvPr/>
          </p:nvSpPr>
          <p:spPr>
            <a:xfrm>
              <a:off x="7688525" y="2114825"/>
              <a:ext cx="16700" cy="6375"/>
            </a:xfrm>
            <a:custGeom>
              <a:avLst/>
              <a:gdLst/>
              <a:ahLst/>
              <a:cxnLst/>
              <a:rect l="l" t="t" r="r" b="b"/>
              <a:pathLst>
                <a:path w="668" h="255" extrusionOk="0">
                  <a:moveTo>
                    <a:pt x="668" y="1"/>
                  </a:moveTo>
                  <a:lnTo>
                    <a:pt x="668" y="1"/>
                  </a:lnTo>
                  <a:cubicBezTo>
                    <a:pt x="425" y="20"/>
                    <a:pt x="180" y="63"/>
                    <a:pt x="0" y="254"/>
                  </a:cubicBezTo>
                  <a:cubicBezTo>
                    <a:pt x="243" y="217"/>
                    <a:pt x="479" y="172"/>
                    <a:pt x="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0"/>
            <p:cNvSpPr/>
            <p:nvPr/>
          </p:nvSpPr>
          <p:spPr>
            <a:xfrm>
              <a:off x="7820150" y="1734800"/>
              <a:ext cx="7025" cy="14725"/>
            </a:xfrm>
            <a:custGeom>
              <a:avLst/>
              <a:gdLst/>
              <a:ahLst/>
              <a:cxnLst/>
              <a:rect l="l" t="t" r="r" b="b"/>
              <a:pathLst>
                <a:path w="281" h="589" extrusionOk="0">
                  <a:moveTo>
                    <a:pt x="1" y="1"/>
                  </a:moveTo>
                  <a:cubicBezTo>
                    <a:pt x="38" y="218"/>
                    <a:pt x="127" y="415"/>
                    <a:pt x="272" y="588"/>
                  </a:cubicBezTo>
                  <a:cubicBezTo>
                    <a:pt x="281" y="343"/>
                    <a:pt x="181" y="15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0"/>
            <p:cNvSpPr/>
            <p:nvPr/>
          </p:nvSpPr>
          <p:spPr>
            <a:xfrm>
              <a:off x="6500075" y="1955175"/>
              <a:ext cx="12650" cy="8425"/>
            </a:xfrm>
            <a:custGeom>
              <a:avLst/>
              <a:gdLst/>
              <a:ahLst/>
              <a:cxnLst/>
              <a:rect l="l" t="t" r="r" b="b"/>
              <a:pathLst>
                <a:path w="506" h="337" extrusionOk="0">
                  <a:moveTo>
                    <a:pt x="0" y="0"/>
                  </a:moveTo>
                  <a:lnTo>
                    <a:pt x="0" y="0"/>
                  </a:lnTo>
                  <a:cubicBezTo>
                    <a:pt x="108" y="200"/>
                    <a:pt x="280" y="299"/>
                    <a:pt x="505" y="336"/>
                  </a:cubicBezTo>
                  <a:cubicBezTo>
                    <a:pt x="379" y="154"/>
                    <a:pt x="208" y="5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6554700" y="1986825"/>
              <a:ext cx="12425" cy="6250"/>
            </a:xfrm>
            <a:custGeom>
              <a:avLst/>
              <a:gdLst/>
              <a:ahLst/>
              <a:cxnLst/>
              <a:rect l="l" t="t" r="r" b="b"/>
              <a:pathLst>
                <a:path w="497" h="250" extrusionOk="0">
                  <a:moveTo>
                    <a:pt x="0" y="0"/>
                  </a:moveTo>
                  <a:lnTo>
                    <a:pt x="0" y="0"/>
                  </a:lnTo>
                  <a:cubicBezTo>
                    <a:pt x="85" y="177"/>
                    <a:pt x="228" y="249"/>
                    <a:pt x="403" y="249"/>
                  </a:cubicBezTo>
                  <a:cubicBezTo>
                    <a:pt x="433" y="249"/>
                    <a:pt x="465" y="247"/>
                    <a:pt x="497" y="243"/>
                  </a:cubicBezTo>
                  <a:cubicBezTo>
                    <a:pt x="362" y="109"/>
                    <a:pt x="191" y="1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>
              <a:off x="6441325" y="1910725"/>
              <a:ext cx="10200" cy="8800"/>
            </a:xfrm>
            <a:custGeom>
              <a:avLst/>
              <a:gdLst/>
              <a:ahLst/>
              <a:cxnLst/>
              <a:rect l="l" t="t" r="r" b="b"/>
              <a:pathLst>
                <a:path w="408" h="352" extrusionOk="0">
                  <a:moveTo>
                    <a:pt x="0" y="1"/>
                  </a:moveTo>
                  <a:lnTo>
                    <a:pt x="0" y="1"/>
                  </a:lnTo>
                  <a:cubicBezTo>
                    <a:pt x="91" y="172"/>
                    <a:pt x="200" y="315"/>
                    <a:pt x="408" y="352"/>
                  </a:cubicBezTo>
                  <a:cubicBezTo>
                    <a:pt x="317" y="181"/>
                    <a:pt x="191" y="5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6443150" y="1921575"/>
              <a:ext cx="10650" cy="8800"/>
            </a:xfrm>
            <a:custGeom>
              <a:avLst/>
              <a:gdLst/>
              <a:ahLst/>
              <a:cxnLst/>
              <a:rect l="l" t="t" r="r" b="b"/>
              <a:pathLst>
                <a:path w="426" h="352" extrusionOk="0">
                  <a:moveTo>
                    <a:pt x="1" y="0"/>
                  </a:moveTo>
                  <a:lnTo>
                    <a:pt x="1" y="0"/>
                  </a:lnTo>
                  <a:cubicBezTo>
                    <a:pt x="109" y="152"/>
                    <a:pt x="226" y="297"/>
                    <a:pt x="426" y="351"/>
                  </a:cubicBezTo>
                  <a:cubicBezTo>
                    <a:pt x="335" y="171"/>
                    <a:pt x="226" y="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7768025" y="1654875"/>
              <a:ext cx="8600" cy="10650"/>
            </a:xfrm>
            <a:custGeom>
              <a:avLst/>
              <a:gdLst/>
              <a:ahLst/>
              <a:cxnLst/>
              <a:rect l="l" t="t" r="r" b="b"/>
              <a:pathLst>
                <a:path w="344" h="426" extrusionOk="0">
                  <a:moveTo>
                    <a:pt x="1" y="0"/>
                  </a:moveTo>
                  <a:lnTo>
                    <a:pt x="1" y="0"/>
                  </a:lnTo>
                  <a:cubicBezTo>
                    <a:pt x="35" y="208"/>
                    <a:pt x="189" y="306"/>
                    <a:pt x="343" y="425"/>
                  </a:cubicBezTo>
                  <a:cubicBezTo>
                    <a:pt x="326" y="208"/>
                    <a:pt x="172" y="10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7757625" y="2076900"/>
              <a:ext cx="10650" cy="8625"/>
            </a:xfrm>
            <a:custGeom>
              <a:avLst/>
              <a:gdLst/>
              <a:ahLst/>
              <a:cxnLst/>
              <a:rect l="l" t="t" r="r" b="b"/>
              <a:pathLst>
                <a:path w="426" h="345" extrusionOk="0">
                  <a:moveTo>
                    <a:pt x="425" y="0"/>
                  </a:moveTo>
                  <a:lnTo>
                    <a:pt x="425" y="0"/>
                  </a:lnTo>
                  <a:cubicBezTo>
                    <a:pt x="208" y="28"/>
                    <a:pt x="100" y="182"/>
                    <a:pt x="0" y="345"/>
                  </a:cubicBezTo>
                  <a:cubicBezTo>
                    <a:pt x="208" y="308"/>
                    <a:pt x="325" y="163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31"/>
          <p:cNvPicPr preferRelativeResize="0"/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 rot="-1140616" flipH="1">
            <a:off x="-337341" y="-1572883"/>
            <a:ext cx="10845633" cy="816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31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rot="2700000">
            <a:off x="-3750948" y="3110500"/>
            <a:ext cx="5636499" cy="424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31"/>
          <p:cNvPicPr preferRelativeResize="0"/>
          <p:nvPr/>
        </p:nvPicPr>
        <p:blipFill>
          <a:blip r:embed="rId4">
            <a:alphaModFix amt="79000"/>
          </a:blip>
          <a:stretch>
            <a:fillRect/>
          </a:stretch>
        </p:blipFill>
        <p:spPr>
          <a:xfrm rot="-3599999">
            <a:off x="6100948" y="-1616456"/>
            <a:ext cx="2402701" cy="212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31"/>
          <p:cNvPicPr preferRelativeResize="0"/>
          <p:nvPr/>
        </p:nvPicPr>
        <p:blipFill>
          <a:blip r:embed="rId5">
            <a:alphaModFix amt="79000"/>
          </a:blip>
          <a:stretch>
            <a:fillRect/>
          </a:stretch>
        </p:blipFill>
        <p:spPr>
          <a:xfrm rot="-8100000">
            <a:off x="8590988" y="886686"/>
            <a:ext cx="2031026" cy="472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31"/>
          <p:cNvPicPr preferRelativeResize="0"/>
          <p:nvPr/>
        </p:nvPicPr>
        <p:blipFill>
          <a:blip r:embed="rId6">
            <a:alphaModFix amt="57000"/>
          </a:blip>
          <a:stretch>
            <a:fillRect/>
          </a:stretch>
        </p:blipFill>
        <p:spPr>
          <a:xfrm rot="-3600001">
            <a:off x="-2485525" y="-2146000"/>
            <a:ext cx="1488752" cy="4245598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31"/>
          <p:cNvSpPr/>
          <p:nvPr/>
        </p:nvSpPr>
        <p:spPr>
          <a:xfrm>
            <a:off x="320850" y="338100"/>
            <a:ext cx="8502300" cy="4467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1"/>
          <p:cNvSpPr txBox="1">
            <a:spLocks noGrp="1"/>
          </p:cNvSpPr>
          <p:nvPr>
            <p:ph type="title"/>
          </p:nvPr>
        </p:nvSpPr>
        <p:spPr>
          <a:xfrm>
            <a:off x="2117400" y="1766010"/>
            <a:ext cx="1775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3" name="Google Shape;523;p31"/>
          <p:cNvSpPr txBox="1">
            <a:spLocks noGrp="1"/>
          </p:cNvSpPr>
          <p:nvPr>
            <p:ph type="subTitle" idx="1"/>
          </p:nvPr>
        </p:nvSpPr>
        <p:spPr>
          <a:xfrm>
            <a:off x="2117400" y="2116975"/>
            <a:ext cx="177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31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31"/>
          <p:cNvSpPr txBox="1">
            <a:spLocks noGrp="1"/>
          </p:cNvSpPr>
          <p:nvPr>
            <p:ph type="title" idx="3"/>
          </p:nvPr>
        </p:nvSpPr>
        <p:spPr>
          <a:xfrm>
            <a:off x="2117400" y="3332035"/>
            <a:ext cx="1775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6" name="Google Shape;526;p31"/>
          <p:cNvSpPr txBox="1">
            <a:spLocks noGrp="1"/>
          </p:cNvSpPr>
          <p:nvPr>
            <p:ph type="subTitle" idx="4"/>
          </p:nvPr>
        </p:nvSpPr>
        <p:spPr>
          <a:xfrm>
            <a:off x="2117400" y="3683000"/>
            <a:ext cx="177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31"/>
          <p:cNvSpPr txBox="1">
            <a:spLocks noGrp="1"/>
          </p:cNvSpPr>
          <p:nvPr>
            <p:ph type="title" idx="5"/>
          </p:nvPr>
        </p:nvSpPr>
        <p:spPr>
          <a:xfrm>
            <a:off x="5841050" y="1766010"/>
            <a:ext cx="1775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8" name="Google Shape;528;p31"/>
          <p:cNvSpPr txBox="1">
            <a:spLocks noGrp="1"/>
          </p:cNvSpPr>
          <p:nvPr>
            <p:ph type="subTitle" idx="6"/>
          </p:nvPr>
        </p:nvSpPr>
        <p:spPr>
          <a:xfrm>
            <a:off x="5841050" y="2116975"/>
            <a:ext cx="177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31"/>
          <p:cNvSpPr txBox="1">
            <a:spLocks noGrp="1"/>
          </p:cNvSpPr>
          <p:nvPr>
            <p:ph type="title" idx="7"/>
          </p:nvPr>
        </p:nvSpPr>
        <p:spPr>
          <a:xfrm>
            <a:off x="5841050" y="3332035"/>
            <a:ext cx="1775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0" name="Google Shape;530;p31"/>
          <p:cNvSpPr txBox="1">
            <a:spLocks noGrp="1"/>
          </p:cNvSpPr>
          <p:nvPr>
            <p:ph type="subTitle" idx="8"/>
          </p:nvPr>
        </p:nvSpPr>
        <p:spPr>
          <a:xfrm>
            <a:off x="5841050" y="3683000"/>
            <a:ext cx="177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31" name="Google Shape;531;p31"/>
          <p:cNvGrpSpPr/>
          <p:nvPr/>
        </p:nvGrpSpPr>
        <p:grpSpPr>
          <a:xfrm rot="10800000" flipH="1">
            <a:off x="-1561632" y="3863452"/>
            <a:ext cx="3733907" cy="2047975"/>
            <a:chOff x="2351825" y="-39975"/>
            <a:chExt cx="2254775" cy="1236700"/>
          </a:xfrm>
        </p:grpSpPr>
        <p:sp>
          <p:nvSpPr>
            <p:cNvPr id="532" name="Google Shape;532;p31"/>
            <p:cNvSpPr/>
            <p:nvPr/>
          </p:nvSpPr>
          <p:spPr>
            <a:xfrm>
              <a:off x="2351825" y="930200"/>
              <a:ext cx="1067450" cy="266525"/>
            </a:xfrm>
            <a:custGeom>
              <a:avLst/>
              <a:gdLst/>
              <a:ahLst/>
              <a:cxnLst/>
              <a:rect l="l" t="t" r="r" b="b"/>
              <a:pathLst>
                <a:path w="42698" h="10661" extrusionOk="0">
                  <a:moveTo>
                    <a:pt x="38388" y="4842"/>
                  </a:moveTo>
                  <a:lnTo>
                    <a:pt x="38388" y="4842"/>
                  </a:lnTo>
                  <a:cubicBezTo>
                    <a:pt x="38390" y="4844"/>
                    <a:pt x="38391" y="4845"/>
                    <a:pt x="38393" y="4847"/>
                  </a:cubicBezTo>
                  <a:lnTo>
                    <a:pt x="38393" y="4847"/>
                  </a:lnTo>
                  <a:cubicBezTo>
                    <a:pt x="38395" y="4848"/>
                    <a:pt x="38397" y="4850"/>
                    <a:pt x="38399" y="4851"/>
                  </a:cubicBezTo>
                  <a:lnTo>
                    <a:pt x="38388" y="4842"/>
                  </a:lnTo>
                  <a:close/>
                  <a:moveTo>
                    <a:pt x="24115" y="1"/>
                  </a:moveTo>
                  <a:cubicBezTo>
                    <a:pt x="21616" y="1"/>
                    <a:pt x="19178" y="458"/>
                    <a:pt x="16801" y="1220"/>
                  </a:cubicBezTo>
                  <a:cubicBezTo>
                    <a:pt x="11615" y="2865"/>
                    <a:pt x="6838" y="5339"/>
                    <a:pt x="2367" y="8428"/>
                  </a:cubicBezTo>
                  <a:cubicBezTo>
                    <a:pt x="1572" y="8980"/>
                    <a:pt x="796" y="9577"/>
                    <a:pt x="0" y="10153"/>
                  </a:cubicBezTo>
                  <a:lnTo>
                    <a:pt x="0" y="10661"/>
                  </a:lnTo>
                  <a:cubicBezTo>
                    <a:pt x="3144" y="8122"/>
                    <a:pt x="6558" y="6034"/>
                    <a:pt x="10180" y="4283"/>
                  </a:cubicBezTo>
                  <a:cubicBezTo>
                    <a:pt x="13315" y="2757"/>
                    <a:pt x="16539" y="1465"/>
                    <a:pt x="19981" y="786"/>
                  </a:cubicBezTo>
                  <a:cubicBezTo>
                    <a:pt x="21360" y="513"/>
                    <a:pt x="22734" y="373"/>
                    <a:pt x="24109" y="373"/>
                  </a:cubicBezTo>
                  <a:cubicBezTo>
                    <a:pt x="25507" y="373"/>
                    <a:pt x="26905" y="518"/>
                    <a:pt x="28308" y="814"/>
                  </a:cubicBezTo>
                  <a:cubicBezTo>
                    <a:pt x="30792" y="1348"/>
                    <a:pt x="33088" y="2349"/>
                    <a:pt x="35318" y="3524"/>
                  </a:cubicBezTo>
                  <a:cubicBezTo>
                    <a:pt x="36112" y="3940"/>
                    <a:pt x="36899" y="4363"/>
                    <a:pt x="37684" y="4788"/>
                  </a:cubicBezTo>
                  <a:cubicBezTo>
                    <a:pt x="37892" y="4896"/>
                    <a:pt x="38117" y="4959"/>
                    <a:pt x="38291" y="5133"/>
                  </a:cubicBezTo>
                  <a:lnTo>
                    <a:pt x="38280" y="5133"/>
                  </a:lnTo>
                  <a:cubicBezTo>
                    <a:pt x="38476" y="5239"/>
                    <a:pt x="38706" y="5294"/>
                    <a:pt x="38869" y="5467"/>
                  </a:cubicBezTo>
                  <a:lnTo>
                    <a:pt x="38869" y="5467"/>
                  </a:lnTo>
                  <a:cubicBezTo>
                    <a:pt x="38868" y="5467"/>
                    <a:pt x="38868" y="5467"/>
                    <a:pt x="38867" y="5466"/>
                  </a:cubicBezTo>
                  <a:lnTo>
                    <a:pt x="38867" y="5466"/>
                  </a:lnTo>
                  <a:lnTo>
                    <a:pt x="38876" y="5475"/>
                  </a:lnTo>
                  <a:cubicBezTo>
                    <a:pt x="38873" y="5472"/>
                    <a:pt x="38871" y="5470"/>
                    <a:pt x="38869" y="5467"/>
                  </a:cubicBezTo>
                  <a:lnTo>
                    <a:pt x="38869" y="5467"/>
                  </a:lnTo>
                  <a:cubicBezTo>
                    <a:pt x="39076" y="5575"/>
                    <a:pt x="39301" y="5638"/>
                    <a:pt x="39463" y="5809"/>
                  </a:cubicBezTo>
                  <a:lnTo>
                    <a:pt x="39463" y="5800"/>
                  </a:lnTo>
                  <a:cubicBezTo>
                    <a:pt x="39663" y="5909"/>
                    <a:pt x="39888" y="5972"/>
                    <a:pt x="40059" y="6143"/>
                  </a:cubicBezTo>
                  <a:lnTo>
                    <a:pt x="40051" y="6134"/>
                  </a:lnTo>
                  <a:lnTo>
                    <a:pt x="40051" y="6134"/>
                  </a:lnTo>
                  <a:cubicBezTo>
                    <a:pt x="40304" y="6279"/>
                    <a:pt x="40593" y="6360"/>
                    <a:pt x="40810" y="6559"/>
                  </a:cubicBezTo>
                  <a:cubicBezTo>
                    <a:pt x="41334" y="6821"/>
                    <a:pt x="41867" y="7084"/>
                    <a:pt x="42399" y="7344"/>
                  </a:cubicBezTo>
                  <a:cubicBezTo>
                    <a:pt x="42470" y="7384"/>
                    <a:pt x="42549" y="7433"/>
                    <a:pt x="42605" y="7433"/>
                  </a:cubicBezTo>
                  <a:cubicBezTo>
                    <a:pt x="42664" y="7433"/>
                    <a:pt x="42697" y="7380"/>
                    <a:pt x="42670" y="7209"/>
                  </a:cubicBezTo>
                  <a:cubicBezTo>
                    <a:pt x="42552" y="7164"/>
                    <a:pt x="42427" y="7138"/>
                    <a:pt x="42336" y="7047"/>
                  </a:cubicBezTo>
                  <a:cubicBezTo>
                    <a:pt x="41614" y="6639"/>
                    <a:pt x="40838" y="6334"/>
                    <a:pt x="40159" y="5854"/>
                  </a:cubicBezTo>
                  <a:lnTo>
                    <a:pt x="40159" y="5863"/>
                  </a:lnTo>
                  <a:cubicBezTo>
                    <a:pt x="39960" y="5746"/>
                    <a:pt x="39734" y="5692"/>
                    <a:pt x="39563" y="5521"/>
                  </a:cubicBezTo>
                  <a:lnTo>
                    <a:pt x="39572" y="5521"/>
                  </a:lnTo>
                  <a:cubicBezTo>
                    <a:pt x="39374" y="5412"/>
                    <a:pt x="39147" y="5358"/>
                    <a:pt x="38976" y="5187"/>
                  </a:cubicBezTo>
                  <a:lnTo>
                    <a:pt x="38984" y="5187"/>
                  </a:lnTo>
                  <a:cubicBezTo>
                    <a:pt x="38789" y="5079"/>
                    <a:pt x="38555" y="5025"/>
                    <a:pt x="38393" y="4847"/>
                  </a:cubicBezTo>
                  <a:lnTo>
                    <a:pt x="38393" y="4847"/>
                  </a:lnTo>
                  <a:cubicBezTo>
                    <a:pt x="38195" y="4733"/>
                    <a:pt x="37964" y="4686"/>
                    <a:pt x="37803" y="4500"/>
                  </a:cubicBezTo>
                  <a:cubicBezTo>
                    <a:pt x="37757" y="4463"/>
                    <a:pt x="37720" y="4428"/>
                    <a:pt x="37675" y="4400"/>
                  </a:cubicBezTo>
                  <a:cubicBezTo>
                    <a:pt x="36040" y="3470"/>
                    <a:pt x="34397" y="2585"/>
                    <a:pt x="32672" y="1844"/>
                  </a:cubicBezTo>
                  <a:cubicBezTo>
                    <a:pt x="29988" y="678"/>
                    <a:pt x="27189" y="19"/>
                    <a:pt x="24254" y="1"/>
                  </a:cubicBezTo>
                  <a:cubicBezTo>
                    <a:pt x="24207" y="1"/>
                    <a:pt x="24161" y="1"/>
                    <a:pt x="24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1"/>
            <p:cNvSpPr/>
            <p:nvPr/>
          </p:nvSpPr>
          <p:spPr>
            <a:xfrm>
              <a:off x="3747575" y="39625"/>
              <a:ext cx="854950" cy="420025"/>
            </a:xfrm>
            <a:custGeom>
              <a:avLst/>
              <a:gdLst/>
              <a:ahLst/>
              <a:cxnLst/>
              <a:rect l="l" t="t" r="r" b="b"/>
              <a:pathLst>
                <a:path w="34198" h="16801" extrusionOk="0">
                  <a:moveTo>
                    <a:pt x="24550" y="14336"/>
                  </a:moveTo>
                  <a:cubicBezTo>
                    <a:pt x="24552" y="14336"/>
                    <a:pt x="24559" y="14342"/>
                    <a:pt x="24561" y="14353"/>
                  </a:cubicBezTo>
                  <a:lnTo>
                    <a:pt x="24561" y="14353"/>
                  </a:lnTo>
                  <a:cubicBezTo>
                    <a:pt x="24561" y="14353"/>
                    <a:pt x="24560" y="14352"/>
                    <a:pt x="24560" y="14352"/>
                  </a:cubicBezTo>
                  <a:cubicBezTo>
                    <a:pt x="24549" y="14341"/>
                    <a:pt x="24548" y="14336"/>
                    <a:pt x="24550" y="14336"/>
                  </a:cubicBezTo>
                  <a:close/>
                  <a:moveTo>
                    <a:pt x="24560" y="14370"/>
                  </a:moveTo>
                  <a:cubicBezTo>
                    <a:pt x="24555" y="14385"/>
                    <a:pt x="24538" y="14405"/>
                    <a:pt x="24497" y="14425"/>
                  </a:cubicBezTo>
                  <a:cubicBezTo>
                    <a:pt x="22348" y="15402"/>
                    <a:pt x="20047" y="15964"/>
                    <a:pt x="17679" y="16269"/>
                  </a:cubicBezTo>
                  <a:lnTo>
                    <a:pt x="17679" y="16269"/>
                  </a:lnTo>
                  <a:cubicBezTo>
                    <a:pt x="18890" y="16110"/>
                    <a:pt x="20092" y="15881"/>
                    <a:pt x="21282" y="15563"/>
                  </a:cubicBezTo>
                  <a:cubicBezTo>
                    <a:pt x="22403" y="15264"/>
                    <a:pt x="23495" y="14885"/>
                    <a:pt x="24542" y="14388"/>
                  </a:cubicBezTo>
                  <a:cubicBezTo>
                    <a:pt x="24550" y="14381"/>
                    <a:pt x="24556" y="14375"/>
                    <a:pt x="24560" y="14370"/>
                  </a:cubicBezTo>
                  <a:close/>
                  <a:moveTo>
                    <a:pt x="3939" y="16294"/>
                  </a:moveTo>
                  <a:cubicBezTo>
                    <a:pt x="4111" y="16294"/>
                    <a:pt x="4283" y="16305"/>
                    <a:pt x="4453" y="16348"/>
                  </a:cubicBezTo>
                  <a:cubicBezTo>
                    <a:pt x="4454" y="16348"/>
                    <a:pt x="4456" y="16349"/>
                    <a:pt x="4457" y="16349"/>
                  </a:cubicBezTo>
                  <a:lnTo>
                    <a:pt x="4457" y="16349"/>
                  </a:lnTo>
                  <a:cubicBezTo>
                    <a:pt x="4178" y="16322"/>
                    <a:pt x="3900" y="16307"/>
                    <a:pt x="3623" y="16302"/>
                  </a:cubicBezTo>
                  <a:lnTo>
                    <a:pt x="3623" y="16302"/>
                  </a:lnTo>
                  <a:cubicBezTo>
                    <a:pt x="3728" y="16298"/>
                    <a:pt x="3834" y="16294"/>
                    <a:pt x="3939" y="16294"/>
                  </a:cubicBezTo>
                  <a:close/>
                  <a:moveTo>
                    <a:pt x="2540" y="16298"/>
                  </a:moveTo>
                  <a:cubicBezTo>
                    <a:pt x="2651" y="16298"/>
                    <a:pt x="2761" y="16304"/>
                    <a:pt x="2871" y="16304"/>
                  </a:cubicBezTo>
                  <a:cubicBezTo>
                    <a:pt x="2902" y="16304"/>
                    <a:pt x="2933" y="16304"/>
                    <a:pt x="2964" y="16303"/>
                  </a:cubicBezTo>
                  <a:lnTo>
                    <a:pt x="3114" y="16303"/>
                  </a:lnTo>
                  <a:cubicBezTo>
                    <a:pt x="2538" y="16314"/>
                    <a:pt x="1964" y="16361"/>
                    <a:pt x="1385" y="16416"/>
                  </a:cubicBezTo>
                  <a:lnTo>
                    <a:pt x="1385" y="16416"/>
                  </a:lnTo>
                  <a:cubicBezTo>
                    <a:pt x="1646" y="16377"/>
                    <a:pt x="1906" y="16343"/>
                    <a:pt x="2168" y="16339"/>
                  </a:cubicBezTo>
                  <a:cubicBezTo>
                    <a:pt x="2291" y="16306"/>
                    <a:pt x="2415" y="16298"/>
                    <a:pt x="2540" y="16298"/>
                  </a:cubicBezTo>
                  <a:close/>
                  <a:moveTo>
                    <a:pt x="5521" y="16378"/>
                  </a:moveTo>
                  <a:cubicBezTo>
                    <a:pt x="5599" y="16378"/>
                    <a:pt x="5676" y="16380"/>
                    <a:pt x="5754" y="16385"/>
                  </a:cubicBezTo>
                  <a:cubicBezTo>
                    <a:pt x="6285" y="16420"/>
                    <a:pt x="6816" y="16452"/>
                    <a:pt x="7347" y="16481"/>
                  </a:cubicBezTo>
                  <a:lnTo>
                    <a:pt x="7347" y="16481"/>
                  </a:lnTo>
                  <a:cubicBezTo>
                    <a:pt x="7163" y="16472"/>
                    <a:pt x="6979" y="16464"/>
                    <a:pt x="6794" y="16456"/>
                  </a:cubicBezTo>
                  <a:cubicBezTo>
                    <a:pt x="6155" y="16434"/>
                    <a:pt x="5509" y="16437"/>
                    <a:pt x="4867" y="16388"/>
                  </a:cubicBezTo>
                  <a:lnTo>
                    <a:pt x="4867" y="16388"/>
                  </a:lnTo>
                  <a:cubicBezTo>
                    <a:pt x="4898" y="16388"/>
                    <a:pt x="4928" y="16389"/>
                    <a:pt x="4959" y="16389"/>
                  </a:cubicBezTo>
                  <a:cubicBezTo>
                    <a:pt x="5146" y="16389"/>
                    <a:pt x="5334" y="16378"/>
                    <a:pt x="5521" y="16378"/>
                  </a:cubicBezTo>
                  <a:close/>
                  <a:moveTo>
                    <a:pt x="8573" y="16540"/>
                  </a:moveTo>
                  <a:lnTo>
                    <a:pt x="8573" y="16540"/>
                  </a:lnTo>
                  <a:cubicBezTo>
                    <a:pt x="9118" y="16564"/>
                    <a:pt x="9663" y="16583"/>
                    <a:pt x="10208" y="16598"/>
                  </a:cubicBezTo>
                  <a:lnTo>
                    <a:pt x="10208" y="16598"/>
                  </a:lnTo>
                  <a:cubicBezTo>
                    <a:pt x="9662" y="16588"/>
                    <a:pt x="9117" y="16566"/>
                    <a:pt x="8573" y="16540"/>
                  </a:cubicBezTo>
                  <a:close/>
                  <a:moveTo>
                    <a:pt x="11075" y="16616"/>
                  </a:moveTo>
                  <a:cubicBezTo>
                    <a:pt x="11517" y="16624"/>
                    <a:pt x="11960" y="16628"/>
                    <a:pt x="12403" y="16628"/>
                  </a:cubicBezTo>
                  <a:cubicBezTo>
                    <a:pt x="12463" y="16628"/>
                    <a:pt x="12524" y="16628"/>
                    <a:pt x="12585" y="16627"/>
                  </a:cubicBezTo>
                  <a:lnTo>
                    <a:pt x="12585" y="16627"/>
                  </a:lnTo>
                  <a:cubicBezTo>
                    <a:pt x="12357" y="16639"/>
                    <a:pt x="12128" y="16646"/>
                    <a:pt x="11898" y="16646"/>
                  </a:cubicBezTo>
                  <a:cubicBezTo>
                    <a:pt x="11624" y="16646"/>
                    <a:pt x="11350" y="16636"/>
                    <a:pt x="11075" y="16616"/>
                  </a:cubicBezTo>
                  <a:close/>
                  <a:moveTo>
                    <a:pt x="34035" y="1"/>
                  </a:moveTo>
                  <a:cubicBezTo>
                    <a:pt x="33838" y="63"/>
                    <a:pt x="33864" y="206"/>
                    <a:pt x="33873" y="326"/>
                  </a:cubicBezTo>
                  <a:cubicBezTo>
                    <a:pt x="33936" y="1002"/>
                    <a:pt x="33964" y="1689"/>
                    <a:pt x="33910" y="2366"/>
                  </a:cubicBezTo>
                  <a:cubicBezTo>
                    <a:pt x="33810" y="3458"/>
                    <a:pt x="33621" y="4533"/>
                    <a:pt x="33177" y="5546"/>
                  </a:cubicBezTo>
                  <a:lnTo>
                    <a:pt x="33188" y="5537"/>
                  </a:lnTo>
                  <a:lnTo>
                    <a:pt x="33188" y="5537"/>
                  </a:lnTo>
                  <a:cubicBezTo>
                    <a:pt x="32960" y="6222"/>
                    <a:pt x="32646" y="6873"/>
                    <a:pt x="32247" y="7480"/>
                  </a:cubicBezTo>
                  <a:cubicBezTo>
                    <a:pt x="32138" y="7551"/>
                    <a:pt x="32093" y="7677"/>
                    <a:pt x="32030" y="7777"/>
                  </a:cubicBezTo>
                  <a:cubicBezTo>
                    <a:pt x="31226" y="9051"/>
                    <a:pt x="30270" y="10198"/>
                    <a:pt x="29149" y="11199"/>
                  </a:cubicBezTo>
                  <a:cubicBezTo>
                    <a:pt x="26793" y="13322"/>
                    <a:pt x="24029" y="14677"/>
                    <a:pt x="20974" y="15464"/>
                  </a:cubicBezTo>
                  <a:cubicBezTo>
                    <a:pt x="18264" y="16168"/>
                    <a:pt x="15492" y="16368"/>
                    <a:pt x="12710" y="16448"/>
                  </a:cubicBezTo>
                  <a:cubicBezTo>
                    <a:pt x="12463" y="16456"/>
                    <a:pt x="12216" y="16459"/>
                    <a:pt x="11970" y="16459"/>
                  </a:cubicBezTo>
                  <a:cubicBezTo>
                    <a:pt x="10845" y="16459"/>
                    <a:pt x="9726" y="16387"/>
                    <a:pt x="8600" y="16357"/>
                  </a:cubicBezTo>
                  <a:cubicBezTo>
                    <a:pt x="7959" y="16339"/>
                    <a:pt x="7317" y="16313"/>
                    <a:pt x="6675" y="16277"/>
                  </a:cubicBezTo>
                  <a:cubicBezTo>
                    <a:pt x="5547" y="16209"/>
                    <a:pt x="4423" y="16138"/>
                    <a:pt x="3300" y="16138"/>
                  </a:cubicBezTo>
                  <a:cubicBezTo>
                    <a:pt x="2625" y="16138"/>
                    <a:pt x="1950" y="16163"/>
                    <a:pt x="1275" y="16231"/>
                  </a:cubicBezTo>
                  <a:cubicBezTo>
                    <a:pt x="842" y="16277"/>
                    <a:pt x="408" y="16294"/>
                    <a:pt x="0" y="16456"/>
                  </a:cubicBezTo>
                  <a:cubicBezTo>
                    <a:pt x="29" y="16502"/>
                    <a:pt x="74" y="16530"/>
                    <a:pt x="117" y="16548"/>
                  </a:cubicBezTo>
                  <a:cubicBezTo>
                    <a:pt x="144" y="16548"/>
                    <a:pt x="171" y="16548"/>
                    <a:pt x="198" y="16548"/>
                  </a:cubicBezTo>
                  <a:cubicBezTo>
                    <a:pt x="544" y="16548"/>
                    <a:pt x="884" y="16494"/>
                    <a:pt x="1223" y="16441"/>
                  </a:cubicBezTo>
                  <a:lnTo>
                    <a:pt x="1223" y="16441"/>
                  </a:lnTo>
                  <a:cubicBezTo>
                    <a:pt x="1181" y="16474"/>
                    <a:pt x="1170" y="16516"/>
                    <a:pt x="1201" y="16565"/>
                  </a:cubicBezTo>
                  <a:cubicBezTo>
                    <a:pt x="1592" y="16548"/>
                    <a:pt x="1988" y="16556"/>
                    <a:pt x="2376" y="16519"/>
                  </a:cubicBezTo>
                  <a:cubicBezTo>
                    <a:pt x="2658" y="16491"/>
                    <a:pt x="2943" y="16481"/>
                    <a:pt x="3227" y="16481"/>
                  </a:cubicBezTo>
                  <a:cubicBezTo>
                    <a:pt x="3489" y="16481"/>
                    <a:pt x="3751" y="16490"/>
                    <a:pt x="4011" y="16502"/>
                  </a:cubicBezTo>
                  <a:cubicBezTo>
                    <a:pt x="6287" y="16593"/>
                    <a:pt x="8563" y="16719"/>
                    <a:pt x="10840" y="16782"/>
                  </a:cubicBezTo>
                  <a:cubicBezTo>
                    <a:pt x="11268" y="16794"/>
                    <a:pt x="11696" y="16800"/>
                    <a:pt x="12123" y="16800"/>
                  </a:cubicBezTo>
                  <a:cubicBezTo>
                    <a:pt x="14267" y="16800"/>
                    <a:pt x="16404" y="16644"/>
                    <a:pt x="18535" y="16313"/>
                  </a:cubicBezTo>
                  <a:cubicBezTo>
                    <a:pt x="20658" y="15977"/>
                    <a:pt x="22708" y="15427"/>
                    <a:pt x="24668" y="14525"/>
                  </a:cubicBezTo>
                  <a:cubicBezTo>
                    <a:pt x="27803" y="13079"/>
                    <a:pt x="30378" y="10965"/>
                    <a:pt x="32256" y="8047"/>
                  </a:cubicBezTo>
                  <a:cubicBezTo>
                    <a:pt x="32672" y="7406"/>
                    <a:pt x="33060" y="6738"/>
                    <a:pt x="33285" y="5997"/>
                  </a:cubicBezTo>
                  <a:cubicBezTo>
                    <a:pt x="33675" y="4904"/>
                    <a:pt x="33990" y="3803"/>
                    <a:pt x="34109" y="2645"/>
                  </a:cubicBezTo>
                  <a:cubicBezTo>
                    <a:pt x="34189" y="1761"/>
                    <a:pt x="34198" y="885"/>
                    <a:pt x="340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/>
            <p:cNvSpPr/>
            <p:nvPr/>
          </p:nvSpPr>
          <p:spPr>
            <a:xfrm>
              <a:off x="3635325" y="473575"/>
              <a:ext cx="272375" cy="495050"/>
            </a:xfrm>
            <a:custGeom>
              <a:avLst/>
              <a:gdLst/>
              <a:ahLst/>
              <a:cxnLst/>
              <a:rect l="l" t="t" r="r" b="b"/>
              <a:pathLst>
                <a:path w="10895" h="19802" extrusionOk="0">
                  <a:moveTo>
                    <a:pt x="2193" y="1"/>
                  </a:moveTo>
                  <a:cubicBezTo>
                    <a:pt x="2077" y="1"/>
                    <a:pt x="1943" y="172"/>
                    <a:pt x="1809" y="191"/>
                  </a:cubicBezTo>
                  <a:lnTo>
                    <a:pt x="1817" y="191"/>
                  </a:lnTo>
                  <a:cubicBezTo>
                    <a:pt x="1475" y="499"/>
                    <a:pt x="1085" y="753"/>
                    <a:pt x="805" y="1123"/>
                  </a:cubicBezTo>
                  <a:lnTo>
                    <a:pt x="805" y="1112"/>
                  </a:lnTo>
                  <a:cubicBezTo>
                    <a:pt x="643" y="1320"/>
                    <a:pt x="562" y="1591"/>
                    <a:pt x="380" y="1791"/>
                  </a:cubicBezTo>
                  <a:lnTo>
                    <a:pt x="380" y="1782"/>
                  </a:lnTo>
                  <a:cubicBezTo>
                    <a:pt x="38" y="2532"/>
                    <a:pt x="1" y="3308"/>
                    <a:pt x="200" y="4093"/>
                  </a:cubicBezTo>
                  <a:cubicBezTo>
                    <a:pt x="363" y="4754"/>
                    <a:pt x="779" y="5285"/>
                    <a:pt x="1150" y="5847"/>
                  </a:cubicBezTo>
                  <a:cubicBezTo>
                    <a:pt x="1230" y="6027"/>
                    <a:pt x="1375" y="6153"/>
                    <a:pt x="1510" y="6298"/>
                  </a:cubicBezTo>
                  <a:cubicBezTo>
                    <a:pt x="2206" y="7011"/>
                    <a:pt x="2992" y="7616"/>
                    <a:pt x="3795" y="8203"/>
                  </a:cubicBezTo>
                  <a:cubicBezTo>
                    <a:pt x="5702" y="9595"/>
                    <a:pt x="7653" y="10933"/>
                    <a:pt x="9117" y="12838"/>
                  </a:cubicBezTo>
                  <a:cubicBezTo>
                    <a:pt x="9120" y="12839"/>
                    <a:pt x="9122" y="12839"/>
                    <a:pt x="9125" y="12839"/>
                  </a:cubicBezTo>
                  <a:cubicBezTo>
                    <a:pt x="9173" y="12839"/>
                    <a:pt x="9163" y="12728"/>
                    <a:pt x="9187" y="12728"/>
                  </a:cubicBezTo>
                  <a:cubicBezTo>
                    <a:pt x="9193" y="12728"/>
                    <a:pt x="9201" y="12736"/>
                    <a:pt x="9214" y="12756"/>
                  </a:cubicBezTo>
                  <a:cubicBezTo>
                    <a:pt x="9767" y="13569"/>
                    <a:pt x="10209" y="14436"/>
                    <a:pt x="10443" y="15403"/>
                  </a:cubicBezTo>
                  <a:cubicBezTo>
                    <a:pt x="10732" y="16632"/>
                    <a:pt x="10688" y="17859"/>
                    <a:pt x="10406" y="19088"/>
                  </a:cubicBezTo>
                  <a:cubicBezTo>
                    <a:pt x="10363" y="19313"/>
                    <a:pt x="10190" y="19558"/>
                    <a:pt x="10406" y="19801"/>
                  </a:cubicBezTo>
                  <a:cubicBezTo>
                    <a:pt x="10742" y="18971"/>
                    <a:pt x="10868" y="18104"/>
                    <a:pt x="10877" y="17219"/>
                  </a:cubicBezTo>
                  <a:cubicBezTo>
                    <a:pt x="10894" y="15440"/>
                    <a:pt x="10309" y="13848"/>
                    <a:pt x="9234" y="12439"/>
                  </a:cubicBezTo>
                  <a:cubicBezTo>
                    <a:pt x="8304" y="11230"/>
                    <a:pt x="7137" y="10263"/>
                    <a:pt x="5936" y="9350"/>
                  </a:cubicBezTo>
                  <a:cubicBezTo>
                    <a:pt x="4293" y="8095"/>
                    <a:pt x="2513" y="7020"/>
                    <a:pt x="1176" y="5405"/>
                  </a:cubicBezTo>
                  <a:cubicBezTo>
                    <a:pt x="562" y="4681"/>
                    <a:pt x="246" y="3859"/>
                    <a:pt x="337" y="2912"/>
                  </a:cubicBezTo>
                  <a:cubicBezTo>
                    <a:pt x="434" y="1800"/>
                    <a:pt x="1067" y="1023"/>
                    <a:pt x="1943" y="408"/>
                  </a:cubicBezTo>
                  <a:cubicBezTo>
                    <a:pt x="2088" y="310"/>
                    <a:pt x="2396" y="219"/>
                    <a:pt x="2305" y="74"/>
                  </a:cubicBezTo>
                  <a:cubicBezTo>
                    <a:pt x="2270" y="21"/>
                    <a:pt x="2233" y="1"/>
                    <a:pt x="2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3372050" y="975775"/>
              <a:ext cx="520100" cy="194625"/>
            </a:xfrm>
            <a:custGeom>
              <a:avLst/>
              <a:gdLst/>
              <a:ahLst/>
              <a:cxnLst/>
              <a:rect l="l" t="t" r="r" b="b"/>
              <a:pathLst>
                <a:path w="20804" h="7785" extrusionOk="0">
                  <a:moveTo>
                    <a:pt x="20621" y="0"/>
                  </a:moveTo>
                  <a:cubicBezTo>
                    <a:pt x="20562" y="0"/>
                    <a:pt x="20536" y="54"/>
                    <a:pt x="20504" y="101"/>
                  </a:cubicBezTo>
                  <a:cubicBezTo>
                    <a:pt x="20441" y="229"/>
                    <a:pt x="20341" y="337"/>
                    <a:pt x="20324" y="491"/>
                  </a:cubicBezTo>
                  <a:cubicBezTo>
                    <a:pt x="20244" y="806"/>
                    <a:pt x="20098" y="1096"/>
                    <a:pt x="19899" y="1359"/>
                  </a:cubicBezTo>
                  <a:lnTo>
                    <a:pt x="19899" y="1348"/>
                  </a:lnTo>
                  <a:cubicBezTo>
                    <a:pt x="19628" y="1890"/>
                    <a:pt x="19303" y="2414"/>
                    <a:pt x="18889" y="2865"/>
                  </a:cubicBezTo>
                  <a:lnTo>
                    <a:pt x="18898" y="2857"/>
                  </a:lnTo>
                  <a:lnTo>
                    <a:pt x="18898" y="2857"/>
                  </a:lnTo>
                  <a:cubicBezTo>
                    <a:pt x="18806" y="3073"/>
                    <a:pt x="18607" y="3201"/>
                    <a:pt x="18473" y="3372"/>
                  </a:cubicBezTo>
                  <a:lnTo>
                    <a:pt x="18473" y="3364"/>
                  </a:lnTo>
                  <a:cubicBezTo>
                    <a:pt x="18139" y="3815"/>
                    <a:pt x="17740" y="4203"/>
                    <a:pt x="17298" y="4537"/>
                  </a:cubicBezTo>
                  <a:cubicBezTo>
                    <a:pt x="16946" y="4899"/>
                    <a:pt x="16558" y="5206"/>
                    <a:pt x="16125" y="5467"/>
                  </a:cubicBezTo>
                  <a:lnTo>
                    <a:pt x="16125" y="5458"/>
                  </a:lnTo>
                  <a:cubicBezTo>
                    <a:pt x="15755" y="5791"/>
                    <a:pt x="15302" y="5991"/>
                    <a:pt x="14861" y="6224"/>
                  </a:cubicBezTo>
                  <a:lnTo>
                    <a:pt x="14861" y="6224"/>
                  </a:lnTo>
                  <a:cubicBezTo>
                    <a:pt x="14863" y="6222"/>
                    <a:pt x="14865" y="6219"/>
                    <a:pt x="14868" y="6217"/>
                  </a:cubicBezTo>
                  <a:lnTo>
                    <a:pt x="14868" y="6217"/>
                  </a:lnTo>
                  <a:lnTo>
                    <a:pt x="14859" y="6225"/>
                  </a:lnTo>
                  <a:cubicBezTo>
                    <a:pt x="14859" y="6225"/>
                    <a:pt x="14860" y="6225"/>
                    <a:pt x="14861" y="6224"/>
                  </a:cubicBezTo>
                  <a:lnTo>
                    <a:pt x="14861" y="6224"/>
                  </a:lnTo>
                  <a:cubicBezTo>
                    <a:pt x="14727" y="6372"/>
                    <a:pt x="14539" y="6426"/>
                    <a:pt x="14354" y="6470"/>
                  </a:cubicBezTo>
                  <a:lnTo>
                    <a:pt x="14362" y="6470"/>
                  </a:lnTo>
                  <a:cubicBezTo>
                    <a:pt x="13658" y="6867"/>
                    <a:pt x="12882" y="7075"/>
                    <a:pt x="12104" y="7266"/>
                  </a:cubicBezTo>
                  <a:cubicBezTo>
                    <a:pt x="11293" y="7460"/>
                    <a:pt x="10480" y="7548"/>
                    <a:pt x="9666" y="7548"/>
                  </a:cubicBezTo>
                  <a:cubicBezTo>
                    <a:pt x="8893" y="7548"/>
                    <a:pt x="8119" y="7469"/>
                    <a:pt x="7345" y="7329"/>
                  </a:cubicBezTo>
                  <a:cubicBezTo>
                    <a:pt x="6649" y="7201"/>
                    <a:pt x="5953" y="7084"/>
                    <a:pt x="5303" y="6804"/>
                  </a:cubicBezTo>
                  <a:cubicBezTo>
                    <a:pt x="4590" y="6516"/>
                    <a:pt x="3857" y="6262"/>
                    <a:pt x="3144" y="5946"/>
                  </a:cubicBezTo>
                  <a:cubicBezTo>
                    <a:pt x="2719" y="5757"/>
                    <a:pt x="2322" y="5495"/>
                    <a:pt x="1861" y="5386"/>
                  </a:cubicBezTo>
                  <a:cubicBezTo>
                    <a:pt x="1854" y="5467"/>
                    <a:pt x="1838" y="5539"/>
                    <a:pt x="1769" y="5539"/>
                  </a:cubicBezTo>
                  <a:cubicBezTo>
                    <a:pt x="1746" y="5539"/>
                    <a:pt x="1717" y="5531"/>
                    <a:pt x="1681" y="5512"/>
                  </a:cubicBezTo>
                  <a:cubicBezTo>
                    <a:pt x="1527" y="5441"/>
                    <a:pt x="1384" y="5369"/>
                    <a:pt x="1230" y="5295"/>
                  </a:cubicBezTo>
                  <a:cubicBezTo>
                    <a:pt x="831" y="5079"/>
                    <a:pt x="443" y="4844"/>
                    <a:pt x="1" y="4736"/>
                  </a:cubicBezTo>
                  <a:lnTo>
                    <a:pt x="1" y="4736"/>
                  </a:lnTo>
                  <a:cubicBezTo>
                    <a:pt x="37" y="4816"/>
                    <a:pt x="118" y="4844"/>
                    <a:pt x="191" y="4881"/>
                  </a:cubicBezTo>
                  <a:cubicBezTo>
                    <a:pt x="1039" y="5332"/>
                    <a:pt x="1889" y="5783"/>
                    <a:pt x="2773" y="6171"/>
                  </a:cubicBezTo>
                  <a:cubicBezTo>
                    <a:pt x="3315" y="6416"/>
                    <a:pt x="3848" y="6696"/>
                    <a:pt x="4436" y="6832"/>
                  </a:cubicBezTo>
                  <a:cubicBezTo>
                    <a:pt x="5745" y="7255"/>
                    <a:pt x="7063" y="7600"/>
                    <a:pt x="8446" y="7734"/>
                  </a:cubicBezTo>
                  <a:cubicBezTo>
                    <a:pt x="8817" y="7768"/>
                    <a:pt x="9185" y="7785"/>
                    <a:pt x="9551" y="7785"/>
                  </a:cubicBezTo>
                  <a:cubicBezTo>
                    <a:pt x="10445" y="7785"/>
                    <a:pt x="11331" y="7686"/>
                    <a:pt x="12223" y="7500"/>
                  </a:cubicBezTo>
                  <a:cubicBezTo>
                    <a:pt x="13415" y="7246"/>
                    <a:pt x="14499" y="6696"/>
                    <a:pt x="15583" y="6162"/>
                  </a:cubicBezTo>
                  <a:cubicBezTo>
                    <a:pt x="15763" y="5965"/>
                    <a:pt x="16042" y="5920"/>
                    <a:pt x="16222" y="5729"/>
                  </a:cubicBezTo>
                  <a:cubicBezTo>
                    <a:pt x="16602" y="5467"/>
                    <a:pt x="16946" y="5170"/>
                    <a:pt x="17326" y="4899"/>
                  </a:cubicBezTo>
                  <a:lnTo>
                    <a:pt x="17326" y="4899"/>
                  </a:lnTo>
                  <a:lnTo>
                    <a:pt x="17317" y="4907"/>
                  </a:lnTo>
                  <a:cubicBezTo>
                    <a:pt x="17968" y="4285"/>
                    <a:pt x="18618" y="3669"/>
                    <a:pt x="19168" y="2956"/>
                  </a:cubicBezTo>
                  <a:lnTo>
                    <a:pt x="19411" y="2631"/>
                  </a:lnTo>
                  <a:cubicBezTo>
                    <a:pt x="19602" y="2388"/>
                    <a:pt x="19736" y="2106"/>
                    <a:pt x="19936" y="1872"/>
                  </a:cubicBezTo>
                  <a:lnTo>
                    <a:pt x="19936" y="1872"/>
                  </a:lnTo>
                  <a:lnTo>
                    <a:pt x="19927" y="1881"/>
                  </a:lnTo>
                  <a:cubicBezTo>
                    <a:pt x="20036" y="1673"/>
                    <a:pt x="20107" y="1456"/>
                    <a:pt x="20261" y="1276"/>
                  </a:cubicBezTo>
                  <a:cubicBezTo>
                    <a:pt x="20278" y="1222"/>
                    <a:pt x="20307" y="1168"/>
                    <a:pt x="20333" y="1114"/>
                  </a:cubicBezTo>
                  <a:cubicBezTo>
                    <a:pt x="20415" y="888"/>
                    <a:pt x="20532" y="671"/>
                    <a:pt x="20640" y="455"/>
                  </a:cubicBezTo>
                  <a:cubicBezTo>
                    <a:pt x="20703" y="309"/>
                    <a:pt x="20803" y="155"/>
                    <a:pt x="20649" y="4"/>
                  </a:cubicBezTo>
                  <a:cubicBezTo>
                    <a:pt x="20639" y="1"/>
                    <a:pt x="20630" y="0"/>
                    <a:pt x="206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3638525" y="445175"/>
              <a:ext cx="500200" cy="163525"/>
            </a:xfrm>
            <a:custGeom>
              <a:avLst/>
              <a:gdLst/>
              <a:ahLst/>
              <a:cxnLst/>
              <a:rect l="l" t="t" r="r" b="b"/>
              <a:pathLst>
                <a:path w="20008" h="6541" extrusionOk="0">
                  <a:moveTo>
                    <a:pt x="7326" y="0"/>
                  </a:moveTo>
                  <a:cubicBezTo>
                    <a:pt x="7245" y="33"/>
                    <a:pt x="7161" y="41"/>
                    <a:pt x="7077" y="41"/>
                  </a:cubicBezTo>
                  <a:cubicBezTo>
                    <a:pt x="6994" y="41"/>
                    <a:pt x="6911" y="34"/>
                    <a:pt x="6829" y="34"/>
                  </a:cubicBezTo>
                  <a:cubicBezTo>
                    <a:pt x="6740" y="34"/>
                    <a:pt x="6652" y="43"/>
                    <a:pt x="6567" y="81"/>
                  </a:cubicBezTo>
                  <a:cubicBezTo>
                    <a:pt x="6497" y="77"/>
                    <a:pt x="6427" y="76"/>
                    <a:pt x="6357" y="76"/>
                  </a:cubicBezTo>
                  <a:cubicBezTo>
                    <a:pt x="5724" y="76"/>
                    <a:pt x="5097" y="205"/>
                    <a:pt x="4462" y="254"/>
                  </a:cubicBezTo>
                  <a:cubicBezTo>
                    <a:pt x="4200" y="297"/>
                    <a:pt x="3938" y="334"/>
                    <a:pt x="3686" y="406"/>
                  </a:cubicBezTo>
                  <a:cubicBezTo>
                    <a:pt x="2945" y="560"/>
                    <a:pt x="2268" y="850"/>
                    <a:pt x="1681" y="1327"/>
                  </a:cubicBezTo>
                  <a:cubicBezTo>
                    <a:pt x="1697" y="1330"/>
                    <a:pt x="1712" y="1332"/>
                    <a:pt x="1728" y="1332"/>
                  </a:cubicBezTo>
                  <a:cubicBezTo>
                    <a:pt x="1870" y="1332"/>
                    <a:pt x="1972" y="1199"/>
                    <a:pt x="2131" y="1199"/>
                  </a:cubicBezTo>
                  <a:cubicBezTo>
                    <a:pt x="2143" y="1199"/>
                    <a:pt x="2156" y="1200"/>
                    <a:pt x="2169" y="1201"/>
                  </a:cubicBezTo>
                  <a:cubicBezTo>
                    <a:pt x="2106" y="1347"/>
                    <a:pt x="1969" y="1381"/>
                    <a:pt x="1869" y="1446"/>
                  </a:cubicBezTo>
                  <a:cubicBezTo>
                    <a:pt x="1419" y="1743"/>
                    <a:pt x="1002" y="2097"/>
                    <a:pt x="697" y="2548"/>
                  </a:cubicBezTo>
                  <a:cubicBezTo>
                    <a:pt x="298" y="3135"/>
                    <a:pt x="64" y="3777"/>
                    <a:pt x="118" y="4470"/>
                  </a:cubicBezTo>
                  <a:cubicBezTo>
                    <a:pt x="163" y="5077"/>
                    <a:pt x="352" y="5674"/>
                    <a:pt x="705" y="6187"/>
                  </a:cubicBezTo>
                  <a:cubicBezTo>
                    <a:pt x="794" y="6324"/>
                    <a:pt x="859" y="6495"/>
                    <a:pt x="1048" y="6541"/>
                  </a:cubicBezTo>
                  <a:cubicBezTo>
                    <a:pt x="948" y="6367"/>
                    <a:pt x="840" y="6205"/>
                    <a:pt x="751" y="6033"/>
                  </a:cubicBezTo>
                  <a:cubicBezTo>
                    <a:pt x="1" y="4778"/>
                    <a:pt x="81" y="3460"/>
                    <a:pt x="985" y="2376"/>
                  </a:cubicBezTo>
                  <a:cubicBezTo>
                    <a:pt x="1499" y="1752"/>
                    <a:pt x="2169" y="1318"/>
                    <a:pt x="2919" y="1013"/>
                  </a:cubicBezTo>
                  <a:cubicBezTo>
                    <a:pt x="3287" y="859"/>
                    <a:pt x="3677" y="742"/>
                    <a:pt x="4057" y="605"/>
                  </a:cubicBezTo>
                  <a:cubicBezTo>
                    <a:pt x="4083" y="542"/>
                    <a:pt x="4137" y="551"/>
                    <a:pt x="4191" y="534"/>
                  </a:cubicBezTo>
                  <a:cubicBezTo>
                    <a:pt x="4642" y="406"/>
                    <a:pt x="5121" y="451"/>
                    <a:pt x="5563" y="243"/>
                  </a:cubicBezTo>
                  <a:cubicBezTo>
                    <a:pt x="5636" y="249"/>
                    <a:pt x="5709" y="252"/>
                    <a:pt x="5782" y="252"/>
                  </a:cubicBezTo>
                  <a:cubicBezTo>
                    <a:pt x="6151" y="252"/>
                    <a:pt x="6514" y="185"/>
                    <a:pt x="6884" y="163"/>
                  </a:cubicBezTo>
                  <a:cubicBezTo>
                    <a:pt x="7062" y="154"/>
                    <a:pt x="7240" y="150"/>
                    <a:pt x="7418" y="150"/>
                  </a:cubicBezTo>
                  <a:cubicBezTo>
                    <a:pt x="8352" y="150"/>
                    <a:pt x="9280" y="253"/>
                    <a:pt x="10216" y="253"/>
                  </a:cubicBezTo>
                  <a:cubicBezTo>
                    <a:pt x="10372" y="253"/>
                    <a:pt x="10529" y="250"/>
                    <a:pt x="10686" y="243"/>
                  </a:cubicBezTo>
                  <a:cubicBezTo>
                    <a:pt x="10712" y="243"/>
                    <a:pt x="10740" y="243"/>
                    <a:pt x="10766" y="254"/>
                  </a:cubicBezTo>
                  <a:cubicBezTo>
                    <a:pt x="11670" y="397"/>
                    <a:pt x="12591" y="334"/>
                    <a:pt x="13504" y="406"/>
                  </a:cubicBezTo>
                  <a:cubicBezTo>
                    <a:pt x="13740" y="424"/>
                    <a:pt x="13978" y="429"/>
                    <a:pt x="14216" y="429"/>
                  </a:cubicBezTo>
                  <a:cubicBezTo>
                    <a:pt x="14578" y="429"/>
                    <a:pt x="14941" y="417"/>
                    <a:pt x="15301" y="417"/>
                  </a:cubicBezTo>
                  <a:cubicBezTo>
                    <a:pt x="15635" y="448"/>
                    <a:pt x="15972" y="464"/>
                    <a:pt x="16308" y="464"/>
                  </a:cubicBezTo>
                  <a:cubicBezTo>
                    <a:pt x="16645" y="464"/>
                    <a:pt x="16981" y="448"/>
                    <a:pt x="17315" y="417"/>
                  </a:cubicBezTo>
                  <a:cubicBezTo>
                    <a:pt x="17485" y="415"/>
                    <a:pt x="17655" y="414"/>
                    <a:pt x="17825" y="414"/>
                  </a:cubicBezTo>
                  <a:cubicBezTo>
                    <a:pt x="17909" y="414"/>
                    <a:pt x="17994" y="414"/>
                    <a:pt x="18078" y="414"/>
                  </a:cubicBezTo>
                  <a:cubicBezTo>
                    <a:pt x="18721" y="414"/>
                    <a:pt x="19366" y="409"/>
                    <a:pt x="20008" y="326"/>
                  </a:cubicBezTo>
                  <a:cubicBezTo>
                    <a:pt x="20008" y="237"/>
                    <a:pt x="19984" y="209"/>
                    <a:pt x="19945" y="209"/>
                  </a:cubicBezTo>
                  <a:cubicBezTo>
                    <a:pt x="19916" y="209"/>
                    <a:pt x="19879" y="225"/>
                    <a:pt x="19836" y="243"/>
                  </a:cubicBezTo>
                  <a:cubicBezTo>
                    <a:pt x="19776" y="240"/>
                    <a:pt x="19716" y="239"/>
                    <a:pt x="19656" y="239"/>
                  </a:cubicBezTo>
                  <a:cubicBezTo>
                    <a:pt x="19157" y="239"/>
                    <a:pt x="18665" y="326"/>
                    <a:pt x="18174" y="326"/>
                  </a:cubicBezTo>
                  <a:cubicBezTo>
                    <a:pt x="18058" y="324"/>
                    <a:pt x="17942" y="324"/>
                    <a:pt x="17826" y="324"/>
                  </a:cubicBezTo>
                  <a:cubicBezTo>
                    <a:pt x="17124" y="324"/>
                    <a:pt x="16420" y="345"/>
                    <a:pt x="15717" y="345"/>
                  </a:cubicBezTo>
                  <a:cubicBezTo>
                    <a:pt x="15060" y="345"/>
                    <a:pt x="14403" y="326"/>
                    <a:pt x="13747" y="254"/>
                  </a:cubicBezTo>
                  <a:cubicBezTo>
                    <a:pt x="13097" y="180"/>
                    <a:pt x="12446" y="217"/>
                    <a:pt x="11796" y="189"/>
                  </a:cubicBezTo>
                  <a:cubicBezTo>
                    <a:pt x="10951" y="160"/>
                    <a:pt x="10111" y="67"/>
                    <a:pt x="9271" y="67"/>
                  </a:cubicBezTo>
                  <a:cubicBezTo>
                    <a:pt x="9098" y="67"/>
                    <a:pt x="8925" y="71"/>
                    <a:pt x="8752" y="81"/>
                  </a:cubicBezTo>
                  <a:cubicBezTo>
                    <a:pt x="8624" y="42"/>
                    <a:pt x="8495" y="32"/>
                    <a:pt x="8365" y="32"/>
                  </a:cubicBezTo>
                  <a:cubicBezTo>
                    <a:pt x="8226" y="32"/>
                    <a:pt x="8086" y="43"/>
                    <a:pt x="7947" y="43"/>
                  </a:cubicBezTo>
                  <a:cubicBezTo>
                    <a:pt x="7824" y="43"/>
                    <a:pt x="7701" y="34"/>
                    <a:pt x="7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4569350" y="-39975"/>
              <a:ext cx="37250" cy="229525"/>
            </a:xfrm>
            <a:custGeom>
              <a:avLst/>
              <a:gdLst/>
              <a:ahLst/>
              <a:cxnLst/>
              <a:rect l="l" t="t" r="r" b="b"/>
              <a:pathLst>
                <a:path w="1490" h="9181" extrusionOk="0">
                  <a:moveTo>
                    <a:pt x="166" y="1"/>
                  </a:moveTo>
                  <a:cubicBezTo>
                    <a:pt x="121" y="1"/>
                    <a:pt x="70" y="13"/>
                    <a:pt x="9" y="41"/>
                  </a:cubicBezTo>
                  <a:cubicBezTo>
                    <a:pt x="9" y="50"/>
                    <a:pt x="0" y="67"/>
                    <a:pt x="0" y="76"/>
                  </a:cubicBezTo>
                  <a:cubicBezTo>
                    <a:pt x="46" y="184"/>
                    <a:pt x="80" y="284"/>
                    <a:pt x="126" y="392"/>
                  </a:cubicBezTo>
                  <a:cubicBezTo>
                    <a:pt x="1047" y="2578"/>
                    <a:pt x="1247" y="4836"/>
                    <a:pt x="731" y="7158"/>
                  </a:cubicBezTo>
                  <a:cubicBezTo>
                    <a:pt x="614" y="7691"/>
                    <a:pt x="451" y="8205"/>
                    <a:pt x="306" y="8730"/>
                  </a:cubicBezTo>
                  <a:cubicBezTo>
                    <a:pt x="388" y="8712"/>
                    <a:pt x="414" y="8647"/>
                    <a:pt x="442" y="8576"/>
                  </a:cubicBezTo>
                  <a:cubicBezTo>
                    <a:pt x="776" y="7592"/>
                    <a:pt x="993" y="6588"/>
                    <a:pt x="1093" y="5550"/>
                  </a:cubicBezTo>
                  <a:cubicBezTo>
                    <a:pt x="1156" y="4891"/>
                    <a:pt x="1056" y="4249"/>
                    <a:pt x="1084" y="3607"/>
                  </a:cubicBezTo>
                  <a:cubicBezTo>
                    <a:pt x="1084" y="3490"/>
                    <a:pt x="1047" y="3373"/>
                    <a:pt x="1138" y="3219"/>
                  </a:cubicBezTo>
                  <a:cubicBezTo>
                    <a:pt x="1210" y="4069"/>
                    <a:pt x="1281" y="4865"/>
                    <a:pt x="1184" y="5667"/>
                  </a:cubicBezTo>
                  <a:cubicBezTo>
                    <a:pt x="1065" y="6625"/>
                    <a:pt x="913" y="7555"/>
                    <a:pt x="596" y="8459"/>
                  </a:cubicBezTo>
                  <a:cubicBezTo>
                    <a:pt x="514" y="8693"/>
                    <a:pt x="380" y="8918"/>
                    <a:pt x="414" y="9181"/>
                  </a:cubicBezTo>
                  <a:cubicBezTo>
                    <a:pt x="505" y="9109"/>
                    <a:pt x="533" y="8992"/>
                    <a:pt x="568" y="8892"/>
                  </a:cubicBezTo>
                  <a:cubicBezTo>
                    <a:pt x="922" y="7954"/>
                    <a:pt x="1156" y="7004"/>
                    <a:pt x="1264" y="6011"/>
                  </a:cubicBezTo>
                  <a:cubicBezTo>
                    <a:pt x="1489" y="4023"/>
                    <a:pt x="1210" y="2118"/>
                    <a:pt x="434" y="275"/>
                  </a:cubicBezTo>
                  <a:cubicBezTo>
                    <a:pt x="366" y="113"/>
                    <a:pt x="297" y="1"/>
                    <a:pt x="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3859600" y="783675"/>
              <a:ext cx="45175" cy="219950"/>
            </a:xfrm>
            <a:custGeom>
              <a:avLst/>
              <a:gdLst/>
              <a:ahLst/>
              <a:cxnLst/>
              <a:rect l="l" t="t" r="r" b="b"/>
              <a:pathLst>
                <a:path w="1807" h="8798" extrusionOk="0">
                  <a:moveTo>
                    <a:pt x="0" y="1"/>
                  </a:moveTo>
                  <a:lnTo>
                    <a:pt x="0" y="1"/>
                  </a:lnTo>
                  <a:cubicBezTo>
                    <a:pt x="37" y="189"/>
                    <a:pt x="200" y="272"/>
                    <a:pt x="146" y="434"/>
                  </a:cubicBezTo>
                  <a:cubicBezTo>
                    <a:pt x="254" y="588"/>
                    <a:pt x="352" y="751"/>
                    <a:pt x="460" y="913"/>
                  </a:cubicBezTo>
                  <a:cubicBezTo>
                    <a:pt x="488" y="922"/>
                    <a:pt x="514" y="931"/>
                    <a:pt x="525" y="948"/>
                  </a:cubicBezTo>
                  <a:cubicBezTo>
                    <a:pt x="1446" y="2494"/>
                    <a:pt x="1797" y="4154"/>
                    <a:pt x="1509" y="5934"/>
                  </a:cubicBezTo>
                  <a:cubicBezTo>
                    <a:pt x="1418" y="6539"/>
                    <a:pt x="1201" y="7109"/>
                    <a:pt x="1084" y="7705"/>
                  </a:cubicBezTo>
                  <a:cubicBezTo>
                    <a:pt x="1264" y="7859"/>
                    <a:pt x="1130" y="8002"/>
                    <a:pt x="1076" y="8147"/>
                  </a:cubicBezTo>
                  <a:cubicBezTo>
                    <a:pt x="985" y="8364"/>
                    <a:pt x="813" y="8544"/>
                    <a:pt x="831" y="8798"/>
                  </a:cubicBezTo>
                  <a:cubicBezTo>
                    <a:pt x="1147" y="8381"/>
                    <a:pt x="1310" y="7894"/>
                    <a:pt x="1435" y="7397"/>
                  </a:cubicBezTo>
                  <a:cubicBezTo>
                    <a:pt x="1409" y="6855"/>
                    <a:pt x="1644" y="6367"/>
                    <a:pt x="1706" y="5845"/>
                  </a:cubicBezTo>
                  <a:cubicBezTo>
                    <a:pt x="1780" y="5158"/>
                    <a:pt x="1806" y="4471"/>
                    <a:pt x="1735" y="3794"/>
                  </a:cubicBezTo>
                  <a:cubicBezTo>
                    <a:pt x="1618" y="2710"/>
                    <a:pt x="1238" y="1689"/>
                    <a:pt x="633" y="768"/>
                  </a:cubicBezTo>
                  <a:cubicBezTo>
                    <a:pt x="460" y="506"/>
                    <a:pt x="343" y="1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3482925" y="1129825"/>
              <a:ext cx="278700" cy="42200"/>
            </a:xfrm>
            <a:custGeom>
              <a:avLst/>
              <a:gdLst/>
              <a:ahLst/>
              <a:cxnLst/>
              <a:rect l="l" t="t" r="r" b="b"/>
              <a:pathLst>
                <a:path w="11148" h="1688" extrusionOk="0">
                  <a:moveTo>
                    <a:pt x="11148" y="0"/>
                  </a:moveTo>
                  <a:lnTo>
                    <a:pt x="11148" y="0"/>
                  </a:lnTo>
                  <a:cubicBezTo>
                    <a:pt x="10695" y="74"/>
                    <a:pt x="10335" y="345"/>
                    <a:pt x="9936" y="534"/>
                  </a:cubicBezTo>
                  <a:cubicBezTo>
                    <a:pt x="8536" y="1201"/>
                    <a:pt x="7046" y="1509"/>
                    <a:pt x="5512" y="1581"/>
                  </a:cubicBezTo>
                  <a:cubicBezTo>
                    <a:pt x="5432" y="1584"/>
                    <a:pt x="5352" y="1585"/>
                    <a:pt x="5273" y="1585"/>
                  </a:cubicBezTo>
                  <a:cubicBezTo>
                    <a:pt x="4867" y="1585"/>
                    <a:pt x="4465" y="1547"/>
                    <a:pt x="4057" y="1509"/>
                  </a:cubicBezTo>
                  <a:cubicBezTo>
                    <a:pt x="3081" y="1438"/>
                    <a:pt x="2141" y="1230"/>
                    <a:pt x="1202" y="985"/>
                  </a:cubicBezTo>
                  <a:cubicBezTo>
                    <a:pt x="797" y="887"/>
                    <a:pt x="426" y="688"/>
                    <a:pt x="1" y="670"/>
                  </a:cubicBezTo>
                  <a:lnTo>
                    <a:pt x="1" y="670"/>
                  </a:lnTo>
                  <a:cubicBezTo>
                    <a:pt x="389" y="896"/>
                    <a:pt x="831" y="985"/>
                    <a:pt x="1256" y="1113"/>
                  </a:cubicBezTo>
                  <a:cubicBezTo>
                    <a:pt x="2553" y="1476"/>
                    <a:pt x="3852" y="1688"/>
                    <a:pt x="5155" y="1688"/>
                  </a:cubicBezTo>
                  <a:cubicBezTo>
                    <a:pt x="6114" y="1688"/>
                    <a:pt x="7075" y="1573"/>
                    <a:pt x="8039" y="1321"/>
                  </a:cubicBezTo>
                  <a:cubicBezTo>
                    <a:pt x="9143" y="1039"/>
                    <a:pt x="10198" y="633"/>
                    <a:pt x="111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/>
            <p:cNvSpPr/>
            <p:nvPr/>
          </p:nvSpPr>
          <p:spPr>
            <a:xfrm>
              <a:off x="3504625" y="1137500"/>
              <a:ext cx="226500" cy="28350"/>
            </a:xfrm>
            <a:custGeom>
              <a:avLst/>
              <a:gdLst/>
              <a:ahLst/>
              <a:cxnLst/>
              <a:rect l="l" t="t" r="r" b="b"/>
              <a:pathLst>
                <a:path w="9060" h="1134" extrusionOk="0">
                  <a:moveTo>
                    <a:pt x="9038" y="1"/>
                  </a:moveTo>
                  <a:cubicBezTo>
                    <a:pt x="8902" y="1"/>
                    <a:pt x="8791" y="76"/>
                    <a:pt x="8671" y="127"/>
                  </a:cubicBezTo>
                  <a:cubicBezTo>
                    <a:pt x="7246" y="726"/>
                    <a:pt x="5790" y="1016"/>
                    <a:pt x="4293" y="1016"/>
                  </a:cubicBezTo>
                  <a:cubicBezTo>
                    <a:pt x="3712" y="1016"/>
                    <a:pt x="3124" y="972"/>
                    <a:pt x="2530" y="886"/>
                  </a:cubicBezTo>
                  <a:cubicBezTo>
                    <a:pt x="1671" y="760"/>
                    <a:pt x="839" y="535"/>
                    <a:pt x="0" y="335"/>
                  </a:cubicBezTo>
                  <a:lnTo>
                    <a:pt x="0" y="335"/>
                  </a:lnTo>
                  <a:cubicBezTo>
                    <a:pt x="37" y="443"/>
                    <a:pt x="145" y="480"/>
                    <a:pt x="226" y="498"/>
                  </a:cubicBezTo>
                  <a:cubicBezTo>
                    <a:pt x="1283" y="797"/>
                    <a:pt x="2348" y="1022"/>
                    <a:pt x="3440" y="1103"/>
                  </a:cubicBezTo>
                  <a:cubicBezTo>
                    <a:pt x="3723" y="1123"/>
                    <a:pt x="4004" y="1133"/>
                    <a:pt x="4283" y="1133"/>
                  </a:cubicBezTo>
                  <a:cubicBezTo>
                    <a:pt x="5730" y="1133"/>
                    <a:pt x="7137" y="858"/>
                    <a:pt x="8500" y="335"/>
                  </a:cubicBezTo>
                  <a:cubicBezTo>
                    <a:pt x="8697" y="255"/>
                    <a:pt x="8925" y="201"/>
                    <a:pt x="9059" y="1"/>
                  </a:cubicBezTo>
                  <a:cubicBezTo>
                    <a:pt x="9052" y="1"/>
                    <a:pt x="9045" y="1"/>
                    <a:pt x="9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/>
            <p:cNvSpPr/>
            <p:nvPr/>
          </p:nvSpPr>
          <p:spPr>
            <a:xfrm>
              <a:off x="3871075" y="806500"/>
              <a:ext cx="33250" cy="171825"/>
            </a:xfrm>
            <a:custGeom>
              <a:avLst/>
              <a:gdLst/>
              <a:ahLst/>
              <a:cxnLst/>
              <a:rect l="l" t="t" r="r" b="b"/>
              <a:pathLst>
                <a:path w="1330" h="6873" extrusionOk="0">
                  <a:moveTo>
                    <a:pt x="1" y="0"/>
                  </a:moveTo>
                  <a:cubicBezTo>
                    <a:pt x="29" y="63"/>
                    <a:pt x="55" y="126"/>
                    <a:pt x="92" y="180"/>
                  </a:cubicBezTo>
                  <a:cubicBezTo>
                    <a:pt x="1159" y="2023"/>
                    <a:pt x="1330" y="3965"/>
                    <a:pt x="788" y="5996"/>
                  </a:cubicBezTo>
                  <a:cubicBezTo>
                    <a:pt x="705" y="6287"/>
                    <a:pt x="543" y="6558"/>
                    <a:pt x="543" y="6872"/>
                  </a:cubicBezTo>
                  <a:lnTo>
                    <a:pt x="625" y="6792"/>
                  </a:lnTo>
                  <a:cubicBezTo>
                    <a:pt x="1050" y="5563"/>
                    <a:pt x="1321" y="4325"/>
                    <a:pt x="1150" y="2998"/>
                  </a:cubicBezTo>
                  <a:cubicBezTo>
                    <a:pt x="1013" y="1986"/>
                    <a:pt x="679" y="1056"/>
                    <a:pt x="209" y="171"/>
                  </a:cubicBezTo>
                  <a:cubicBezTo>
                    <a:pt x="163" y="80"/>
                    <a:pt x="109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1"/>
            <p:cNvSpPr/>
            <p:nvPr/>
          </p:nvSpPr>
          <p:spPr>
            <a:xfrm>
              <a:off x="3630175" y="518125"/>
              <a:ext cx="33900" cy="101625"/>
            </a:xfrm>
            <a:custGeom>
              <a:avLst/>
              <a:gdLst/>
              <a:ahLst/>
              <a:cxnLst/>
              <a:rect l="l" t="t" r="r" b="b"/>
              <a:pathLst>
                <a:path w="1356" h="4065" extrusionOk="0">
                  <a:moveTo>
                    <a:pt x="586" y="0"/>
                  </a:moveTo>
                  <a:cubicBezTo>
                    <a:pt x="452" y="135"/>
                    <a:pt x="406" y="317"/>
                    <a:pt x="361" y="488"/>
                  </a:cubicBezTo>
                  <a:cubicBezTo>
                    <a:pt x="1" y="1869"/>
                    <a:pt x="443" y="3035"/>
                    <a:pt x="1356" y="4065"/>
                  </a:cubicBezTo>
                  <a:cubicBezTo>
                    <a:pt x="1310" y="3766"/>
                    <a:pt x="1085" y="3577"/>
                    <a:pt x="948" y="3352"/>
                  </a:cubicBezTo>
                  <a:cubicBezTo>
                    <a:pt x="343" y="2365"/>
                    <a:pt x="118" y="1355"/>
                    <a:pt x="569" y="252"/>
                  </a:cubicBezTo>
                  <a:cubicBezTo>
                    <a:pt x="606" y="171"/>
                    <a:pt x="606" y="89"/>
                    <a:pt x="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3804975" y="1049675"/>
              <a:ext cx="46300" cy="48800"/>
            </a:xfrm>
            <a:custGeom>
              <a:avLst/>
              <a:gdLst/>
              <a:ahLst/>
              <a:cxnLst/>
              <a:rect l="l" t="t" r="r" b="b"/>
              <a:pathLst>
                <a:path w="1852" h="1952" extrusionOk="0">
                  <a:moveTo>
                    <a:pt x="1851" y="0"/>
                  </a:moveTo>
                  <a:cubicBezTo>
                    <a:pt x="1355" y="505"/>
                    <a:pt x="856" y="1004"/>
                    <a:pt x="380" y="1509"/>
                  </a:cubicBezTo>
                  <a:cubicBezTo>
                    <a:pt x="243" y="1654"/>
                    <a:pt x="63" y="1752"/>
                    <a:pt x="0" y="1951"/>
                  </a:cubicBezTo>
                  <a:cubicBezTo>
                    <a:pt x="577" y="1572"/>
                    <a:pt x="1019" y="1039"/>
                    <a:pt x="1472" y="534"/>
                  </a:cubicBezTo>
                  <a:cubicBezTo>
                    <a:pt x="1615" y="371"/>
                    <a:pt x="1806" y="234"/>
                    <a:pt x="18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3355800" y="1076550"/>
              <a:ext cx="54425" cy="29825"/>
            </a:xfrm>
            <a:custGeom>
              <a:avLst/>
              <a:gdLst/>
              <a:ahLst/>
              <a:cxnLst/>
              <a:rect l="l" t="t" r="r" b="b"/>
              <a:pathLst>
                <a:path w="2177" h="1193" extrusionOk="0">
                  <a:moveTo>
                    <a:pt x="0" y="0"/>
                  </a:moveTo>
                  <a:lnTo>
                    <a:pt x="0" y="0"/>
                  </a:lnTo>
                  <a:cubicBezTo>
                    <a:pt x="109" y="280"/>
                    <a:pt x="408" y="297"/>
                    <a:pt x="625" y="434"/>
                  </a:cubicBezTo>
                  <a:cubicBezTo>
                    <a:pt x="1121" y="731"/>
                    <a:pt x="1626" y="1013"/>
                    <a:pt x="2177" y="1193"/>
                  </a:cubicBezTo>
                  <a:cubicBezTo>
                    <a:pt x="1492" y="722"/>
                    <a:pt x="742" y="37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4553725" y="178050"/>
              <a:ext cx="24200" cy="48575"/>
            </a:xfrm>
            <a:custGeom>
              <a:avLst/>
              <a:gdLst/>
              <a:ahLst/>
              <a:cxnLst/>
              <a:rect l="l" t="t" r="r" b="b"/>
              <a:pathLst>
                <a:path w="968" h="1943" extrusionOk="0">
                  <a:moveTo>
                    <a:pt x="942" y="0"/>
                  </a:moveTo>
                  <a:cubicBezTo>
                    <a:pt x="625" y="650"/>
                    <a:pt x="317" y="1292"/>
                    <a:pt x="1" y="1943"/>
                  </a:cubicBezTo>
                  <a:cubicBezTo>
                    <a:pt x="137" y="1923"/>
                    <a:pt x="172" y="1815"/>
                    <a:pt x="226" y="1715"/>
                  </a:cubicBezTo>
                  <a:cubicBezTo>
                    <a:pt x="417" y="1327"/>
                    <a:pt x="617" y="947"/>
                    <a:pt x="796" y="559"/>
                  </a:cubicBezTo>
                  <a:cubicBezTo>
                    <a:pt x="877" y="388"/>
                    <a:pt x="968" y="208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3844250" y="1009450"/>
              <a:ext cx="25300" cy="37975"/>
            </a:xfrm>
            <a:custGeom>
              <a:avLst/>
              <a:gdLst/>
              <a:ahLst/>
              <a:cxnLst/>
              <a:rect l="l" t="t" r="r" b="b"/>
              <a:pathLst>
                <a:path w="1012" h="1519" extrusionOk="0">
                  <a:moveTo>
                    <a:pt x="1011" y="1"/>
                  </a:moveTo>
                  <a:lnTo>
                    <a:pt x="1011" y="1"/>
                  </a:lnTo>
                  <a:cubicBezTo>
                    <a:pt x="677" y="508"/>
                    <a:pt x="335" y="1013"/>
                    <a:pt x="1" y="1518"/>
                  </a:cubicBezTo>
                  <a:cubicBezTo>
                    <a:pt x="489" y="1113"/>
                    <a:pt x="814" y="597"/>
                    <a:pt x="10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3804475" y="1059850"/>
              <a:ext cx="29825" cy="29500"/>
            </a:xfrm>
            <a:custGeom>
              <a:avLst/>
              <a:gdLst/>
              <a:ahLst/>
              <a:cxnLst/>
              <a:rect l="l" t="t" r="r" b="b"/>
              <a:pathLst>
                <a:path w="1193" h="1180" extrusionOk="0">
                  <a:moveTo>
                    <a:pt x="1176" y="1"/>
                  </a:moveTo>
                  <a:cubicBezTo>
                    <a:pt x="788" y="389"/>
                    <a:pt x="389" y="786"/>
                    <a:pt x="1" y="1174"/>
                  </a:cubicBezTo>
                  <a:cubicBezTo>
                    <a:pt x="20" y="1178"/>
                    <a:pt x="38" y="1180"/>
                    <a:pt x="56" y="1180"/>
                  </a:cubicBezTo>
                  <a:cubicBezTo>
                    <a:pt x="121" y="1180"/>
                    <a:pt x="176" y="1152"/>
                    <a:pt x="226" y="1102"/>
                  </a:cubicBezTo>
                  <a:cubicBezTo>
                    <a:pt x="517" y="814"/>
                    <a:pt x="814" y="515"/>
                    <a:pt x="1104" y="226"/>
                  </a:cubicBezTo>
                  <a:cubicBezTo>
                    <a:pt x="1167" y="163"/>
                    <a:pt x="1193" y="90"/>
                    <a:pt x="1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1"/>
            <p:cNvSpPr/>
            <p:nvPr/>
          </p:nvSpPr>
          <p:spPr>
            <a:xfrm>
              <a:off x="3775150" y="1089175"/>
              <a:ext cx="29350" cy="23275"/>
            </a:xfrm>
            <a:custGeom>
              <a:avLst/>
              <a:gdLst/>
              <a:ahLst/>
              <a:cxnLst/>
              <a:rect l="l" t="t" r="r" b="b"/>
              <a:pathLst>
                <a:path w="1174" h="931" extrusionOk="0">
                  <a:moveTo>
                    <a:pt x="1174" y="1"/>
                  </a:moveTo>
                  <a:cubicBezTo>
                    <a:pt x="768" y="280"/>
                    <a:pt x="369" y="597"/>
                    <a:pt x="1" y="931"/>
                  </a:cubicBezTo>
                  <a:cubicBezTo>
                    <a:pt x="489" y="742"/>
                    <a:pt x="885" y="434"/>
                    <a:pt x="1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1"/>
            <p:cNvSpPr/>
            <p:nvPr/>
          </p:nvSpPr>
          <p:spPr>
            <a:xfrm>
              <a:off x="3739925" y="451250"/>
              <a:ext cx="37700" cy="9075"/>
            </a:xfrm>
            <a:custGeom>
              <a:avLst/>
              <a:gdLst/>
              <a:ahLst/>
              <a:cxnLst/>
              <a:rect l="l" t="t" r="r" b="b"/>
              <a:pathLst>
                <a:path w="1508" h="363" extrusionOk="0">
                  <a:moveTo>
                    <a:pt x="1507" y="0"/>
                  </a:moveTo>
                  <a:cubicBezTo>
                    <a:pt x="1273" y="37"/>
                    <a:pt x="1030" y="37"/>
                    <a:pt x="803" y="119"/>
                  </a:cubicBezTo>
                  <a:cubicBezTo>
                    <a:pt x="543" y="208"/>
                    <a:pt x="226" y="137"/>
                    <a:pt x="1" y="362"/>
                  </a:cubicBezTo>
                  <a:cubicBezTo>
                    <a:pt x="497" y="271"/>
                    <a:pt x="1002" y="182"/>
                    <a:pt x="1507" y="100"/>
                  </a:cubicBezTo>
                  <a:lnTo>
                    <a:pt x="15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/>
            <p:cNvSpPr/>
            <p:nvPr/>
          </p:nvSpPr>
          <p:spPr>
            <a:xfrm>
              <a:off x="3743500" y="1112200"/>
              <a:ext cx="31675" cy="19225"/>
            </a:xfrm>
            <a:custGeom>
              <a:avLst/>
              <a:gdLst/>
              <a:ahLst/>
              <a:cxnLst/>
              <a:rect l="l" t="t" r="r" b="b"/>
              <a:pathLst>
                <a:path w="1267" h="769" extrusionOk="0">
                  <a:moveTo>
                    <a:pt x="1267" y="1"/>
                  </a:moveTo>
                  <a:lnTo>
                    <a:pt x="1267" y="1"/>
                  </a:lnTo>
                  <a:cubicBezTo>
                    <a:pt x="833" y="237"/>
                    <a:pt x="408" y="480"/>
                    <a:pt x="1" y="768"/>
                  </a:cubicBezTo>
                  <a:cubicBezTo>
                    <a:pt x="489" y="617"/>
                    <a:pt x="942" y="417"/>
                    <a:pt x="1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1"/>
            <p:cNvSpPr/>
            <p:nvPr/>
          </p:nvSpPr>
          <p:spPr>
            <a:xfrm>
              <a:off x="3655450" y="478350"/>
              <a:ext cx="25325" cy="23325"/>
            </a:xfrm>
            <a:custGeom>
              <a:avLst/>
              <a:gdLst/>
              <a:ahLst/>
              <a:cxnLst/>
              <a:rect l="l" t="t" r="r" b="b"/>
              <a:pathLst>
                <a:path w="1013" h="933" extrusionOk="0">
                  <a:moveTo>
                    <a:pt x="1012" y="0"/>
                  </a:moveTo>
                  <a:lnTo>
                    <a:pt x="1012" y="0"/>
                  </a:lnTo>
                  <a:cubicBezTo>
                    <a:pt x="596" y="228"/>
                    <a:pt x="245" y="516"/>
                    <a:pt x="0" y="932"/>
                  </a:cubicBezTo>
                  <a:cubicBezTo>
                    <a:pt x="345" y="624"/>
                    <a:pt x="742" y="379"/>
                    <a:pt x="10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1"/>
            <p:cNvSpPr/>
            <p:nvPr/>
          </p:nvSpPr>
          <p:spPr>
            <a:xfrm>
              <a:off x="3777600" y="1098225"/>
              <a:ext cx="27600" cy="20775"/>
            </a:xfrm>
            <a:custGeom>
              <a:avLst/>
              <a:gdLst/>
              <a:ahLst/>
              <a:cxnLst/>
              <a:rect l="l" t="t" r="r" b="b"/>
              <a:pathLst>
                <a:path w="1104" h="831" extrusionOk="0">
                  <a:moveTo>
                    <a:pt x="1104" y="1"/>
                  </a:moveTo>
                  <a:lnTo>
                    <a:pt x="1104" y="1"/>
                  </a:lnTo>
                  <a:cubicBezTo>
                    <a:pt x="662" y="181"/>
                    <a:pt x="345" y="525"/>
                    <a:pt x="0" y="831"/>
                  </a:cubicBezTo>
                  <a:cubicBezTo>
                    <a:pt x="434" y="651"/>
                    <a:pt x="787" y="343"/>
                    <a:pt x="1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1"/>
            <p:cNvSpPr/>
            <p:nvPr/>
          </p:nvSpPr>
          <p:spPr>
            <a:xfrm>
              <a:off x="3869525" y="988050"/>
              <a:ext cx="10625" cy="21700"/>
            </a:xfrm>
            <a:custGeom>
              <a:avLst/>
              <a:gdLst/>
              <a:ahLst/>
              <a:cxnLst/>
              <a:rect l="l" t="t" r="r" b="b"/>
              <a:pathLst>
                <a:path w="425" h="868" extrusionOk="0">
                  <a:moveTo>
                    <a:pt x="425" y="0"/>
                  </a:moveTo>
                  <a:cubicBezTo>
                    <a:pt x="254" y="271"/>
                    <a:pt x="108" y="560"/>
                    <a:pt x="0" y="868"/>
                  </a:cubicBezTo>
                  <a:cubicBezTo>
                    <a:pt x="291" y="651"/>
                    <a:pt x="408" y="352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1"/>
            <p:cNvSpPr/>
            <p:nvPr/>
          </p:nvSpPr>
          <p:spPr>
            <a:xfrm>
              <a:off x="3857325" y="1022575"/>
              <a:ext cx="13125" cy="19000"/>
            </a:xfrm>
            <a:custGeom>
              <a:avLst/>
              <a:gdLst/>
              <a:ahLst/>
              <a:cxnLst/>
              <a:rect l="l" t="t" r="r" b="b"/>
              <a:pathLst>
                <a:path w="525" h="760" extrusionOk="0">
                  <a:moveTo>
                    <a:pt x="525" y="0"/>
                  </a:moveTo>
                  <a:cubicBezTo>
                    <a:pt x="271" y="200"/>
                    <a:pt x="109" y="462"/>
                    <a:pt x="0" y="759"/>
                  </a:cubicBezTo>
                  <a:cubicBezTo>
                    <a:pt x="254" y="560"/>
                    <a:pt x="408" y="289"/>
                    <a:pt x="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3353075" y="1083550"/>
              <a:ext cx="19000" cy="10625"/>
            </a:xfrm>
            <a:custGeom>
              <a:avLst/>
              <a:gdLst/>
              <a:ahLst/>
              <a:cxnLst/>
              <a:rect l="l" t="t" r="r" b="b"/>
              <a:pathLst>
                <a:path w="760" h="425" extrusionOk="0">
                  <a:moveTo>
                    <a:pt x="1" y="0"/>
                  </a:moveTo>
                  <a:cubicBezTo>
                    <a:pt x="226" y="200"/>
                    <a:pt x="480" y="334"/>
                    <a:pt x="760" y="425"/>
                  </a:cubicBezTo>
                  <a:cubicBezTo>
                    <a:pt x="580" y="163"/>
                    <a:pt x="300" y="6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3644825" y="501375"/>
              <a:ext cx="10650" cy="16975"/>
            </a:xfrm>
            <a:custGeom>
              <a:avLst/>
              <a:gdLst/>
              <a:ahLst/>
              <a:cxnLst/>
              <a:rect l="l" t="t" r="r" b="b"/>
              <a:pathLst>
                <a:path w="426" h="679" extrusionOk="0">
                  <a:moveTo>
                    <a:pt x="425" y="0"/>
                  </a:moveTo>
                  <a:cubicBezTo>
                    <a:pt x="208" y="174"/>
                    <a:pt x="83" y="408"/>
                    <a:pt x="0" y="679"/>
                  </a:cubicBezTo>
                  <a:cubicBezTo>
                    <a:pt x="237" y="516"/>
                    <a:pt x="345" y="27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3296875" y="1042675"/>
              <a:ext cx="14925" cy="8800"/>
            </a:xfrm>
            <a:custGeom>
              <a:avLst/>
              <a:gdLst/>
              <a:ahLst/>
              <a:cxnLst/>
              <a:rect l="l" t="t" r="r" b="b"/>
              <a:pathLst>
                <a:path w="597" h="352" extrusionOk="0">
                  <a:moveTo>
                    <a:pt x="1" y="1"/>
                  </a:moveTo>
                  <a:lnTo>
                    <a:pt x="1" y="1"/>
                  </a:lnTo>
                  <a:cubicBezTo>
                    <a:pt x="118" y="263"/>
                    <a:pt x="352" y="308"/>
                    <a:pt x="597" y="352"/>
                  </a:cubicBezTo>
                  <a:cubicBezTo>
                    <a:pt x="434" y="181"/>
                    <a:pt x="218" y="9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1"/>
            <p:cNvSpPr/>
            <p:nvPr/>
          </p:nvSpPr>
          <p:spPr>
            <a:xfrm>
              <a:off x="3833850" y="1047175"/>
              <a:ext cx="10650" cy="12925"/>
            </a:xfrm>
            <a:custGeom>
              <a:avLst/>
              <a:gdLst/>
              <a:ahLst/>
              <a:cxnLst/>
              <a:rect l="l" t="t" r="r" b="b"/>
              <a:pathLst>
                <a:path w="426" h="517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43" y="146"/>
                    <a:pt x="92" y="300"/>
                    <a:pt x="1" y="516"/>
                  </a:cubicBezTo>
                  <a:cubicBezTo>
                    <a:pt x="209" y="399"/>
                    <a:pt x="406" y="27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3293900" y="1049875"/>
              <a:ext cx="15200" cy="8650"/>
            </a:xfrm>
            <a:custGeom>
              <a:avLst/>
              <a:gdLst/>
              <a:ahLst/>
              <a:cxnLst/>
              <a:rect l="l" t="t" r="r" b="b"/>
              <a:pathLst>
                <a:path w="608" h="346" extrusionOk="0">
                  <a:moveTo>
                    <a:pt x="1" y="1"/>
                  </a:moveTo>
                  <a:lnTo>
                    <a:pt x="1" y="1"/>
                  </a:lnTo>
                  <a:cubicBezTo>
                    <a:pt x="174" y="163"/>
                    <a:pt x="380" y="281"/>
                    <a:pt x="608" y="346"/>
                  </a:cubicBezTo>
                  <a:cubicBezTo>
                    <a:pt x="480" y="101"/>
                    <a:pt x="246" y="4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3311525" y="1051250"/>
              <a:ext cx="14925" cy="8625"/>
            </a:xfrm>
            <a:custGeom>
              <a:avLst/>
              <a:gdLst/>
              <a:ahLst/>
              <a:cxnLst/>
              <a:rect l="l" t="t" r="r" b="b"/>
              <a:pathLst>
                <a:path w="597" h="345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254"/>
                    <a:pt x="362" y="308"/>
                    <a:pt x="596" y="345"/>
                  </a:cubicBezTo>
                  <a:cubicBezTo>
                    <a:pt x="434" y="171"/>
                    <a:pt x="228" y="7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3308800" y="1058500"/>
              <a:ext cx="14925" cy="8600"/>
            </a:xfrm>
            <a:custGeom>
              <a:avLst/>
              <a:gdLst/>
              <a:ahLst/>
              <a:cxnLst/>
              <a:rect l="l" t="t" r="r" b="b"/>
              <a:pathLst>
                <a:path w="597" h="344" extrusionOk="0">
                  <a:moveTo>
                    <a:pt x="1" y="1"/>
                  </a:moveTo>
                  <a:lnTo>
                    <a:pt x="1" y="1"/>
                  </a:lnTo>
                  <a:cubicBezTo>
                    <a:pt x="174" y="172"/>
                    <a:pt x="380" y="272"/>
                    <a:pt x="597" y="343"/>
                  </a:cubicBezTo>
                  <a:cubicBezTo>
                    <a:pt x="480" y="89"/>
                    <a:pt x="246" y="3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3326200" y="1059850"/>
              <a:ext cx="14925" cy="8375"/>
            </a:xfrm>
            <a:custGeom>
              <a:avLst/>
              <a:gdLst/>
              <a:ahLst/>
              <a:cxnLst/>
              <a:rect l="l" t="t" r="r" b="b"/>
              <a:pathLst>
                <a:path w="597" h="335" extrusionOk="0">
                  <a:moveTo>
                    <a:pt x="1" y="1"/>
                  </a:moveTo>
                  <a:lnTo>
                    <a:pt x="1" y="1"/>
                  </a:lnTo>
                  <a:cubicBezTo>
                    <a:pt x="128" y="244"/>
                    <a:pt x="363" y="298"/>
                    <a:pt x="597" y="335"/>
                  </a:cubicBezTo>
                  <a:cubicBezTo>
                    <a:pt x="434" y="172"/>
                    <a:pt x="226" y="6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3340900" y="1068200"/>
              <a:ext cx="14925" cy="8600"/>
            </a:xfrm>
            <a:custGeom>
              <a:avLst/>
              <a:gdLst/>
              <a:ahLst/>
              <a:cxnLst/>
              <a:rect l="l" t="t" r="r" b="b"/>
              <a:pathLst>
                <a:path w="597" h="344" extrusionOk="0">
                  <a:moveTo>
                    <a:pt x="0" y="1"/>
                  </a:moveTo>
                  <a:cubicBezTo>
                    <a:pt x="126" y="243"/>
                    <a:pt x="362" y="298"/>
                    <a:pt x="596" y="343"/>
                  </a:cubicBezTo>
                  <a:cubicBezTo>
                    <a:pt x="434" y="163"/>
                    <a:pt x="225" y="7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3338400" y="1075200"/>
              <a:ext cx="14925" cy="8575"/>
            </a:xfrm>
            <a:custGeom>
              <a:avLst/>
              <a:gdLst/>
              <a:ahLst/>
              <a:cxnLst/>
              <a:rect l="l" t="t" r="r" b="b"/>
              <a:pathLst>
                <a:path w="597" h="343" extrusionOk="0">
                  <a:moveTo>
                    <a:pt x="0" y="0"/>
                  </a:moveTo>
                  <a:lnTo>
                    <a:pt x="0" y="0"/>
                  </a:lnTo>
                  <a:cubicBezTo>
                    <a:pt x="163" y="172"/>
                    <a:pt x="371" y="271"/>
                    <a:pt x="596" y="343"/>
                  </a:cubicBezTo>
                  <a:cubicBezTo>
                    <a:pt x="471" y="100"/>
                    <a:pt x="237" y="3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3730675" y="451025"/>
              <a:ext cx="19425" cy="4375"/>
            </a:xfrm>
            <a:custGeom>
              <a:avLst/>
              <a:gdLst/>
              <a:ahLst/>
              <a:cxnLst/>
              <a:rect l="l" t="t" r="r" b="b"/>
              <a:pathLst>
                <a:path w="777" h="175" extrusionOk="0">
                  <a:moveTo>
                    <a:pt x="676" y="0"/>
                  </a:moveTo>
                  <a:cubicBezTo>
                    <a:pt x="434" y="0"/>
                    <a:pt x="208" y="55"/>
                    <a:pt x="0" y="172"/>
                  </a:cubicBezTo>
                  <a:cubicBezTo>
                    <a:pt x="30" y="174"/>
                    <a:pt x="59" y="175"/>
                    <a:pt x="88" y="175"/>
                  </a:cubicBezTo>
                  <a:cubicBezTo>
                    <a:pt x="328" y="175"/>
                    <a:pt x="560" y="107"/>
                    <a:pt x="776" y="20"/>
                  </a:cubicBezTo>
                  <a:cubicBezTo>
                    <a:pt x="750" y="9"/>
                    <a:pt x="713" y="9"/>
                    <a:pt x="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3870225" y="1007675"/>
              <a:ext cx="8375" cy="15125"/>
            </a:xfrm>
            <a:custGeom>
              <a:avLst/>
              <a:gdLst/>
              <a:ahLst/>
              <a:cxnLst/>
              <a:rect l="l" t="t" r="r" b="b"/>
              <a:pathLst>
                <a:path w="335" h="605" extrusionOk="0">
                  <a:moveTo>
                    <a:pt x="334" y="0"/>
                  </a:moveTo>
                  <a:lnTo>
                    <a:pt x="334" y="0"/>
                  </a:lnTo>
                  <a:cubicBezTo>
                    <a:pt x="109" y="145"/>
                    <a:pt x="26" y="362"/>
                    <a:pt x="0" y="605"/>
                  </a:cubicBezTo>
                  <a:cubicBezTo>
                    <a:pt x="171" y="442"/>
                    <a:pt x="289" y="234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3323500" y="1066850"/>
              <a:ext cx="14925" cy="8575"/>
            </a:xfrm>
            <a:custGeom>
              <a:avLst/>
              <a:gdLst/>
              <a:ahLst/>
              <a:cxnLst/>
              <a:rect l="l" t="t" r="r" b="b"/>
              <a:pathLst>
                <a:path w="597" h="343" extrusionOk="0">
                  <a:moveTo>
                    <a:pt x="0" y="0"/>
                  </a:moveTo>
                  <a:lnTo>
                    <a:pt x="0" y="0"/>
                  </a:lnTo>
                  <a:cubicBezTo>
                    <a:pt x="171" y="172"/>
                    <a:pt x="380" y="271"/>
                    <a:pt x="596" y="343"/>
                  </a:cubicBezTo>
                  <a:cubicBezTo>
                    <a:pt x="479" y="100"/>
                    <a:pt x="245" y="3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3730875" y="1131175"/>
              <a:ext cx="12875" cy="6525"/>
            </a:xfrm>
            <a:custGeom>
              <a:avLst/>
              <a:gdLst/>
              <a:ahLst/>
              <a:cxnLst/>
              <a:rect l="l" t="t" r="r" b="b"/>
              <a:pathLst>
                <a:path w="515" h="261" extrusionOk="0">
                  <a:moveTo>
                    <a:pt x="515" y="1"/>
                  </a:moveTo>
                  <a:cubicBezTo>
                    <a:pt x="326" y="46"/>
                    <a:pt x="155" y="129"/>
                    <a:pt x="1" y="254"/>
                  </a:cubicBezTo>
                  <a:cubicBezTo>
                    <a:pt x="34" y="258"/>
                    <a:pt x="67" y="260"/>
                    <a:pt x="99" y="260"/>
                  </a:cubicBezTo>
                  <a:cubicBezTo>
                    <a:pt x="281" y="260"/>
                    <a:pt x="432" y="192"/>
                    <a:pt x="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4134425" y="397000"/>
              <a:ext cx="232350" cy="56325"/>
            </a:xfrm>
            <a:custGeom>
              <a:avLst/>
              <a:gdLst/>
              <a:ahLst/>
              <a:cxnLst/>
              <a:rect l="l" t="t" r="r" b="b"/>
              <a:pathLst>
                <a:path w="9294" h="2253" extrusionOk="0">
                  <a:moveTo>
                    <a:pt x="9169" y="0"/>
                  </a:moveTo>
                  <a:cubicBezTo>
                    <a:pt x="9074" y="0"/>
                    <a:pt x="9001" y="69"/>
                    <a:pt x="8923" y="102"/>
                  </a:cubicBezTo>
                  <a:cubicBezTo>
                    <a:pt x="8264" y="401"/>
                    <a:pt x="7596" y="681"/>
                    <a:pt x="6909" y="889"/>
                  </a:cubicBezTo>
                  <a:cubicBezTo>
                    <a:pt x="5637" y="1277"/>
                    <a:pt x="4345" y="1593"/>
                    <a:pt x="3027" y="1773"/>
                  </a:cubicBezTo>
                  <a:cubicBezTo>
                    <a:pt x="2105" y="1899"/>
                    <a:pt x="1193" y="2062"/>
                    <a:pt x="263" y="2090"/>
                  </a:cubicBezTo>
                  <a:cubicBezTo>
                    <a:pt x="239" y="2090"/>
                    <a:pt x="214" y="2089"/>
                    <a:pt x="189" y="2089"/>
                  </a:cubicBezTo>
                  <a:cubicBezTo>
                    <a:pt x="118" y="2089"/>
                    <a:pt x="47" y="2098"/>
                    <a:pt x="0" y="2170"/>
                  </a:cubicBezTo>
                  <a:cubicBezTo>
                    <a:pt x="72" y="2170"/>
                    <a:pt x="135" y="2181"/>
                    <a:pt x="172" y="2253"/>
                  </a:cubicBezTo>
                  <a:cubicBezTo>
                    <a:pt x="659" y="2207"/>
                    <a:pt x="1156" y="2144"/>
                    <a:pt x="1652" y="2099"/>
                  </a:cubicBezTo>
                  <a:cubicBezTo>
                    <a:pt x="2385" y="2027"/>
                    <a:pt x="3107" y="1890"/>
                    <a:pt x="3829" y="1782"/>
                  </a:cubicBezTo>
                  <a:cubicBezTo>
                    <a:pt x="4715" y="1639"/>
                    <a:pt x="5591" y="1411"/>
                    <a:pt x="6450" y="1151"/>
                  </a:cubicBezTo>
                  <a:cubicBezTo>
                    <a:pt x="7417" y="852"/>
                    <a:pt x="8381" y="536"/>
                    <a:pt x="9294" y="39"/>
                  </a:cubicBezTo>
                  <a:cubicBezTo>
                    <a:pt x="9248" y="11"/>
                    <a:pt x="9207" y="0"/>
                    <a:pt x="91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4021050" y="455575"/>
              <a:ext cx="50375" cy="2025"/>
            </a:xfrm>
            <a:custGeom>
              <a:avLst/>
              <a:gdLst/>
              <a:ahLst/>
              <a:cxnLst/>
              <a:rect l="l" t="t" r="r" b="b"/>
              <a:pathLst>
                <a:path w="2015" h="81" extrusionOk="0">
                  <a:moveTo>
                    <a:pt x="0" y="1"/>
                  </a:moveTo>
                  <a:cubicBezTo>
                    <a:pt x="54" y="81"/>
                    <a:pt x="137" y="81"/>
                    <a:pt x="217" y="81"/>
                  </a:cubicBezTo>
                  <a:lnTo>
                    <a:pt x="1797" y="81"/>
                  </a:lnTo>
                  <a:cubicBezTo>
                    <a:pt x="1880" y="81"/>
                    <a:pt x="1960" y="81"/>
                    <a:pt x="20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3828000" y="444800"/>
              <a:ext cx="29350" cy="2550"/>
            </a:xfrm>
            <a:custGeom>
              <a:avLst/>
              <a:gdLst/>
              <a:ahLst/>
              <a:cxnLst/>
              <a:rect l="l" t="t" r="r" b="b"/>
              <a:pathLst>
                <a:path w="1174" h="102" extrusionOk="0">
                  <a:moveTo>
                    <a:pt x="682" y="0"/>
                  </a:moveTo>
                  <a:cubicBezTo>
                    <a:pt x="506" y="0"/>
                    <a:pt x="328" y="22"/>
                    <a:pt x="153" y="22"/>
                  </a:cubicBezTo>
                  <a:cubicBezTo>
                    <a:pt x="102" y="22"/>
                    <a:pt x="51" y="20"/>
                    <a:pt x="0" y="15"/>
                  </a:cubicBezTo>
                  <a:lnTo>
                    <a:pt x="0" y="15"/>
                  </a:lnTo>
                  <a:cubicBezTo>
                    <a:pt x="162" y="85"/>
                    <a:pt x="328" y="102"/>
                    <a:pt x="496" y="102"/>
                  </a:cubicBezTo>
                  <a:cubicBezTo>
                    <a:pt x="657" y="102"/>
                    <a:pt x="819" y="86"/>
                    <a:pt x="980" y="86"/>
                  </a:cubicBezTo>
                  <a:cubicBezTo>
                    <a:pt x="1045" y="86"/>
                    <a:pt x="1109" y="88"/>
                    <a:pt x="1173" y="96"/>
                  </a:cubicBezTo>
                  <a:cubicBezTo>
                    <a:pt x="1013" y="20"/>
                    <a:pt x="848" y="0"/>
                    <a:pt x="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3802700" y="444875"/>
              <a:ext cx="18975" cy="2475"/>
            </a:xfrm>
            <a:custGeom>
              <a:avLst/>
              <a:gdLst/>
              <a:ahLst/>
              <a:cxnLst/>
              <a:rect l="l" t="t" r="r" b="b"/>
              <a:pathLst>
                <a:path w="759" h="99" extrusionOk="0">
                  <a:moveTo>
                    <a:pt x="337" y="1"/>
                  </a:moveTo>
                  <a:cubicBezTo>
                    <a:pt x="221" y="1"/>
                    <a:pt x="107" y="19"/>
                    <a:pt x="0" y="93"/>
                  </a:cubicBezTo>
                  <a:cubicBezTo>
                    <a:pt x="42" y="85"/>
                    <a:pt x="84" y="83"/>
                    <a:pt x="126" y="83"/>
                  </a:cubicBezTo>
                  <a:cubicBezTo>
                    <a:pt x="231" y="83"/>
                    <a:pt x="335" y="99"/>
                    <a:pt x="439" y="99"/>
                  </a:cubicBezTo>
                  <a:cubicBezTo>
                    <a:pt x="548" y="99"/>
                    <a:pt x="655" y="82"/>
                    <a:pt x="759" y="12"/>
                  </a:cubicBezTo>
                  <a:lnTo>
                    <a:pt x="759" y="12"/>
                  </a:lnTo>
                  <a:cubicBezTo>
                    <a:pt x="729" y="15"/>
                    <a:pt x="699" y="17"/>
                    <a:pt x="669" y="17"/>
                  </a:cubicBezTo>
                  <a:cubicBezTo>
                    <a:pt x="559" y="17"/>
                    <a:pt x="447" y="1"/>
                    <a:pt x="3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3" name="Google Shape;573;p31"/>
          <p:cNvPicPr preferRelativeResize="0"/>
          <p:nvPr/>
        </p:nvPicPr>
        <p:blipFill>
          <a:blip r:embed="rId7">
            <a:alphaModFix amt="79000"/>
          </a:blip>
          <a:stretch>
            <a:fillRect/>
          </a:stretch>
        </p:blipFill>
        <p:spPr>
          <a:xfrm rot="10800000" flipH="1">
            <a:off x="7522728" y="-1743381"/>
            <a:ext cx="2516620" cy="424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p32"/>
          <p:cNvPicPr preferRelativeResize="0"/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 rot="-1140616" flipH="1">
            <a:off x="-627416" y="-1601583"/>
            <a:ext cx="10845633" cy="816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32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 rot="-3599999">
            <a:off x="-1190277" y="3545981"/>
            <a:ext cx="2402701" cy="212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32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 rot="10444620">
            <a:off x="-2040194" y="-1587806"/>
            <a:ext cx="3768484" cy="4245604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32"/>
          <p:cNvSpPr/>
          <p:nvPr/>
        </p:nvSpPr>
        <p:spPr>
          <a:xfrm>
            <a:off x="320850" y="338100"/>
            <a:ext cx="8502300" cy="4467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9" name="Google Shape;579;p32"/>
          <p:cNvPicPr preferRelativeResize="0"/>
          <p:nvPr/>
        </p:nvPicPr>
        <p:blipFill>
          <a:blip r:embed="rId5">
            <a:alphaModFix amt="79000"/>
          </a:blip>
          <a:stretch>
            <a:fillRect/>
          </a:stretch>
        </p:blipFill>
        <p:spPr>
          <a:xfrm rot="-7734438">
            <a:off x="7354613" y="2450412"/>
            <a:ext cx="2031024" cy="472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23301" y="-1297900"/>
            <a:ext cx="1895950" cy="3350149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32"/>
          <p:cNvSpPr txBox="1">
            <a:spLocks noGrp="1"/>
          </p:cNvSpPr>
          <p:nvPr>
            <p:ph type="title"/>
          </p:nvPr>
        </p:nvSpPr>
        <p:spPr>
          <a:xfrm>
            <a:off x="882725" y="2029410"/>
            <a:ext cx="19800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2" name="Google Shape;582;p32"/>
          <p:cNvSpPr txBox="1">
            <a:spLocks noGrp="1"/>
          </p:cNvSpPr>
          <p:nvPr>
            <p:ph type="subTitle" idx="1"/>
          </p:nvPr>
        </p:nvSpPr>
        <p:spPr>
          <a:xfrm>
            <a:off x="882725" y="2345575"/>
            <a:ext cx="1980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32"/>
          <p:cNvSpPr txBox="1">
            <a:spLocks noGrp="1"/>
          </p:cNvSpPr>
          <p:nvPr>
            <p:ph type="title" idx="2"/>
          </p:nvPr>
        </p:nvSpPr>
        <p:spPr>
          <a:xfrm>
            <a:off x="3582000" y="2029410"/>
            <a:ext cx="19800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4" name="Google Shape;584;p32"/>
          <p:cNvSpPr txBox="1">
            <a:spLocks noGrp="1"/>
          </p:cNvSpPr>
          <p:nvPr>
            <p:ph type="subTitle" idx="3"/>
          </p:nvPr>
        </p:nvSpPr>
        <p:spPr>
          <a:xfrm>
            <a:off x="3582000" y="2345575"/>
            <a:ext cx="1980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32"/>
          <p:cNvSpPr txBox="1">
            <a:spLocks noGrp="1"/>
          </p:cNvSpPr>
          <p:nvPr>
            <p:ph type="title" idx="4"/>
          </p:nvPr>
        </p:nvSpPr>
        <p:spPr>
          <a:xfrm>
            <a:off x="882725" y="3767610"/>
            <a:ext cx="19800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6" name="Google Shape;586;p32"/>
          <p:cNvSpPr txBox="1">
            <a:spLocks noGrp="1"/>
          </p:cNvSpPr>
          <p:nvPr>
            <p:ph type="subTitle" idx="5"/>
          </p:nvPr>
        </p:nvSpPr>
        <p:spPr>
          <a:xfrm>
            <a:off x="882725" y="4083775"/>
            <a:ext cx="1980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32"/>
          <p:cNvSpPr txBox="1">
            <a:spLocks noGrp="1"/>
          </p:cNvSpPr>
          <p:nvPr>
            <p:ph type="title" idx="6"/>
          </p:nvPr>
        </p:nvSpPr>
        <p:spPr>
          <a:xfrm>
            <a:off x="3582000" y="3767610"/>
            <a:ext cx="19800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8" name="Google Shape;588;p32"/>
          <p:cNvSpPr txBox="1">
            <a:spLocks noGrp="1"/>
          </p:cNvSpPr>
          <p:nvPr>
            <p:ph type="subTitle" idx="7"/>
          </p:nvPr>
        </p:nvSpPr>
        <p:spPr>
          <a:xfrm>
            <a:off x="3582000" y="4083775"/>
            <a:ext cx="1980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32"/>
          <p:cNvSpPr txBox="1">
            <a:spLocks noGrp="1"/>
          </p:cNvSpPr>
          <p:nvPr>
            <p:ph type="title" idx="8"/>
          </p:nvPr>
        </p:nvSpPr>
        <p:spPr>
          <a:xfrm>
            <a:off x="6281275" y="2029410"/>
            <a:ext cx="19800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0" name="Google Shape;590;p32"/>
          <p:cNvSpPr txBox="1">
            <a:spLocks noGrp="1"/>
          </p:cNvSpPr>
          <p:nvPr>
            <p:ph type="subTitle" idx="9"/>
          </p:nvPr>
        </p:nvSpPr>
        <p:spPr>
          <a:xfrm>
            <a:off x="6281275" y="2345575"/>
            <a:ext cx="1980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32"/>
          <p:cNvSpPr txBox="1">
            <a:spLocks noGrp="1"/>
          </p:cNvSpPr>
          <p:nvPr>
            <p:ph type="title" idx="13"/>
          </p:nvPr>
        </p:nvSpPr>
        <p:spPr>
          <a:xfrm>
            <a:off x="6281275" y="3767610"/>
            <a:ext cx="19800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2" name="Google Shape;592;p32"/>
          <p:cNvSpPr txBox="1">
            <a:spLocks noGrp="1"/>
          </p:cNvSpPr>
          <p:nvPr>
            <p:ph type="subTitle" idx="14"/>
          </p:nvPr>
        </p:nvSpPr>
        <p:spPr>
          <a:xfrm>
            <a:off x="6281275" y="4083775"/>
            <a:ext cx="1980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32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594" name="Google Shape;594;p32"/>
          <p:cNvPicPr preferRelativeResize="0"/>
          <p:nvPr/>
        </p:nvPicPr>
        <p:blipFill>
          <a:blip r:embed="rId7">
            <a:alphaModFix amt="79000"/>
          </a:blip>
          <a:stretch>
            <a:fillRect/>
          </a:stretch>
        </p:blipFill>
        <p:spPr>
          <a:xfrm>
            <a:off x="7153765" y="-1432600"/>
            <a:ext cx="3435023" cy="275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2">
            <a:alphaModFix amt="67000"/>
          </a:blip>
          <a:stretch>
            <a:fillRect/>
          </a:stretch>
        </p:blipFill>
        <p:spPr>
          <a:xfrm rot="-1800001" flipH="1">
            <a:off x="-1391498" y="812177"/>
            <a:ext cx="4480777" cy="585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569288" y="-77238"/>
            <a:ext cx="6297576" cy="596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 rot="10206116">
            <a:off x="-1202222" y="-2019900"/>
            <a:ext cx="5636498" cy="42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 amt="66000"/>
          </a:blip>
          <a:stretch>
            <a:fillRect/>
          </a:stretch>
        </p:blipFill>
        <p:spPr>
          <a:xfrm rot="-2700002">
            <a:off x="-2325717" y="3121451"/>
            <a:ext cx="3768485" cy="42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5">
            <a:alphaModFix amt="82000"/>
          </a:blip>
          <a:stretch>
            <a:fillRect/>
          </a:stretch>
        </p:blipFill>
        <p:spPr>
          <a:xfrm rot="-9903264" flipH="1">
            <a:off x="6510256" y="-476058"/>
            <a:ext cx="4829165" cy="5440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6">
            <a:alphaModFix amt="89000"/>
          </a:blip>
          <a:stretch>
            <a:fillRect/>
          </a:stretch>
        </p:blipFill>
        <p:spPr>
          <a:xfrm rot="-5002254" flipH="1">
            <a:off x="5276782" y="-2156113"/>
            <a:ext cx="2156560" cy="502042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2207400" y="2846300"/>
            <a:ext cx="47292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title" idx="2" hasCustomPrompt="1"/>
          </p:nvPr>
        </p:nvSpPr>
        <p:spPr>
          <a:xfrm>
            <a:off x="3802950" y="1375088"/>
            <a:ext cx="153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2391900" y="3343433"/>
            <a:ext cx="43602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7">
            <a:alphaModFix amt="79000"/>
          </a:blip>
          <a:stretch>
            <a:fillRect/>
          </a:stretch>
        </p:blipFill>
        <p:spPr>
          <a:xfrm>
            <a:off x="6599551" y="2060200"/>
            <a:ext cx="3114322" cy="4245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8528380" flipH="1">
            <a:off x="120901" y="-1259550"/>
            <a:ext cx="2031169" cy="358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33"/>
          <p:cNvPicPr preferRelativeResize="0"/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 rot="1140616">
            <a:off x="-1381366" y="-1834383"/>
            <a:ext cx="10845633" cy="816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33"/>
          <p:cNvPicPr preferRelativeResize="0"/>
          <p:nvPr/>
        </p:nvPicPr>
        <p:blipFill>
          <a:blip r:embed="rId3">
            <a:alphaModFix amt="79000"/>
          </a:blip>
          <a:stretch>
            <a:fillRect/>
          </a:stretch>
        </p:blipFill>
        <p:spPr>
          <a:xfrm rot="-8100000">
            <a:off x="7797538" y="2766686"/>
            <a:ext cx="2031026" cy="472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33"/>
          <p:cNvPicPr preferRelativeResize="0"/>
          <p:nvPr/>
        </p:nvPicPr>
        <p:blipFill>
          <a:blip r:embed="rId4">
            <a:alphaModFix amt="57000"/>
          </a:blip>
          <a:stretch>
            <a:fillRect/>
          </a:stretch>
        </p:blipFill>
        <p:spPr>
          <a:xfrm rot="1615482" flipH="1">
            <a:off x="-929526" y="3007987"/>
            <a:ext cx="1488752" cy="424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33"/>
          <p:cNvPicPr preferRelativeResize="0"/>
          <p:nvPr/>
        </p:nvPicPr>
        <p:blipFill>
          <a:blip r:embed="rId5">
            <a:alphaModFix amt="79000"/>
          </a:blip>
          <a:stretch>
            <a:fillRect/>
          </a:stretch>
        </p:blipFill>
        <p:spPr>
          <a:xfrm>
            <a:off x="8183597" y="-1504537"/>
            <a:ext cx="3249082" cy="4245598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33"/>
          <p:cNvSpPr/>
          <p:nvPr/>
        </p:nvSpPr>
        <p:spPr>
          <a:xfrm>
            <a:off x="320850" y="338100"/>
            <a:ext cx="8502300" cy="4467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3"/>
          <p:cNvSpPr txBox="1">
            <a:spLocks noGrp="1"/>
          </p:cNvSpPr>
          <p:nvPr>
            <p:ph type="title" hasCustomPrompt="1"/>
          </p:nvPr>
        </p:nvSpPr>
        <p:spPr>
          <a:xfrm>
            <a:off x="1284000" y="539994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02" name="Google Shape;602;p33"/>
          <p:cNvSpPr txBox="1">
            <a:spLocks noGrp="1"/>
          </p:cNvSpPr>
          <p:nvPr>
            <p:ph type="subTitle" idx="1"/>
          </p:nvPr>
        </p:nvSpPr>
        <p:spPr>
          <a:xfrm>
            <a:off x="1284000" y="1246019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33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1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04" name="Google Shape;604;p33"/>
          <p:cNvSpPr txBox="1">
            <a:spLocks noGrp="1"/>
          </p:cNvSpPr>
          <p:nvPr>
            <p:ph type="subTitle" idx="3"/>
          </p:nvPr>
        </p:nvSpPr>
        <p:spPr>
          <a:xfrm>
            <a:off x="1284000" y="2702156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33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1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06" name="Google Shape;606;p33"/>
          <p:cNvSpPr txBox="1">
            <a:spLocks noGrp="1"/>
          </p:cNvSpPr>
          <p:nvPr>
            <p:ph type="subTitle" idx="5"/>
          </p:nvPr>
        </p:nvSpPr>
        <p:spPr>
          <a:xfrm>
            <a:off x="1284000" y="4158306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07" name="Google Shape;607;p33"/>
          <p:cNvPicPr preferRelativeResize="0"/>
          <p:nvPr/>
        </p:nvPicPr>
        <p:blipFill>
          <a:blip r:embed="rId6">
            <a:alphaModFix amt="79000"/>
          </a:blip>
          <a:stretch>
            <a:fillRect/>
          </a:stretch>
        </p:blipFill>
        <p:spPr>
          <a:xfrm>
            <a:off x="-1310422" y="-709275"/>
            <a:ext cx="2994800" cy="2400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8" name="Google Shape;608;p33"/>
          <p:cNvGrpSpPr/>
          <p:nvPr/>
        </p:nvGrpSpPr>
        <p:grpSpPr>
          <a:xfrm>
            <a:off x="5733316" y="3360401"/>
            <a:ext cx="3970433" cy="2177705"/>
            <a:chOff x="2351825" y="-39975"/>
            <a:chExt cx="2254775" cy="1236700"/>
          </a:xfrm>
        </p:grpSpPr>
        <p:sp>
          <p:nvSpPr>
            <p:cNvPr id="609" name="Google Shape;609;p33"/>
            <p:cNvSpPr/>
            <p:nvPr/>
          </p:nvSpPr>
          <p:spPr>
            <a:xfrm>
              <a:off x="2351825" y="930200"/>
              <a:ext cx="1067450" cy="266525"/>
            </a:xfrm>
            <a:custGeom>
              <a:avLst/>
              <a:gdLst/>
              <a:ahLst/>
              <a:cxnLst/>
              <a:rect l="l" t="t" r="r" b="b"/>
              <a:pathLst>
                <a:path w="42698" h="10661" extrusionOk="0">
                  <a:moveTo>
                    <a:pt x="38388" y="4842"/>
                  </a:moveTo>
                  <a:lnTo>
                    <a:pt x="38388" y="4842"/>
                  </a:lnTo>
                  <a:cubicBezTo>
                    <a:pt x="38390" y="4844"/>
                    <a:pt x="38391" y="4845"/>
                    <a:pt x="38393" y="4847"/>
                  </a:cubicBezTo>
                  <a:lnTo>
                    <a:pt x="38393" y="4847"/>
                  </a:lnTo>
                  <a:cubicBezTo>
                    <a:pt x="38395" y="4848"/>
                    <a:pt x="38397" y="4850"/>
                    <a:pt x="38399" y="4851"/>
                  </a:cubicBezTo>
                  <a:lnTo>
                    <a:pt x="38388" y="4842"/>
                  </a:lnTo>
                  <a:close/>
                  <a:moveTo>
                    <a:pt x="24115" y="1"/>
                  </a:moveTo>
                  <a:cubicBezTo>
                    <a:pt x="21616" y="1"/>
                    <a:pt x="19178" y="458"/>
                    <a:pt x="16801" y="1220"/>
                  </a:cubicBezTo>
                  <a:cubicBezTo>
                    <a:pt x="11615" y="2865"/>
                    <a:pt x="6838" y="5339"/>
                    <a:pt x="2367" y="8428"/>
                  </a:cubicBezTo>
                  <a:cubicBezTo>
                    <a:pt x="1572" y="8980"/>
                    <a:pt x="796" y="9577"/>
                    <a:pt x="0" y="10153"/>
                  </a:cubicBezTo>
                  <a:lnTo>
                    <a:pt x="0" y="10661"/>
                  </a:lnTo>
                  <a:cubicBezTo>
                    <a:pt x="3144" y="8122"/>
                    <a:pt x="6558" y="6034"/>
                    <a:pt x="10180" y="4283"/>
                  </a:cubicBezTo>
                  <a:cubicBezTo>
                    <a:pt x="13315" y="2757"/>
                    <a:pt x="16539" y="1465"/>
                    <a:pt x="19981" y="786"/>
                  </a:cubicBezTo>
                  <a:cubicBezTo>
                    <a:pt x="21360" y="513"/>
                    <a:pt x="22734" y="373"/>
                    <a:pt x="24109" y="373"/>
                  </a:cubicBezTo>
                  <a:cubicBezTo>
                    <a:pt x="25507" y="373"/>
                    <a:pt x="26905" y="518"/>
                    <a:pt x="28308" y="814"/>
                  </a:cubicBezTo>
                  <a:cubicBezTo>
                    <a:pt x="30792" y="1348"/>
                    <a:pt x="33088" y="2349"/>
                    <a:pt x="35318" y="3524"/>
                  </a:cubicBezTo>
                  <a:cubicBezTo>
                    <a:pt x="36112" y="3940"/>
                    <a:pt x="36899" y="4363"/>
                    <a:pt x="37684" y="4788"/>
                  </a:cubicBezTo>
                  <a:cubicBezTo>
                    <a:pt x="37892" y="4896"/>
                    <a:pt x="38117" y="4959"/>
                    <a:pt x="38291" y="5133"/>
                  </a:cubicBezTo>
                  <a:lnTo>
                    <a:pt x="38280" y="5133"/>
                  </a:lnTo>
                  <a:cubicBezTo>
                    <a:pt x="38476" y="5239"/>
                    <a:pt x="38706" y="5294"/>
                    <a:pt x="38869" y="5467"/>
                  </a:cubicBezTo>
                  <a:lnTo>
                    <a:pt x="38869" y="5467"/>
                  </a:lnTo>
                  <a:cubicBezTo>
                    <a:pt x="38868" y="5467"/>
                    <a:pt x="38868" y="5467"/>
                    <a:pt x="38867" y="5466"/>
                  </a:cubicBezTo>
                  <a:lnTo>
                    <a:pt x="38867" y="5466"/>
                  </a:lnTo>
                  <a:lnTo>
                    <a:pt x="38876" y="5475"/>
                  </a:lnTo>
                  <a:cubicBezTo>
                    <a:pt x="38873" y="5472"/>
                    <a:pt x="38871" y="5470"/>
                    <a:pt x="38869" y="5467"/>
                  </a:cubicBezTo>
                  <a:lnTo>
                    <a:pt x="38869" y="5467"/>
                  </a:lnTo>
                  <a:cubicBezTo>
                    <a:pt x="39076" y="5575"/>
                    <a:pt x="39301" y="5638"/>
                    <a:pt x="39463" y="5809"/>
                  </a:cubicBezTo>
                  <a:lnTo>
                    <a:pt x="39463" y="5800"/>
                  </a:lnTo>
                  <a:cubicBezTo>
                    <a:pt x="39663" y="5909"/>
                    <a:pt x="39888" y="5972"/>
                    <a:pt x="40059" y="6143"/>
                  </a:cubicBezTo>
                  <a:lnTo>
                    <a:pt x="40051" y="6134"/>
                  </a:lnTo>
                  <a:lnTo>
                    <a:pt x="40051" y="6134"/>
                  </a:lnTo>
                  <a:cubicBezTo>
                    <a:pt x="40304" y="6279"/>
                    <a:pt x="40593" y="6360"/>
                    <a:pt x="40810" y="6559"/>
                  </a:cubicBezTo>
                  <a:cubicBezTo>
                    <a:pt x="41334" y="6821"/>
                    <a:pt x="41867" y="7084"/>
                    <a:pt x="42399" y="7344"/>
                  </a:cubicBezTo>
                  <a:cubicBezTo>
                    <a:pt x="42470" y="7384"/>
                    <a:pt x="42549" y="7433"/>
                    <a:pt x="42605" y="7433"/>
                  </a:cubicBezTo>
                  <a:cubicBezTo>
                    <a:pt x="42664" y="7433"/>
                    <a:pt x="42697" y="7380"/>
                    <a:pt x="42670" y="7209"/>
                  </a:cubicBezTo>
                  <a:cubicBezTo>
                    <a:pt x="42552" y="7164"/>
                    <a:pt x="42427" y="7138"/>
                    <a:pt x="42336" y="7047"/>
                  </a:cubicBezTo>
                  <a:cubicBezTo>
                    <a:pt x="41614" y="6639"/>
                    <a:pt x="40838" y="6334"/>
                    <a:pt x="40159" y="5854"/>
                  </a:cubicBezTo>
                  <a:lnTo>
                    <a:pt x="40159" y="5863"/>
                  </a:lnTo>
                  <a:cubicBezTo>
                    <a:pt x="39960" y="5746"/>
                    <a:pt x="39734" y="5692"/>
                    <a:pt x="39563" y="5521"/>
                  </a:cubicBezTo>
                  <a:lnTo>
                    <a:pt x="39572" y="5521"/>
                  </a:lnTo>
                  <a:cubicBezTo>
                    <a:pt x="39374" y="5412"/>
                    <a:pt x="39147" y="5358"/>
                    <a:pt x="38976" y="5187"/>
                  </a:cubicBezTo>
                  <a:lnTo>
                    <a:pt x="38984" y="5187"/>
                  </a:lnTo>
                  <a:cubicBezTo>
                    <a:pt x="38789" y="5079"/>
                    <a:pt x="38555" y="5025"/>
                    <a:pt x="38393" y="4847"/>
                  </a:cubicBezTo>
                  <a:lnTo>
                    <a:pt x="38393" y="4847"/>
                  </a:lnTo>
                  <a:cubicBezTo>
                    <a:pt x="38195" y="4733"/>
                    <a:pt x="37964" y="4686"/>
                    <a:pt x="37803" y="4500"/>
                  </a:cubicBezTo>
                  <a:cubicBezTo>
                    <a:pt x="37757" y="4463"/>
                    <a:pt x="37720" y="4428"/>
                    <a:pt x="37675" y="4400"/>
                  </a:cubicBezTo>
                  <a:cubicBezTo>
                    <a:pt x="36040" y="3470"/>
                    <a:pt x="34397" y="2585"/>
                    <a:pt x="32672" y="1844"/>
                  </a:cubicBezTo>
                  <a:cubicBezTo>
                    <a:pt x="29988" y="678"/>
                    <a:pt x="27189" y="19"/>
                    <a:pt x="24254" y="1"/>
                  </a:cubicBezTo>
                  <a:cubicBezTo>
                    <a:pt x="24207" y="1"/>
                    <a:pt x="24161" y="1"/>
                    <a:pt x="24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3747575" y="39625"/>
              <a:ext cx="854950" cy="420025"/>
            </a:xfrm>
            <a:custGeom>
              <a:avLst/>
              <a:gdLst/>
              <a:ahLst/>
              <a:cxnLst/>
              <a:rect l="l" t="t" r="r" b="b"/>
              <a:pathLst>
                <a:path w="34198" h="16801" extrusionOk="0">
                  <a:moveTo>
                    <a:pt x="24550" y="14336"/>
                  </a:moveTo>
                  <a:cubicBezTo>
                    <a:pt x="24552" y="14336"/>
                    <a:pt x="24559" y="14342"/>
                    <a:pt x="24561" y="14353"/>
                  </a:cubicBezTo>
                  <a:lnTo>
                    <a:pt x="24561" y="14353"/>
                  </a:lnTo>
                  <a:cubicBezTo>
                    <a:pt x="24561" y="14353"/>
                    <a:pt x="24560" y="14352"/>
                    <a:pt x="24560" y="14352"/>
                  </a:cubicBezTo>
                  <a:cubicBezTo>
                    <a:pt x="24549" y="14341"/>
                    <a:pt x="24548" y="14336"/>
                    <a:pt x="24550" y="14336"/>
                  </a:cubicBezTo>
                  <a:close/>
                  <a:moveTo>
                    <a:pt x="24560" y="14370"/>
                  </a:moveTo>
                  <a:cubicBezTo>
                    <a:pt x="24555" y="14385"/>
                    <a:pt x="24538" y="14405"/>
                    <a:pt x="24497" y="14425"/>
                  </a:cubicBezTo>
                  <a:cubicBezTo>
                    <a:pt x="22348" y="15402"/>
                    <a:pt x="20047" y="15964"/>
                    <a:pt x="17679" y="16269"/>
                  </a:cubicBezTo>
                  <a:lnTo>
                    <a:pt x="17679" y="16269"/>
                  </a:lnTo>
                  <a:cubicBezTo>
                    <a:pt x="18890" y="16110"/>
                    <a:pt x="20092" y="15881"/>
                    <a:pt x="21282" y="15563"/>
                  </a:cubicBezTo>
                  <a:cubicBezTo>
                    <a:pt x="22403" y="15264"/>
                    <a:pt x="23495" y="14885"/>
                    <a:pt x="24542" y="14388"/>
                  </a:cubicBezTo>
                  <a:cubicBezTo>
                    <a:pt x="24550" y="14381"/>
                    <a:pt x="24556" y="14375"/>
                    <a:pt x="24560" y="14370"/>
                  </a:cubicBezTo>
                  <a:close/>
                  <a:moveTo>
                    <a:pt x="3939" y="16294"/>
                  </a:moveTo>
                  <a:cubicBezTo>
                    <a:pt x="4111" y="16294"/>
                    <a:pt x="4283" y="16305"/>
                    <a:pt x="4453" y="16348"/>
                  </a:cubicBezTo>
                  <a:cubicBezTo>
                    <a:pt x="4454" y="16348"/>
                    <a:pt x="4456" y="16349"/>
                    <a:pt x="4457" y="16349"/>
                  </a:cubicBezTo>
                  <a:lnTo>
                    <a:pt x="4457" y="16349"/>
                  </a:lnTo>
                  <a:cubicBezTo>
                    <a:pt x="4178" y="16322"/>
                    <a:pt x="3900" y="16307"/>
                    <a:pt x="3623" y="16302"/>
                  </a:cubicBezTo>
                  <a:lnTo>
                    <a:pt x="3623" y="16302"/>
                  </a:lnTo>
                  <a:cubicBezTo>
                    <a:pt x="3728" y="16298"/>
                    <a:pt x="3834" y="16294"/>
                    <a:pt x="3939" y="16294"/>
                  </a:cubicBezTo>
                  <a:close/>
                  <a:moveTo>
                    <a:pt x="2540" y="16298"/>
                  </a:moveTo>
                  <a:cubicBezTo>
                    <a:pt x="2651" y="16298"/>
                    <a:pt x="2761" y="16304"/>
                    <a:pt x="2871" y="16304"/>
                  </a:cubicBezTo>
                  <a:cubicBezTo>
                    <a:pt x="2902" y="16304"/>
                    <a:pt x="2933" y="16304"/>
                    <a:pt x="2964" y="16303"/>
                  </a:cubicBezTo>
                  <a:lnTo>
                    <a:pt x="3114" y="16303"/>
                  </a:lnTo>
                  <a:cubicBezTo>
                    <a:pt x="2538" y="16314"/>
                    <a:pt x="1964" y="16361"/>
                    <a:pt x="1385" y="16416"/>
                  </a:cubicBezTo>
                  <a:lnTo>
                    <a:pt x="1385" y="16416"/>
                  </a:lnTo>
                  <a:cubicBezTo>
                    <a:pt x="1646" y="16377"/>
                    <a:pt x="1906" y="16343"/>
                    <a:pt x="2168" y="16339"/>
                  </a:cubicBezTo>
                  <a:cubicBezTo>
                    <a:pt x="2291" y="16306"/>
                    <a:pt x="2415" y="16298"/>
                    <a:pt x="2540" y="16298"/>
                  </a:cubicBezTo>
                  <a:close/>
                  <a:moveTo>
                    <a:pt x="5521" y="16378"/>
                  </a:moveTo>
                  <a:cubicBezTo>
                    <a:pt x="5599" y="16378"/>
                    <a:pt x="5676" y="16380"/>
                    <a:pt x="5754" y="16385"/>
                  </a:cubicBezTo>
                  <a:cubicBezTo>
                    <a:pt x="6285" y="16420"/>
                    <a:pt x="6816" y="16452"/>
                    <a:pt x="7347" y="16481"/>
                  </a:cubicBezTo>
                  <a:lnTo>
                    <a:pt x="7347" y="16481"/>
                  </a:lnTo>
                  <a:cubicBezTo>
                    <a:pt x="7163" y="16472"/>
                    <a:pt x="6979" y="16464"/>
                    <a:pt x="6794" y="16456"/>
                  </a:cubicBezTo>
                  <a:cubicBezTo>
                    <a:pt x="6155" y="16434"/>
                    <a:pt x="5509" y="16437"/>
                    <a:pt x="4867" y="16388"/>
                  </a:cubicBezTo>
                  <a:lnTo>
                    <a:pt x="4867" y="16388"/>
                  </a:lnTo>
                  <a:cubicBezTo>
                    <a:pt x="4898" y="16388"/>
                    <a:pt x="4928" y="16389"/>
                    <a:pt x="4959" y="16389"/>
                  </a:cubicBezTo>
                  <a:cubicBezTo>
                    <a:pt x="5146" y="16389"/>
                    <a:pt x="5334" y="16378"/>
                    <a:pt x="5521" y="16378"/>
                  </a:cubicBezTo>
                  <a:close/>
                  <a:moveTo>
                    <a:pt x="8573" y="16540"/>
                  </a:moveTo>
                  <a:lnTo>
                    <a:pt x="8573" y="16540"/>
                  </a:lnTo>
                  <a:cubicBezTo>
                    <a:pt x="9118" y="16564"/>
                    <a:pt x="9663" y="16583"/>
                    <a:pt x="10208" y="16598"/>
                  </a:cubicBezTo>
                  <a:lnTo>
                    <a:pt x="10208" y="16598"/>
                  </a:lnTo>
                  <a:cubicBezTo>
                    <a:pt x="9662" y="16588"/>
                    <a:pt x="9117" y="16566"/>
                    <a:pt x="8573" y="16540"/>
                  </a:cubicBezTo>
                  <a:close/>
                  <a:moveTo>
                    <a:pt x="11075" y="16616"/>
                  </a:moveTo>
                  <a:cubicBezTo>
                    <a:pt x="11517" y="16624"/>
                    <a:pt x="11960" y="16628"/>
                    <a:pt x="12403" y="16628"/>
                  </a:cubicBezTo>
                  <a:cubicBezTo>
                    <a:pt x="12463" y="16628"/>
                    <a:pt x="12524" y="16628"/>
                    <a:pt x="12585" y="16627"/>
                  </a:cubicBezTo>
                  <a:lnTo>
                    <a:pt x="12585" y="16627"/>
                  </a:lnTo>
                  <a:cubicBezTo>
                    <a:pt x="12357" y="16639"/>
                    <a:pt x="12128" y="16646"/>
                    <a:pt x="11898" y="16646"/>
                  </a:cubicBezTo>
                  <a:cubicBezTo>
                    <a:pt x="11624" y="16646"/>
                    <a:pt x="11350" y="16636"/>
                    <a:pt x="11075" y="16616"/>
                  </a:cubicBezTo>
                  <a:close/>
                  <a:moveTo>
                    <a:pt x="34035" y="1"/>
                  </a:moveTo>
                  <a:cubicBezTo>
                    <a:pt x="33838" y="63"/>
                    <a:pt x="33864" y="206"/>
                    <a:pt x="33873" y="326"/>
                  </a:cubicBezTo>
                  <a:cubicBezTo>
                    <a:pt x="33936" y="1002"/>
                    <a:pt x="33964" y="1689"/>
                    <a:pt x="33910" y="2366"/>
                  </a:cubicBezTo>
                  <a:cubicBezTo>
                    <a:pt x="33810" y="3458"/>
                    <a:pt x="33621" y="4533"/>
                    <a:pt x="33177" y="5546"/>
                  </a:cubicBezTo>
                  <a:lnTo>
                    <a:pt x="33188" y="5537"/>
                  </a:lnTo>
                  <a:lnTo>
                    <a:pt x="33188" y="5537"/>
                  </a:lnTo>
                  <a:cubicBezTo>
                    <a:pt x="32960" y="6222"/>
                    <a:pt x="32646" y="6873"/>
                    <a:pt x="32247" y="7480"/>
                  </a:cubicBezTo>
                  <a:cubicBezTo>
                    <a:pt x="32138" y="7551"/>
                    <a:pt x="32093" y="7677"/>
                    <a:pt x="32030" y="7777"/>
                  </a:cubicBezTo>
                  <a:cubicBezTo>
                    <a:pt x="31226" y="9051"/>
                    <a:pt x="30270" y="10198"/>
                    <a:pt x="29149" y="11199"/>
                  </a:cubicBezTo>
                  <a:cubicBezTo>
                    <a:pt x="26793" y="13322"/>
                    <a:pt x="24029" y="14677"/>
                    <a:pt x="20974" y="15464"/>
                  </a:cubicBezTo>
                  <a:cubicBezTo>
                    <a:pt x="18264" y="16168"/>
                    <a:pt x="15492" y="16368"/>
                    <a:pt x="12710" y="16448"/>
                  </a:cubicBezTo>
                  <a:cubicBezTo>
                    <a:pt x="12463" y="16456"/>
                    <a:pt x="12216" y="16459"/>
                    <a:pt x="11970" y="16459"/>
                  </a:cubicBezTo>
                  <a:cubicBezTo>
                    <a:pt x="10845" y="16459"/>
                    <a:pt x="9726" y="16387"/>
                    <a:pt x="8600" y="16357"/>
                  </a:cubicBezTo>
                  <a:cubicBezTo>
                    <a:pt x="7959" y="16339"/>
                    <a:pt x="7317" y="16313"/>
                    <a:pt x="6675" y="16277"/>
                  </a:cubicBezTo>
                  <a:cubicBezTo>
                    <a:pt x="5547" y="16209"/>
                    <a:pt x="4423" y="16138"/>
                    <a:pt x="3300" y="16138"/>
                  </a:cubicBezTo>
                  <a:cubicBezTo>
                    <a:pt x="2625" y="16138"/>
                    <a:pt x="1950" y="16163"/>
                    <a:pt x="1275" y="16231"/>
                  </a:cubicBezTo>
                  <a:cubicBezTo>
                    <a:pt x="842" y="16277"/>
                    <a:pt x="408" y="16294"/>
                    <a:pt x="0" y="16456"/>
                  </a:cubicBezTo>
                  <a:cubicBezTo>
                    <a:pt x="29" y="16502"/>
                    <a:pt x="74" y="16530"/>
                    <a:pt x="117" y="16548"/>
                  </a:cubicBezTo>
                  <a:cubicBezTo>
                    <a:pt x="144" y="16548"/>
                    <a:pt x="171" y="16548"/>
                    <a:pt x="198" y="16548"/>
                  </a:cubicBezTo>
                  <a:cubicBezTo>
                    <a:pt x="544" y="16548"/>
                    <a:pt x="884" y="16494"/>
                    <a:pt x="1223" y="16441"/>
                  </a:cubicBezTo>
                  <a:lnTo>
                    <a:pt x="1223" y="16441"/>
                  </a:lnTo>
                  <a:cubicBezTo>
                    <a:pt x="1181" y="16474"/>
                    <a:pt x="1170" y="16516"/>
                    <a:pt x="1201" y="16565"/>
                  </a:cubicBezTo>
                  <a:cubicBezTo>
                    <a:pt x="1592" y="16548"/>
                    <a:pt x="1988" y="16556"/>
                    <a:pt x="2376" y="16519"/>
                  </a:cubicBezTo>
                  <a:cubicBezTo>
                    <a:pt x="2658" y="16491"/>
                    <a:pt x="2943" y="16481"/>
                    <a:pt x="3227" y="16481"/>
                  </a:cubicBezTo>
                  <a:cubicBezTo>
                    <a:pt x="3489" y="16481"/>
                    <a:pt x="3751" y="16490"/>
                    <a:pt x="4011" y="16502"/>
                  </a:cubicBezTo>
                  <a:cubicBezTo>
                    <a:pt x="6287" y="16593"/>
                    <a:pt x="8563" y="16719"/>
                    <a:pt x="10840" y="16782"/>
                  </a:cubicBezTo>
                  <a:cubicBezTo>
                    <a:pt x="11268" y="16794"/>
                    <a:pt x="11696" y="16800"/>
                    <a:pt x="12123" y="16800"/>
                  </a:cubicBezTo>
                  <a:cubicBezTo>
                    <a:pt x="14267" y="16800"/>
                    <a:pt x="16404" y="16644"/>
                    <a:pt x="18535" y="16313"/>
                  </a:cubicBezTo>
                  <a:cubicBezTo>
                    <a:pt x="20658" y="15977"/>
                    <a:pt x="22708" y="15427"/>
                    <a:pt x="24668" y="14525"/>
                  </a:cubicBezTo>
                  <a:cubicBezTo>
                    <a:pt x="27803" y="13079"/>
                    <a:pt x="30378" y="10965"/>
                    <a:pt x="32256" y="8047"/>
                  </a:cubicBezTo>
                  <a:cubicBezTo>
                    <a:pt x="32672" y="7406"/>
                    <a:pt x="33060" y="6738"/>
                    <a:pt x="33285" y="5997"/>
                  </a:cubicBezTo>
                  <a:cubicBezTo>
                    <a:pt x="33675" y="4904"/>
                    <a:pt x="33990" y="3803"/>
                    <a:pt x="34109" y="2645"/>
                  </a:cubicBezTo>
                  <a:cubicBezTo>
                    <a:pt x="34189" y="1761"/>
                    <a:pt x="34198" y="885"/>
                    <a:pt x="34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3635325" y="473575"/>
              <a:ext cx="272375" cy="495050"/>
            </a:xfrm>
            <a:custGeom>
              <a:avLst/>
              <a:gdLst/>
              <a:ahLst/>
              <a:cxnLst/>
              <a:rect l="l" t="t" r="r" b="b"/>
              <a:pathLst>
                <a:path w="10895" h="19802" extrusionOk="0">
                  <a:moveTo>
                    <a:pt x="2193" y="1"/>
                  </a:moveTo>
                  <a:cubicBezTo>
                    <a:pt x="2077" y="1"/>
                    <a:pt x="1943" y="172"/>
                    <a:pt x="1809" y="191"/>
                  </a:cubicBezTo>
                  <a:lnTo>
                    <a:pt x="1817" y="191"/>
                  </a:lnTo>
                  <a:cubicBezTo>
                    <a:pt x="1475" y="499"/>
                    <a:pt x="1085" y="753"/>
                    <a:pt x="805" y="1123"/>
                  </a:cubicBezTo>
                  <a:lnTo>
                    <a:pt x="805" y="1112"/>
                  </a:lnTo>
                  <a:cubicBezTo>
                    <a:pt x="643" y="1320"/>
                    <a:pt x="562" y="1591"/>
                    <a:pt x="380" y="1791"/>
                  </a:cubicBezTo>
                  <a:lnTo>
                    <a:pt x="380" y="1782"/>
                  </a:lnTo>
                  <a:cubicBezTo>
                    <a:pt x="38" y="2532"/>
                    <a:pt x="1" y="3308"/>
                    <a:pt x="200" y="4093"/>
                  </a:cubicBezTo>
                  <a:cubicBezTo>
                    <a:pt x="363" y="4754"/>
                    <a:pt x="779" y="5285"/>
                    <a:pt x="1150" y="5847"/>
                  </a:cubicBezTo>
                  <a:cubicBezTo>
                    <a:pt x="1230" y="6027"/>
                    <a:pt x="1375" y="6153"/>
                    <a:pt x="1510" y="6298"/>
                  </a:cubicBezTo>
                  <a:cubicBezTo>
                    <a:pt x="2206" y="7011"/>
                    <a:pt x="2992" y="7616"/>
                    <a:pt x="3795" y="8203"/>
                  </a:cubicBezTo>
                  <a:cubicBezTo>
                    <a:pt x="5702" y="9595"/>
                    <a:pt x="7653" y="10933"/>
                    <a:pt x="9117" y="12838"/>
                  </a:cubicBezTo>
                  <a:cubicBezTo>
                    <a:pt x="9120" y="12839"/>
                    <a:pt x="9122" y="12839"/>
                    <a:pt x="9125" y="12839"/>
                  </a:cubicBezTo>
                  <a:cubicBezTo>
                    <a:pt x="9173" y="12839"/>
                    <a:pt x="9163" y="12728"/>
                    <a:pt x="9187" y="12728"/>
                  </a:cubicBezTo>
                  <a:cubicBezTo>
                    <a:pt x="9193" y="12728"/>
                    <a:pt x="9201" y="12736"/>
                    <a:pt x="9214" y="12756"/>
                  </a:cubicBezTo>
                  <a:cubicBezTo>
                    <a:pt x="9767" y="13569"/>
                    <a:pt x="10209" y="14436"/>
                    <a:pt x="10443" y="15403"/>
                  </a:cubicBezTo>
                  <a:cubicBezTo>
                    <a:pt x="10732" y="16632"/>
                    <a:pt x="10688" y="17859"/>
                    <a:pt x="10406" y="19088"/>
                  </a:cubicBezTo>
                  <a:cubicBezTo>
                    <a:pt x="10363" y="19313"/>
                    <a:pt x="10190" y="19558"/>
                    <a:pt x="10406" y="19801"/>
                  </a:cubicBezTo>
                  <a:cubicBezTo>
                    <a:pt x="10742" y="18971"/>
                    <a:pt x="10868" y="18104"/>
                    <a:pt x="10877" y="17219"/>
                  </a:cubicBezTo>
                  <a:cubicBezTo>
                    <a:pt x="10894" y="15440"/>
                    <a:pt x="10309" y="13848"/>
                    <a:pt x="9234" y="12439"/>
                  </a:cubicBezTo>
                  <a:cubicBezTo>
                    <a:pt x="8304" y="11230"/>
                    <a:pt x="7137" y="10263"/>
                    <a:pt x="5936" y="9350"/>
                  </a:cubicBezTo>
                  <a:cubicBezTo>
                    <a:pt x="4293" y="8095"/>
                    <a:pt x="2513" y="7020"/>
                    <a:pt x="1176" y="5405"/>
                  </a:cubicBezTo>
                  <a:cubicBezTo>
                    <a:pt x="562" y="4681"/>
                    <a:pt x="246" y="3859"/>
                    <a:pt x="337" y="2912"/>
                  </a:cubicBezTo>
                  <a:cubicBezTo>
                    <a:pt x="434" y="1800"/>
                    <a:pt x="1067" y="1023"/>
                    <a:pt x="1943" y="408"/>
                  </a:cubicBezTo>
                  <a:cubicBezTo>
                    <a:pt x="2088" y="310"/>
                    <a:pt x="2396" y="219"/>
                    <a:pt x="2305" y="74"/>
                  </a:cubicBezTo>
                  <a:cubicBezTo>
                    <a:pt x="2270" y="21"/>
                    <a:pt x="2233" y="1"/>
                    <a:pt x="2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3372050" y="975775"/>
              <a:ext cx="520100" cy="194625"/>
            </a:xfrm>
            <a:custGeom>
              <a:avLst/>
              <a:gdLst/>
              <a:ahLst/>
              <a:cxnLst/>
              <a:rect l="l" t="t" r="r" b="b"/>
              <a:pathLst>
                <a:path w="20804" h="7785" extrusionOk="0">
                  <a:moveTo>
                    <a:pt x="20621" y="0"/>
                  </a:moveTo>
                  <a:cubicBezTo>
                    <a:pt x="20562" y="0"/>
                    <a:pt x="20536" y="54"/>
                    <a:pt x="20504" y="101"/>
                  </a:cubicBezTo>
                  <a:cubicBezTo>
                    <a:pt x="20441" y="229"/>
                    <a:pt x="20341" y="337"/>
                    <a:pt x="20324" y="491"/>
                  </a:cubicBezTo>
                  <a:cubicBezTo>
                    <a:pt x="20244" y="806"/>
                    <a:pt x="20098" y="1096"/>
                    <a:pt x="19899" y="1359"/>
                  </a:cubicBezTo>
                  <a:lnTo>
                    <a:pt x="19899" y="1348"/>
                  </a:lnTo>
                  <a:cubicBezTo>
                    <a:pt x="19628" y="1890"/>
                    <a:pt x="19303" y="2414"/>
                    <a:pt x="18889" y="2865"/>
                  </a:cubicBezTo>
                  <a:lnTo>
                    <a:pt x="18898" y="2857"/>
                  </a:lnTo>
                  <a:lnTo>
                    <a:pt x="18898" y="2857"/>
                  </a:lnTo>
                  <a:cubicBezTo>
                    <a:pt x="18806" y="3073"/>
                    <a:pt x="18607" y="3201"/>
                    <a:pt x="18473" y="3372"/>
                  </a:cubicBezTo>
                  <a:lnTo>
                    <a:pt x="18473" y="3364"/>
                  </a:lnTo>
                  <a:cubicBezTo>
                    <a:pt x="18139" y="3815"/>
                    <a:pt x="17740" y="4203"/>
                    <a:pt x="17298" y="4537"/>
                  </a:cubicBezTo>
                  <a:cubicBezTo>
                    <a:pt x="16946" y="4899"/>
                    <a:pt x="16558" y="5206"/>
                    <a:pt x="16125" y="5467"/>
                  </a:cubicBezTo>
                  <a:lnTo>
                    <a:pt x="16125" y="5458"/>
                  </a:lnTo>
                  <a:cubicBezTo>
                    <a:pt x="15755" y="5791"/>
                    <a:pt x="15302" y="5991"/>
                    <a:pt x="14861" y="6224"/>
                  </a:cubicBezTo>
                  <a:lnTo>
                    <a:pt x="14861" y="6224"/>
                  </a:lnTo>
                  <a:cubicBezTo>
                    <a:pt x="14863" y="6222"/>
                    <a:pt x="14865" y="6219"/>
                    <a:pt x="14868" y="6217"/>
                  </a:cubicBezTo>
                  <a:lnTo>
                    <a:pt x="14868" y="6217"/>
                  </a:lnTo>
                  <a:lnTo>
                    <a:pt x="14859" y="6225"/>
                  </a:lnTo>
                  <a:cubicBezTo>
                    <a:pt x="14859" y="6225"/>
                    <a:pt x="14860" y="6225"/>
                    <a:pt x="14861" y="6224"/>
                  </a:cubicBezTo>
                  <a:lnTo>
                    <a:pt x="14861" y="6224"/>
                  </a:lnTo>
                  <a:cubicBezTo>
                    <a:pt x="14727" y="6372"/>
                    <a:pt x="14539" y="6426"/>
                    <a:pt x="14354" y="6470"/>
                  </a:cubicBezTo>
                  <a:lnTo>
                    <a:pt x="14362" y="6470"/>
                  </a:lnTo>
                  <a:cubicBezTo>
                    <a:pt x="13658" y="6867"/>
                    <a:pt x="12882" y="7075"/>
                    <a:pt x="12104" y="7266"/>
                  </a:cubicBezTo>
                  <a:cubicBezTo>
                    <a:pt x="11293" y="7460"/>
                    <a:pt x="10480" y="7548"/>
                    <a:pt x="9666" y="7548"/>
                  </a:cubicBezTo>
                  <a:cubicBezTo>
                    <a:pt x="8893" y="7548"/>
                    <a:pt x="8119" y="7469"/>
                    <a:pt x="7345" y="7329"/>
                  </a:cubicBezTo>
                  <a:cubicBezTo>
                    <a:pt x="6649" y="7201"/>
                    <a:pt x="5953" y="7084"/>
                    <a:pt x="5303" y="6804"/>
                  </a:cubicBezTo>
                  <a:cubicBezTo>
                    <a:pt x="4590" y="6516"/>
                    <a:pt x="3857" y="6262"/>
                    <a:pt x="3144" y="5946"/>
                  </a:cubicBezTo>
                  <a:cubicBezTo>
                    <a:pt x="2719" y="5757"/>
                    <a:pt x="2322" y="5495"/>
                    <a:pt x="1861" y="5386"/>
                  </a:cubicBezTo>
                  <a:cubicBezTo>
                    <a:pt x="1854" y="5467"/>
                    <a:pt x="1838" y="5539"/>
                    <a:pt x="1769" y="5539"/>
                  </a:cubicBezTo>
                  <a:cubicBezTo>
                    <a:pt x="1746" y="5539"/>
                    <a:pt x="1717" y="5531"/>
                    <a:pt x="1681" y="5512"/>
                  </a:cubicBezTo>
                  <a:cubicBezTo>
                    <a:pt x="1527" y="5441"/>
                    <a:pt x="1384" y="5369"/>
                    <a:pt x="1230" y="5295"/>
                  </a:cubicBezTo>
                  <a:cubicBezTo>
                    <a:pt x="831" y="5079"/>
                    <a:pt x="443" y="4844"/>
                    <a:pt x="1" y="4736"/>
                  </a:cubicBezTo>
                  <a:lnTo>
                    <a:pt x="1" y="4736"/>
                  </a:lnTo>
                  <a:cubicBezTo>
                    <a:pt x="37" y="4816"/>
                    <a:pt x="118" y="4844"/>
                    <a:pt x="191" y="4881"/>
                  </a:cubicBezTo>
                  <a:cubicBezTo>
                    <a:pt x="1039" y="5332"/>
                    <a:pt x="1889" y="5783"/>
                    <a:pt x="2773" y="6171"/>
                  </a:cubicBezTo>
                  <a:cubicBezTo>
                    <a:pt x="3315" y="6416"/>
                    <a:pt x="3848" y="6696"/>
                    <a:pt x="4436" y="6832"/>
                  </a:cubicBezTo>
                  <a:cubicBezTo>
                    <a:pt x="5745" y="7255"/>
                    <a:pt x="7063" y="7600"/>
                    <a:pt x="8446" y="7734"/>
                  </a:cubicBezTo>
                  <a:cubicBezTo>
                    <a:pt x="8817" y="7768"/>
                    <a:pt x="9185" y="7785"/>
                    <a:pt x="9551" y="7785"/>
                  </a:cubicBezTo>
                  <a:cubicBezTo>
                    <a:pt x="10445" y="7785"/>
                    <a:pt x="11331" y="7686"/>
                    <a:pt x="12223" y="7500"/>
                  </a:cubicBezTo>
                  <a:cubicBezTo>
                    <a:pt x="13415" y="7246"/>
                    <a:pt x="14499" y="6696"/>
                    <a:pt x="15583" y="6162"/>
                  </a:cubicBezTo>
                  <a:cubicBezTo>
                    <a:pt x="15763" y="5965"/>
                    <a:pt x="16042" y="5920"/>
                    <a:pt x="16222" y="5729"/>
                  </a:cubicBezTo>
                  <a:cubicBezTo>
                    <a:pt x="16602" y="5467"/>
                    <a:pt x="16946" y="5170"/>
                    <a:pt x="17326" y="4899"/>
                  </a:cubicBezTo>
                  <a:lnTo>
                    <a:pt x="17326" y="4899"/>
                  </a:lnTo>
                  <a:lnTo>
                    <a:pt x="17317" y="4907"/>
                  </a:lnTo>
                  <a:cubicBezTo>
                    <a:pt x="17968" y="4285"/>
                    <a:pt x="18618" y="3669"/>
                    <a:pt x="19168" y="2956"/>
                  </a:cubicBezTo>
                  <a:lnTo>
                    <a:pt x="19411" y="2631"/>
                  </a:lnTo>
                  <a:cubicBezTo>
                    <a:pt x="19602" y="2388"/>
                    <a:pt x="19736" y="2106"/>
                    <a:pt x="19936" y="1872"/>
                  </a:cubicBezTo>
                  <a:lnTo>
                    <a:pt x="19936" y="1872"/>
                  </a:lnTo>
                  <a:lnTo>
                    <a:pt x="19927" y="1881"/>
                  </a:lnTo>
                  <a:cubicBezTo>
                    <a:pt x="20036" y="1673"/>
                    <a:pt x="20107" y="1456"/>
                    <a:pt x="20261" y="1276"/>
                  </a:cubicBezTo>
                  <a:cubicBezTo>
                    <a:pt x="20278" y="1222"/>
                    <a:pt x="20307" y="1168"/>
                    <a:pt x="20333" y="1114"/>
                  </a:cubicBezTo>
                  <a:cubicBezTo>
                    <a:pt x="20415" y="888"/>
                    <a:pt x="20532" y="671"/>
                    <a:pt x="20640" y="455"/>
                  </a:cubicBezTo>
                  <a:cubicBezTo>
                    <a:pt x="20703" y="309"/>
                    <a:pt x="20803" y="155"/>
                    <a:pt x="20649" y="4"/>
                  </a:cubicBezTo>
                  <a:cubicBezTo>
                    <a:pt x="20639" y="1"/>
                    <a:pt x="20630" y="0"/>
                    <a:pt x="20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3638525" y="445175"/>
              <a:ext cx="500200" cy="163525"/>
            </a:xfrm>
            <a:custGeom>
              <a:avLst/>
              <a:gdLst/>
              <a:ahLst/>
              <a:cxnLst/>
              <a:rect l="l" t="t" r="r" b="b"/>
              <a:pathLst>
                <a:path w="20008" h="6541" extrusionOk="0">
                  <a:moveTo>
                    <a:pt x="7326" y="0"/>
                  </a:moveTo>
                  <a:cubicBezTo>
                    <a:pt x="7245" y="33"/>
                    <a:pt x="7161" y="41"/>
                    <a:pt x="7077" y="41"/>
                  </a:cubicBezTo>
                  <a:cubicBezTo>
                    <a:pt x="6994" y="41"/>
                    <a:pt x="6911" y="34"/>
                    <a:pt x="6829" y="34"/>
                  </a:cubicBezTo>
                  <a:cubicBezTo>
                    <a:pt x="6740" y="34"/>
                    <a:pt x="6652" y="43"/>
                    <a:pt x="6567" y="81"/>
                  </a:cubicBezTo>
                  <a:cubicBezTo>
                    <a:pt x="6497" y="77"/>
                    <a:pt x="6427" y="76"/>
                    <a:pt x="6357" y="76"/>
                  </a:cubicBezTo>
                  <a:cubicBezTo>
                    <a:pt x="5724" y="76"/>
                    <a:pt x="5097" y="205"/>
                    <a:pt x="4462" y="254"/>
                  </a:cubicBezTo>
                  <a:cubicBezTo>
                    <a:pt x="4200" y="297"/>
                    <a:pt x="3938" y="334"/>
                    <a:pt x="3686" y="406"/>
                  </a:cubicBezTo>
                  <a:cubicBezTo>
                    <a:pt x="2945" y="560"/>
                    <a:pt x="2268" y="850"/>
                    <a:pt x="1681" y="1327"/>
                  </a:cubicBezTo>
                  <a:cubicBezTo>
                    <a:pt x="1697" y="1330"/>
                    <a:pt x="1712" y="1332"/>
                    <a:pt x="1728" y="1332"/>
                  </a:cubicBezTo>
                  <a:cubicBezTo>
                    <a:pt x="1870" y="1332"/>
                    <a:pt x="1972" y="1199"/>
                    <a:pt x="2131" y="1199"/>
                  </a:cubicBezTo>
                  <a:cubicBezTo>
                    <a:pt x="2143" y="1199"/>
                    <a:pt x="2156" y="1200"/>
                    <a:pt x="2169" y="1201"/>
                  </a:cubicBezTo>
                  <a:cubicBezTo>
                    <a:pt x="2106" y="1347"/>
                    <a:pt x="1969" y="1381"/>
                    <a:pt x="1869" y="1446"/>
                  </a:cubicBezTo>
                  <a:cubicBezTo>
                    <a:pt x="1419" y="1743"/>
                    <a:pt x="1002" y="2097"/>
                    <a:pt x="697" y="2548"/>
                  </a:cubicBezTo>
                  <a:cubicBezTo>
                    <a:pt x="298" y="3135"/>
                    <a:pt x="64" y="3777"/>
                    <a:pt x="118" y="4470"/>
                  </a:cubicBezTo>
                  <a:cubicBezTo>
                    <a:pt x="163" y="5077"/>
                    <a:pt x="352" y="5674"/>
                    <a:pt x="705" y="6187"/>
                  </a:cubicBezTo>
                  <a:cubicBezTo>
                    <a:pt x="794" y="6324"/>
                    <a:pt x="859" y="6495"/>
                    <a:pt x="1048" y="6541"/>
                  </a:cubicBezTo>
                  <a:cubicBezTo>
                    <a:pt x="948" y="6367"/>
                    <a:pt x="840" y="6205"/>
                    <a:pt x="751" y="6033"/>
                  </a:cubicBezTo>
                  <a:cubicBezTo>
                    <a:pt x="1" y="4778"/>
                    <a:pt x="81" y="3460"/>
                    <a:pt x="985" y="2376"/>
                  </a:cubicBezTo>
                  <a:cubicBezTo>
                    <a:pt x="1499" y="1752"/>
                    <a:pt x="2169" y="1318"/>
                    <a:pt x="2919" y="1013"/>
                  </a:cubicBezTo>
                  <a:cubicBezTo>
                    <a:pt x="3287" y="859"/>
                    <a:pt x="3677" y="742"/>
                    <a:pt x="4057" y="605"/>
                  </a:cubicBezTo>
                  <a:cubicBezTo>
                    <a:pt x="4083" y="542"/>
                    <a:pt x="4137" y="551"/>
                    <a:pt x="4191" y="534"/>
                  </a:cubicBezTo>
                  <a:cubicBezTo>
                    <a:pt x="4642" y="406"/>
                    <a:pt x="5121" y="451"/>
                    <a:pt x="5563" y="243"/>
                  </a:cubicBezTo>
                  <a:cubicBezTo>
                    <a:pt x="5636" y="249"/>
                    <a:pt x="5709" y="252"/>
                    <a:pt x="5782" y="252"/>
                  </a:cubicBezTo>
                  <a:cubicBezTo>
                    <a:pt x="6151" y="252"/>
                    <a:pt x="6514" y="185"/>
                    <a:pt x="6884" y="163"/>
                  </a:cubicBezTo>
                  <a:cubicBezTo>
                    <a:pt x="7062" y="154"/>
                    <a:pt x="7240" y="150"/>
                    <a:pt x="7418" y="150"/>
                  </a:cubicBezTo>
                  <a:cubicBezTo>
                    <a:pt x="8352" y="150"/>
                    <a:pt x="9280" y="253"/>
                    <a:pt x="10216" y="253"/>
                  </a:cubicBezTo>
                  <a:cubicBezTo>
                    <a:pt x="10372" y="253"/>
                    <a:pt x="10529" y="250"/>
                    <a:pt x="10686" y="243"/>
                  </a:cubicBezTo>
                  <a:cubicBezTo>
                    <a:pt x="10712" y="243"/>
                    <a:pt x="10740" y="243"/>
                    <a:pt x="10766" y="254"/>
                  </a:cubicBezTo>
                  <a:cubicBezTo>
                    <a:pt x="11670" y="397"/>
                    <a:pt x="12591" y="334"/>
                    <a:pt x="13504" y="406"/>
                  </a:cubicBezTo>
                  <a:cubicBezTo>
                    <a:pt x="13740" y="424"/>
                    <a:pt x="13978" y="429"/>
                    <a:pt x="14216" y="429"/>
                  </a:cubicBezTo>
                  <a:cubicBezTo>
                    <a:pt x="14578" y="429"/>
                    <a:pt x="14941" y="417"/>
                    <a:pt x="15301" y="417"/>
                  </a:cubicBezTo>
                  <a:cubicBezTo>
                    <a:pt x="15635" y="448"/>
                    <a:pt x="15972" y="464"/>
                    <a:pt x="16308" y="464"/>
                  </a:cubicBezTo>
                  <a:cubicBezTo>
                    <a:pt x="16645" y="464"/>
                    <a:pt x="16981" y="448"/>
                    <a:pt x="17315" y="417"/>
                  </a:cubicBezTo>
                  <a:cubicBezTo>
                    <a:pt x="17485" y="415"/>
                    <a:pt x="17655" y="414"/>
                    <a:pt x="17825" y="414"/>
                  </a:cubicBezTo>
                  <a:cubicBezTo>
                    <a:pt x="17909" y="414"/>
                    <a:pt x="17994" y="414"/>
                    <a:pt x="18078" y="414"/>
                  </a:cubicBezTo>
                  <a:cubicBezTo>
                    <a:pt x="18721" y="414"/>
                    <a:pt x="19366" y="409"/>
                    <a:pt x="20008" y="326"/>
                  </a:cubicBezTo>
                  <a:cubicBezTo>
                    <a:pt x="20008" y="237"/>
                    <a:pt x="19984" y="209"/>
                    <a:pt x="19945" y="209"/>
                  </a:cubicBezTo>
                  <a:cubicBezTo>
                    <a:pt x="19916" y="209"/>
                    <a:pt x="19879" y="225"/>
                    <a:pt x="19836" y="243"/>
                  </a:cubicBezTo>
                  <a:cubicBezTo>
                    <a:pt x="19776" y="240"/>
                    <a:pt x="19716" y="239"/>
                    <a:pt x="19656" y="239"/>
                  </a:cubicBezTo>
                  <a:cubicBezTo>
                    <a:pt x="19157" y="239"/>
                    <a:pt x="18665" y="326"/>
                    <a:pt x="18174" y="326"/>
                  </a:cubicBezTo>
                  <a:cubicBezTo>
                    <a:pt x="18058" y="324"/>
                    <a:pt x="17942" y="324"/>
                    <a:pt x="17826" y="324"/>
                  </a:cubicBezTo>
                  <a:cubicBezTo>
                    <a:pt x="17124" y="324"/>
                    <a:pt x="16420" y="345"/>
                    <a:pt x="15717" y="345"/>
                  </a:cubicBezTo>
                  <a:cubicBezTo>
                    <a:pt x="15060" y="345"/>
                    <a:pt x="14403" y="326"/>
                    <a:pt x="13747" y="254"/>
                  </a:cubicBezTo>
                  <a:cubicBezTo>
                    <a:pt x="13097" y="180"/>
                    <a:pt x="12446" y="217"/>
                    <a:pt x="11796" y="189"/>
                  </a:cubicBezTo>
                  <a:cubicBezTo>
                    <a:pt x="10951" y="160"/>
                    <a:pt x="10111" y="67"/>
                    <a:pt x="9271" y="67"/>
                  </a:cubicBezTo>
                  <a:cubicBezTo>
                    <a:pt x="9098" y="67"/>
                    <a:pt x="8925" y="71"/>
                    <a:pt x="8752" y="81"/>
                  </a:cubicBezTo>
                  <a:cubicBezTo>
                    <a:pt x="8624" y="42"/>
                    <a:pt x="8495" y="32"/>
                    <a:pt x="8365" y="32"/>
                  </a:cubicBezTo>
                  <a:cubicBezTo>
                    <a:pt x="8226" y="32"/>
                    <a:pt x="8086" y="43"/>
                    <a:pt x="7947" y="43"/>
                  </a:cubicBezTo>
                  <a:cubicBezTo>
                    <a:pt x="7824" y="43"/>
                    <a:pt x="7701" y="34"/>
                    <a:pt x="7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4569350" y="-39975"/>
              <a:ext cx="37250" cy="229525"/>
            </a:xfrm>
            <a:custGeom>
              <a:avLst/>
              <a:gdLst/>
              <a:ahLst/>
              <a:cxnLst/>
              <a:rect l="l" t="t" r="r" b="b"/>
              <a:pathLst>
                <a:path w="1490" h="9181" extrusionOk="0">
                  <a:moveTo>
                    <a:pt x="166" y="1"/>
                  </a:moveTo>
                  <a:cubicBezTo>
                    <a:pt x="121" y="1"/>
                    <a:pt x="70" y="13"/>
                    <a:pt x="9" y="41"/>
                  </a:cubicBezTo>
                  <a:cubicBezTo>
                    <a:pt x="9" y="50"/>
                    <a:pt x="0" y="67"/>
                    <a:pt x="0" y="76"/>
                  </a:cubicBezTo>
                  <a:cubicBezTo>
                    <a:pt x="46" y="184"/>
                    <a:pt x="80" y="284"/>
                    <a:pt x="126" y="392"/>
                  </a:cubicBezTo>
                  <a:cubicBezTo>
                    <a:pt x="1047" y="2578"/>
                    <a:pt x="1247" y="4836"/>
                    <a:pt x="731" y="7158"/>
                  </a:cubicBezTo>
                  <a:cubicBezTo>
                    <a:pt x="614" y="7691"/>
                    <a:pt x="451" y="8205"/>
                    <a:pt x="306" y="8730"/>
                  </a:cubicBezTo>
                  <a:cubicBezTo>
                    <a:pt x="388" y="8712"/>
                    <a:pt x="414" y="8647"/>
                    <a:pt x="442" y="8576"/>
                  </a:cubicBezTo>
                  <a:cubicBezTo>
                    <a:pt x="776" y="7592"/>
                    <a:pt x="993" y="6588"/>
                    <a:pt x="1093" y="5550"/>
                  </a:cubicBezTo>
                  <a:cubicBezTo>
                    <a:pt x="1156" y="4891"/>
                    <a:pt x="1056" y="4249"/>
                    <a:pt x="1084" y="3607"/>
                  </a:cubicBezTo>
                  <a:cubicBezTo>
                    <a:pt x="1084" y="3490"/>
                    <a:pt x="1047" y="3373"/>
                    <a:pt x="1138" y="3219"/>
                  </a:cubicBezTo>
                  <a:cubicBezTo>
                    <a:pt x="1210" y="4069"/>
                    <a:pt x="1281" y="4865"/>
                    <a:pt x="1184" y="5667"/>
                  </a:cubicBezTo>
                  <a:cubicBezTo>
                    <a:pt x="1065" y="6625"/>
                    <a:pt x="913" y="7555"/>
                    <a:pt x="596" y="8459"/>
                  </a:cubicBezTo>
                  <a:cubicBezTo>
                    <a:pt x="514" y="8693"/>
                    <a:pt x="380" y="8918"/>
                    <a:pt x="414" y="9181"/>
                  </a:cubicBezTo>
                  <a:cubicBezTo>
                    <a:pt x="505" y="9109"/>
                    <a:pt x="533" y="8992"/>
                    <a:pt x="568" y="8892"/>
                  </a:cubicBezTo>
                  <a:cubicBezTo>
                    <a:pt x="922" y="7954"/>
                    <a:pt x="1156" y="7004"/>
                    <a:pt x="1264" y="6011"/>
                  </a:cubicBezTo>
                  <a:cubicBezTo>
                    <a:pt x="1489" y="4023"/>
                    <a:pt x="1210" y="2118"/>
                    <a:pt x="434" y="275"/>
                  </a:cubicBezTo>
                  <a:cubicBezTo>
                    <a:pt x="366" y="113"/>
                    <a:pt x="297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3859600" y="783675"/>
              <a:ext cx="45175" cy="219950"/>
            </a:xfrm>
            <a:custGeom>
              <a:avLst/>
              <a:gdLst/>
              <a:ahLst/>
              <a:cxnLst/>
              <a:rect l="l" t="t" r="r" b="b"/>
              <a:pathLst>
                <a:path w="1807" h="8798" extrusionOk="0">
                  <a:moveTo>
                    <a:pt x="0" y="1"/>
                  </a:moveTo>
                  <a:lnTo>
                    <a:pt x="0" y="1"/>
                  </a:lnTo>
                  <a:cubicBezTo>
                    <a:pt x="37" y="189"/>
                    <a:pt x="200" y="272"/>
                    <a:pt x="146" y="434"/>
                  </a:cubicBezTo>
                  <a:cubicBezTo>
                    <a:pt x="254" y="588"/>
                    <a:pt x="352" y="751"/>
                    <a:pt x="460" y="913"/>
                  </a:cubicBezTo>
                  <a:cubicBezTo>
                    <a:pt x="488" y="922"/>
                    <a:pt x="514" y="931"/>
                    <a:pt x="525" y="948"/>
                  </a:cubicBezTo>
                  <a:cubicBezTo>
                    <a:pt x="1446" y="2494"/>
                    <a:pt x="1797" y="4154"/>
                    <a:pt x="1509" y="5934"/>
                  </a:cubicBezTo>
                  <a:cubicBezTo>
                    <a:pt x="1418" y="6539"/>
                    <a:pt x="1201" y="7109"/>
                    <a:pt x="1084" y="7705"/>
                  </a:cubicBezTo>
                  <a:cubicBezTo>
                    <a:pt x="1264" y="7859"/>
                    <a:pt x="1130" y="8002"/>
                    <a:pt x="1076" y="8147"/>
                  </a:cubicBezTo>
                  <a:cubicBezTo>
                    <a:pt x="985" y="8364"/>
                    <a:pt x="813" y="8544"/>
                    <a:pt x="831" y="8798"/>
                  </a:cubicBezTo>
                  <a:cubicBezTo>
                    <a:pt x="1147" y="8381"/>
                    <a:pt x="1310" y="7894"/>
                    <a:pt x="1435" y="7397"/>
                  </a:cubicBezTo>
                  <a:cubicBezTo>
                    <a:pt x="1409" y="6855"/>
                    <a:pt x="1644" y="6367"/>
                    <a:pt x="1706" y="5845"/>
                  </a:cubicBezTo>
                  <a:cubicBezTo>
                    <a:pt x="1780" y="5158"/>
                    <a:pt x="1806" y="4471"/>
                    <a:pt x="1735" y="3794"/>
                  </a:cubicBezTo>
                  <a:cubicBezTo>
                    <a:pt x="1618" y="2710"/>
                    <a:pt x="1238" y="1689"/>
                    <a:pt x="633" y="768"/>
                  </a:cubicBezTo>
                  <a:cubicBezTo>
                    <a:pt x="460" y="506"/>
                    <a:pt x="343" y="18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3482925" y="1129825"/>
              <a:ext cx="278700" cy="42200"/>
            </a:xfrm>
            <a:custGeom>
              <a:avLst/>
              <a:gdLst/>
              <a:ahLst/>
              <a:cxnLst/>
              <a:rect l="l" t="t" r="r" b="b"/>
              <a:pathLst>
                <a:path w="11148" h="1688" extrusionOk="0">
                  <a:moveTo>
                    <a:pt x="11148" y="0"/>
                  </a:moveTo>
                  <a:lnTo>
                    <a:pt x="11148" y="0"/>
                  </a:lnTo>
                  <a:cubicBezTo>
                    <a:pt x="10695" y="74"/>
                    <a:pt x="10335" y="345"/>
                    <a:pt x="9936" y="534"/>
                  </a:cubicBezTo>
                  <a:cubicBezTo>
                    <a:pt x="8536" y="1201"/>
                    <a:pt x="7046" y="1509"/>
                    <a:pt x="5512" y="1581"/>
                  </a:cubicBezTo>
                  <a:cubicBezTo>
                    <a:pt x="5432" y="1584"/>
                    <a:pt x="5352" y="1585"/>
                    <a:pt x="5273" y="1585"/>
                  </a:cubicBezTo>
                  <a:cubicBezTo>
                    <a:pt x="4867" y="1585"/>
                    <a:pt x="4465" y="1547"/>
                    <a:pt x="4057" y="1509"/>
                  </a:cubicBezTo>
                  <a:cubicBezTo>
                    <a:pt x="3081" y="1438"/>
                    <a:pt x="2141" y="1230"/>
                    <a:pt x="1202" y="985"/>
                  </a:cubicBezTo>
                  <a:cubicBezTo>
                    <a:pt x="797" y="887"/>
                    <a:pt x="426" y="688"/>
                    <a:pt x="1" y="670"/>
                  </a:cubicBezTo>
                  <a:lnTo>
                    <a:pt x="1" y="670"/>
                  </a:lnTo>
                  <a:cubicBezTo>
                    <a:pt x="389" y="896"/>
                    <a:pt x="831" y="985"/>
                    <a:pt x="1256" y="1113"/>
                  </a:cubicBezTo>
                  <a:cubicBezTo>
                    <a:pt x="2553" y="1476"/>
                    <a:pt x="3852" y="1688"/>
                    <a:pt x="5155" y="1688"/>
                  </a:cubicBezTo>
                  <a:cubicBezTo>
                    <a:pt x="6114" y="1688"/>
                    <a:pt x="7075" y="1573"/>
                    <a:pt x="8039" y="1321"/>
                  </a:cubicBezTo>
                  <a:cubicBezTo>
                    <a:pt x="9143" y="1039"/>
                    <a:pt x="10198" y="633"/>
                    <a:pt x="11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3504625" y="1137500"/>
              <a:ext cx="226500" cy="28350"/>
            </a:xfrm>
            <a:custGeom>
              <a:avLst/>
              <a:gdLst/>
              <a:ahLst/>
              <a:cxnLst/>
              <a:rect l="l" t="t" r="r" b="b"/>
              <a:pathLst>
                <a:path w="9060" h="1134" extrusionOk="0">
                  <a:moveTo>
                    <a:pt x="9038" y="1"/>
                  </a:moveTo>
                  <a:cubicBezTo>
                    <a:pt x="8902" y="1"/>
                    <a:pt x="8791" y="76"/>
                    <a:pt x="8671" y="127"/>
                  </a:cubicBezTo>
                  <a:cubicBezTo>
                    <a:pt x="7246" y="726"/>
                    <a:pt x="5790" y="1016"/>
                    <a:pt x="4293" y="1016"/>
                  </a:cubicBezTo>
                  <a:cubicBezTo>
                    <a:pt x="3712" y="1016"/>
                    <a:pt x="3124" y="972"/>
                    <a:pt x="2530" y="886"/>
                  </a:cubicBezTo>
                  <a:cubicBezTo>
                    <a:pt x="1671" y="760"/>
                    <a:pt x="839" y="535"/>
                    <a:pt x="0" y="335"/>
                  </a:cubicBezTo>
                  <a:lnTo>
                    <a:pt x="0" y="335"/>
                  </a:lnTo>
                  <a:cubicBezTo>
                    <a:pt x="37" y="443"/>
                    <a:pt x="145" y="480"/>
                    <a:pt x="226" y="498"/>
                  </a:cubicBezTo>
                  <a:cubicBezTo>
                    <a:pt x="1283" y="797"/>
                    <a:pt x="2348" y="1022"/>
                    <a:pt x="3440" y="1103"/>
                  </a:cubicBezTo>
                  <a:cubicBezTo>
                    <a:pt x="3723" y="1123"/>
                    <a:pt x="4004" y="1133"/>
                    <a:pt x="4283" y="1133"/>
                  </a:cubicBezTo>
                  <a:cubicBezTo>
                    <a:pt x="5730" y="1133"/>
                    <a:pt x="7137" y="858"/>
                    <a:pt x="8500" y="335"/>
                  </a:cubicBezTo>
                  <a:cubicBezTo>
                    <a:pt x="8697" y="255"/>
                    <a:pt x="8925" y="201"/>
                    <a:pt x="9059" y="1"/>
                  </a:cubicBezTo>
                  <a:cubicBezTo>
                    <a:pt x="9052" y="1"/>
                    <a:pt x="9045" y="1"/>
                    <a:pt x="90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3871075" y="806500"/>
              <a:ext cx="33250" cy="171825"/>
            </a:xfrm>
            <a:custGeom>
              <a:avLst/>
              <a:gdLst/>
              <a:ahLst/>
              <a:cxnLst/>
              <a:rect l="l" t="t" r="r" b="b"/>
              <a:pathLst>
                <a:path w="1330" h="6873" extrusionOk="0">
                  <a:moveTo>
                    <a:pt x="1" y="0"/>
                  </a:moveTo>
                  <a:cubicBezTo>
                    <a:pt x="29" y="63"/>
                    <a:pt x="55" y="126"/>
                    <a:pt x="92" y="180"/>
                  </a:cubicBezTo>
                  <a:cubicBezTo>
                    <a:pt x="1159" y="2023"/>
                    <a:pt x="1330" y="3965"/>
                    <a:pt x="788" y="5996"/>
                  </a:cubicBezTo>
                  <a:cubicBezTo>
                    <a:pt x="705" y="6287"/>
                    <a:pt x="543" y="6558"/>
                    <a:pt x="543" y="6872"/>
                  </a:cubicBezTo>
                  <a:lnTo>
                    <a:pt x="625" y="6792"/>
                  </a:lnTo>
                  <a:cubicBezTo>
                    <a:pt x="1050" y="5563"/>
                    <a:pt x="1321" y="4325"/>
                    <a:pt x="1150" y="2998"/>
                  </a:cubicBezTo>
                  <a:cubicBezTo>
                    <a:pt x="1013" y="1986"/>
                    <a:pt x="679" y="1056"/>
                    <a:pt x="209" y="171"/>
                  </a:cubicBezTo>
                  <a:cubicBezTo>
                    <a:pt x="163" y="80"/>
                    <a:pt x="10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3630175" y="518125"/>
              <a:ext cx="33900" cy="101625"/>
            </a:xfrm>
            <a:custGeom>
              <a:avLst/>
              <a:gdLst/>
              <a:ahLst/>
              <a:cxnLst/>
              <a:rect l="l" t="t" r="r" b="b"/>
              <a:pathLst>
                <a:path w="1356" h="4065" extrusionOk="0">
                  <a:moveTo>
                    <a:pt x="586" y="0"/>
                  </a:moveTo>
                  <a:cubicBezTo>
                    <a:pt x="452" y="135"/>
                    <a:pt x="406" y="317"/>
                    <a:pt x="361" y="488"/>
                  </a:cubicBezTo>
                  <a:cubicBezTo>
                    <a:pt x="1" y="1869"/>
                    <a:pt x="443" y="3035"/>
                    <a:pt x="1356" y="4065"/>
                  </a:cubicBezTo>
                  <a:cubicBezTo>
                    <a:pt x="1310" y="3766"/>
                    <a:pt x="1085" y="3577"/>
                    <a:pt x="948" y="3352"/>
                  </a:cubicBezTo>
                  <a:cubicBezTo>
                    <a:pt x="343" y="2365"/>
                    <a:pt x="118" y="1355"/>
                    <a:pt x="569" y="252"/>
                  </a:cubicBezTo>
                  <a:cubicBezTo>
                    <a:pt x="606" y="171"/>
                    <a:pt x="606" y="89"/>
                    <a:pt x="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3804975" y="1049675"/>
              <a:ext cx="46300" cy="48800"/>
            </a:xfrm>
            <a:custGeom>
              <a:avLst/>
              <a:gdLst/>
              <a:ahLst/>
              <a:cxnLst/>
              <a:rect l="l" t="t" r="r" b="b"/>
              <a:pathLst>
                <a:path w="1852" h="1952" extrusionOk="0">
                  <a:moveTo>
                    <a:pt x="1851" y="0"/>
                  </a:moveTo>
                  <a:cubicBezTo>
                    <a:pt x="1355" y="505"/>
                    <a:pt x="856" y="1004"/>
                    <a:pt x="380" y="1509"/>
                  </a:cubicBezTo>
                  <a:cubicBezTo>
                    <a:pt x="243" y="1654"/>
                    <a:pt x="63" y="1752"/>
                    <a:pt x="0" y="1951"/>
                  </a:cubicBezTo>
                  <a:cubicBezTo>
                    <a:pt x="577" y="1572"/>
                    <a:pt x="1019" y="1039"/>
                    <a:pt x="1472" y="534"/>
                  </a:cubicBezTo>
                  <a:cubicBezTo>
                    <a:pt x="1615" y="371"/>
                    <a:pt x="1806" y="234"/>
                    <a:pt x="1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3355800" y="1076550"/>
              <a:ext cx="54425" cy="29825"/>
            </a:xfrm>
            <a:custGeom>
              <a:avLst/>
              <a:gdLst/>
              <a:ahLst/>
              <a:cxnLst/>
              <a:rect l="l" t="t" r="r" b="b"/>
              <a:pathLst>
                <a:path w="2177" h="1193" extrusionOk="0">
                  <a:moveTo>
                    <a:pt x="0" y="0"/>
                  </a:moveTo>
                  <a:lnTo>
                    <a:pt x="0" y="0"/>
                  </a:lnTo>
                  <a:cubicBezTo>
                    <a:pt x="109" y="280"/>
                    <a:pt x="408" y="297"/>
                    <a:pt x="625" y="434"/>
                  </a:cubicBezTo>
                  <a:cubicBezTo>
                    <a:pt x="1121" y="731"/>
                    <a:pt x="1626" y="1013"/>
                    <a:pt x="2177" y="1193"/>
                  </a:cubicBezTo>
                  <a:cubicBezTo>
                    <a:pt x="1492" y="722"/>
                    <a:pt x="742" y="37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4553725" y="178050"/>
              <a:ext cx="24200" cy="48575"/>
            </a:xfrm>
            <a:custGeom>
              <a:avLst/>
              <a:gdLst/>
              <a:ahLst/>
              <a:cxnLst/>
              <a:rect l="l" t="t" r="r" b="b"/>
              <a:pathLst>
                <a:path w="968" h="1943" extrusionOk="0">
                  <a:moveTo>
                    <a:pt x="942" y="0"/>
                  </a:moveTo>
                  <a:cubicBezTo>
                    <a:pt x="625" y="650"/>
                    <a:pt x="317" y="1292"/>
                    <a:pt x="1" y="1943"/>
                  </a:cubicBezTo>
                  <a:cubicBezTo>
                    <a:pt x="137" y="1923"/>
                    <a:pt x="172" y="1815"/>
                    <a:pt x="226" y="1715"/>
                  </a:cubicBezTo>
                  <a:cubicBezTo>
                    <a:pt x="417" y="1327"/>
                    <a:pt x="617" y="947"/>
                    <a:pt x="796" y="559"/>
                  </a:cubicBezTo>
                  <a:cubicBezTo>
                    <a:pt x="877" y="388"/>
                    <a:pt x="968" y="208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3844250" y="1009450"/>
              <a:ext cx="25300" cy="37975"/>
            </a:xfrm>
            <a:custGeom>
              <a:avLst/>
              <a:gdLst/>
              <a:ahLst/>
              <a:cxnLst/>
              <a:rect l="l" t="t" r="r" b="b"/>
              <a:pathLst>
                <a:path w="1012" h="1519" extrusionOk="0">
                  <a:moveTo>
                    <a:pt x="1011" y="1"/>
                  </a:moveTo>
                  <a:lnTo>
                    <a:pt x="1011" y="1"/>
                  </a:lnTo>
                  <a:cubicBezTo>
                    <a:pt x="677" y="508"/>
                    <a:pt x="335" y="1013"/>
                    <a:pt x="1" y="1518"/>
                  </a:cubicBezTo>
                  <a:cubicBezTo>
                    <a:pt x="489" y="1113"/>
                    <a:pt x="814" y="597"/>
                    <a:pt x="10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3804475" y="1059850"/>
              <a:ext cx="29825" cy="29500"/>
            </a:xfrm>
            <a:custGeom>
              <a:avLst/>
              <a:gdLst/>
              <a:ahLst/>
              <a:cxnLst/>
              <a:rect l="l" t="t" r="r" b="b"/>
              <a:pathLst>
                <a:path w="1193" h="1180" extrusionOk="0">
                  <a:moveTo>
                    <a:pt x="1176" y="1"/>
                  </a:moveTo>
                  <a:cubicBezTo>
                    <a:pt x="788" y="389"/>
                    <a:pt x="389" y="786"/>
                    <a:pt x="1" y="1174"/>
                  </a:cubicBezTo>
                  <a:cubicBezTo>
                    <a:pt x="20" y="1178"/>
                    <a:pt x="38" y="1180"/>
                    <a:pt x="56" y="1180"/>
                  </a:cubicBezTo>
                  <a:cubicBezTo>
                    <a:pt x="121" y="1180"/>
                    <a:pt x="176" y="1152"/>
                    <a:pt x="226" y="1102"/>
                  </a:cubicBezTo>
                  <a:cubicBezTo>
                    <a:pt x="517" y="814"/>
                    <a:pt x="814" y="515"/>
                    <a:pt x="1104" y="226"/>
                  </a:cubicBezTo>
                  <a:cubicBezTo>
                    <a:pt x="1167" y="163"/>
                    <a:pt x="1193" y="90"/>
                    <a:pt x="11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3775150" y="1089175"/>
              <a:ext cx="29350" cy="23275"/>
            </a:xfrm>
            <a:custGeom>
              <a:avLst/>
              <a:gdLst/>
              <a:ahLst/>
              <a:cxnLst/>
              <a:rect l="l" t="t" r="r" b="b"/>
              <a:pathLst>
                <a:path w="1174" h="931" extrusionOk="0">
                  <a:moveTo>
                    <a:pt x="1174" y="1"/>
                  </a:moveTo>
                  <a:cubicBezTo>
                    <a:pt x="768" y="280"/>
                    <a:pt x="369" y="597"/>
                    <a:pt x="1" y="931"/>
                  </a:cubicBezTo>
                  <a:cubicBezTo>
                    <a:pt x="489" y="742"/>
                    <a:pt x="885" y="434"/>
                    <a:pt x="1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3739925" y="451250"/>
              <a:ext cx="37700" cy="9075"/>
            </a:xfrm>
            <a:custGeom>
              <a:avLst/>
              <a:gdLst/>
              <a:ahLst/>
              <a:cxnLst/>
              <a:rect l="l" t="t" r="r" b="b"/>
              <a:pathLst>
                <a:path w="1508" h="363" extrusionOk="0">
                  <a:moveTo>
                    <a:pt x="1507" y="0"/>
                  </a:moveTo>
                  <a:cubicBezTo>
                    <a:pt x="1273" y="37"/>
                    <a:pt x="1030" y="37"/>
                    <a:pt x="803" y="119"/>
                  </a:cubicBezTo>
                  <a:cubicBezTo>
                    <a:pt x="543" y="208"/>
                    <a:pt x="226" y="137"/>
                    <a:pt x="1" y="362"/>
                  </a:cubicBezTo>
                  <a:cubicBezTo>
                    <a:pt x="497" y="271"/>
                    <a:pt x="1002" y="182"/>
                    <a:pt x="1507" y="100"/>
                  </a:cubicBezTo>
                  <a:lnTo>
                    <a:pt x="15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3743500" y="1112200"/>
              <a:ext cx="31675" cy="19225"/>
            </a:xfrm>
            <a:custGeom>
              <a:avLst/>
              <a:gdLst/>
              <a:ahLst/>
              <a:cxnLst/>
              <a:rect l="l" t="t" r="r" b="b"/>
              <a:pathLst>
                <a:path w="1267" h="769" extrusionOk="0">
                  <a:moveTo>
                    <a:pt x="1267" y="1"/>
                  </a:moveTo>
                  <a:lnTo>
                    <a:pt x="1267" y="1"/>
                  </a:lnTo>
                  <a:cubicBezTo>
                    <a:pt x="833" y="237"/>
                    <a:pt x="408" y="480"/>
                    <a:pt x="1" y="768"/>
                  </a:cubicBezTo>
                  <a:cubicBezTo>
                    <a:pt x="489" y="617"/>
                    <a:pt x="942" y="417"/>
                    <a:pt x="1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3655450" y="478350"/>
              <a:ext cx="25325" cy="23325"/>
            </a:xfrm>
            <a:custGeom>
              <a:avLst/>
              <a:gdLst/>
              <a:ahLst/>
              <a:cxnLst/>
              <a:rect l="l" t="t" r="r" b="b"/>
              <a:pathLst>
                <a:path w="1013" h="933" extrusionOk="0">
                  <a:moveTo>
                    <a:pt x="1012" y="0"/>
                  </a:moveTo>
                  <a:lnTo>
                    <a:pt x="1012" y="0"/>
                  </a:lnTo>
                  <a:cubicBezTo>
                    <a:pt x="596" y="228"/>
                    <a:pt x="245" y="516"/>
                    <a:pt x="0" y="932"/>
                  </a:cubicBezTo>
                  <a:cubicBezTo>
                    <a:pt x="345" y="624"/>
                    <a:pt x="742" y="379"/>
                    <a:pt x="10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3777600" y="1098225"/>
              <a:ext cx="27600" cy="20775"/>
            </a:xfrm>
            <a:custGeom>
              <a:avLst/>
              <a:gdLst/>
              <a:ahLst/>
              <a:cxnLst/>
              <a:rect l="l" t="t" r="r" b="b"/>
              <a:pathLst>
                <a:path w="1104" h="831" extrusionOk="0">
                  <a:moveTo>
                    <a:pt x="1104" y="1"/>
                  </a:moveTo>
                  <a:lnTo>
                    <a:pt x="1104" y="1"/>
                  </a:lnTo>
                  <a:cubicBezTo>
                    <a:pt x="662" y="181"/>
                    <a:pt x="345" y="525"/>
                    <a:pt x="0" y="831"/>
                  </a:cubicBezTo>
                  <a:cubicBezTo>
                    <a:pt x="434" y="651"/>
                    <a:pt x="787" y="343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3869525" y="988050"/>
              <a:ext cx="10625" cy="21700"/>
            </a:xfrm>
            <a:custGeom>
              <a:avLst/>
              <a:gdLst/>
              <a:ahLst/>
              <a:cxnLst/>
              <a:rect l="l" t="t" r="r" b="b"/>
              <a:pathLst>
                <a:path w="425" h="868" extrusionOk="0">
                  <a:moveTo>
                    <a:pt x="425" y="0"/>
                  </a:moveTo>
                  <a:cubicBezTo>
                    <a:pt x="254" y="271"/>
                    <a:pt x="108" y="560"/>
                    <a:pt x="0" y="868"/>
                  </a:cubicBezTo>
                  <a:cubicBezTo>
                    <a:pt x="291" y="651"/>
                    <a:pt x="408" y="352"/>
                    <a:pt x="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3857325" y="1022575"/>
              <a:ext cx="13125" cy="19000"/>
            </a:xfrm>
            <a:custGeom>
              <a:avLst/>
              <a:gdLst/>
              <a:ahLst/>
              <a:cxnLst/>
              <a:rect l="l" t="t" r="r" b="b"/>
              <a:pathLst>
                <a:path w="525" h="760" extrusionOk="0">
                  <a:moveTo>
                    <a:pt x="525" y="0"/>
                  </a:moveTo>
                  <a:cubicBezTo>
                    <a:pt x="271" y="200"/>
                    <a:pt x="109" y="462"/>
                    <a:pt x="0" y="759"/>
                  </a:cubicBezTo>
                  <a:cubicBezTo>
                    <a:pt x="254" y="560"/>
                    <a:pt x="408" y="289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3353075" y="1083550"/>
              <a:ext cx="19000" cy="10625"/>
            </a:xfrm>
            <a:custGeom>
              <a:avLst/>
              <a:gdLst/>
              <a:ahLst/>
              <a:cxnLst/>
              <a:rect l="l" t="t" r="r" b="b"/>
              <a:pathLst>
                <a:path w="760" h="425" extrusionOk="0">
                  <a:moveTo>
                    <a:pt x="1" y="0"/>
                  </a:moveTo>
                  <a:cubicBezTo>
                    <a:pt x="226" y="200"/>
                    <a:pt x="480" y="334"/>
                    <a:pt x="760" y="425"/>
                  </a:cubicBezTo>
                  <a:cubicBezTo>
                    <a:pt x="580" y="163"/>
                    <a:pt x="300" y="63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3644825" y="501375"/>
              <a:ext cx="10650" cy="16975"/>
            </a:xfrm>
            <a:custGeom>
              <a:avLst/>
              <a:gdLst/>
              <a:ahLst/>
              <a:cxnLst/>
              <a:rect l="l" t="t" r="r" b="b"/>
              <a:pathLst>
                <a:path w="426" h="679" extrusionOk="0">
                  <a:moveTo>
                    <a:pt x="425" y="0"/>
                  </a:moveTo>
                  <a:cubicBezTo>
                    <a:pt x="208" y="174"/>
                    <a:pt x="83" y="408"/>
                    <a:pt x="0" y="679"/>
                  </a:cubicBezTo>
                  <a:cubicBezTo>
                    <a:pt x="237" y="516"/>
                    <a:pt x="345" y="271"/>
                    <a:pt x="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3296875" y="1042675"/>
              <a:ext cx="14925" cy="8800"/>
            </a:xfrm>
            <a:custGeom>
              <a:avLst/>
              <a:gdLst/>
              <a:ahLst/>
              <a:cxnLst/>
              <a:rect l="l" t="t" r="r" b="b"/>
              <a:pathLst>
                <a:path w="597" h="352" extrusionOk="0">
                  <a:moveTo>
                    <a:pt x="1" y="1"/>
                  </a:moveTo>
                  <a:lnTo>
                    <a:pt x="1" y="1"/>
                  </a:lnTo>
                  <a:cubicBezTo>
                    <a:pt x="118" y="263"/>
                    <a:pt x="352" y="308"/>
                    <a:pt x="597" y="352"/>
                  </a:cubicBezTo>
                  <a:cubicBezTo>
                    <a:pt x="434" y="181"/>
                    <a:pt x="218" y="9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3833850" y="1047175"/>
              <a:ext cx="10650" cy="12925"/>
            </a:xfrm>
            <a:custGeom>
              <a:avLst/>
              <a:gdLst/>
              <a:ahLst/>
              <a:cxnLst/>
              <a:rect l="l" t="t" r="r" b="b"/>
              <a:pathLst>
                <a:path w="426" h="517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43" y="146"/>
                    <a:pt x="92" y="300"/>
                    <a:pt x="1" y="516"/>
                  </a:cubicBezTo>
                  <a:cubicBezTo>
                    <a:pt x="209" y="399"/>
                    <a:pt x="406" y="271"/>
                    <a:pt x="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3293900" y="1049875"/>
              <a:ext cx="15200" cy="8650"/>
            </a:xfrm>
            <a:custGeom>
              <a:avLst/>
              <a:gdLst/>
              <a:ahLst/>
              <a:cxnLst/>
              <a:rect l="l" t="t" r="r" b="b"/>
              <a:pathLst>
                <a:path w="608" h="346" extrusionOk="0">
                  <a:moveTo>
                    <a:pt x="1" y="1"/>
                  </a:moveTo>
                  <a:lnTo>
                    <a:pt x="1" y="1"/>
                  </a:lnTo>
                  <a:cubicBezTo>
                    <a:pt x="174" y="163"/>
                    <a:pt x="380" y="281"/>
                    <a:pt x="608" y="346"/>
                  </a:cubicBezTo>
                  <a:cubicBezTo>
                    <a:pt x="480" y="101"/>
                    <a:pt x="246" y="4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3311525" y="1051250"/>
              <a:ext cx="14925" cy="8625"/>
            </a:xfrm>
            <a:custGeom>
              <a:avLst/>
              <a:gdLst/>
              <a:ahLst/>
              <a:cxnLst/>
              <a:rect l="l" t="t" r="r" b="b"/>
              <a:pathLst>
                <a:path w="597" h="345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254"/>
                    <a:pt x="362" y="308"/>
                    <a:pt x="596" y="345"/>
                  </a:cubicBezTo>
                  <a:cubicBezTo>
                    <a:pt x="434" y="171"/>
                    <a:pt x="228" y="7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3308800" y="1058500"/>
              <a:ext cx="14925" cy="8600"/>
            </a:xfrm>
            <a:custGeom>
              <a:avLst/>
              <a:gdLst/>
              <a:ahLst/>
              <a:cxnLst/>
              <a:rect l="l" t="t" r="r" b="b"/>
              <a:pathLst>
                <a:path w="597" h="344" extrusionOk="0">
                  <a:moveTo>
                    <a:pt x="1" y="1"/>
                  </a:moveTo>
                  <a:lnTo>
                    <a:pt x="1" y="1"/>
                  </a:lnTo>
                  <a:cubicBezTo>
                    <a:pt x="174" y="172"/>
                    <a:pt x="380" y="272"/>
                    <a:pt x="597" y="343"/>
                  </a:cubicBezTo>
                  <a:cubicBezTo>
                    <a:pt x="480" y="89"/>
                    <a:pt x="246" y="35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3326200" y="1059850"/>
              <a:ext cx="14925" cy="8375"/>
            </a:xfrm>
            <a:custGeom>
              <a:avLst/>
              <a:gdLst/>
              <a:ahLst/>
              <a:cxnLst/>
              <a:rect l="l" t="t" r="r" b="b"/>
              <a:pathLst>
                <a:path w="597" h="335" extrusionOk="0">
                  <a:moveTo>
                    <a:pt x="1" y="1"/>
                  </a:moveTo>
                  <a:lnTo>
                    <a:pt x="1" y="1"/>
                  </a:lnTo>
                  <a:cubicBezTo>
                    <a:pt x="128" y="244"/>
                    <a:pt x="363" y="298"/>
                    <a:pt x="597" y="335"/>
                  </a:cubicBezTo>
                  <a:cubicBezTo>
                    <a:pt x="434" y="172"/>
                    <a:pt x="226" y="6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3340900" y="1068200"/>
              <a:ext cx="14925" cy="8600"/>
            </a:xfrm>
            <a:custGeom>
              <a:avLst/>
              <a:gdLst/>
              <a:ahLst/>
              <a:cxnLst/>
              <a:rect l="l" t="t" r="r" b="b"/>
              <a:pathLst>
                <a:path w="597" h="344" extrusionOk="0">
                  <a:moveTo>
                    <a:pt x="0" y="1"/>
                  </a:moveTo>
                  <a:cubicBezTo>
                    <a:pt x="126" y="243"/>
                    <a:pt x="362" y="298"/>
                    <a:pt x="596" y="343"/>
                  </a:cubicBezTo>
                  <a:cubicBezTo>
                    <a:pt x="434" y="163"/>
                    <a:pt x="225" y="72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3338400" y="1075200"/>
              <a:ext cx="14925" cy="8575"/>
            </a:xfrm>
            <a:custGeom>
              <a:avLst/>
              <a:gdLst/>
              <a:ahLst/>
              <a:cxnLst/>
              <a:rect l="l" t="t" r="r" b="b"/>
              <a:pathLst>
                <a:path w="597" h="343" extrusionOk="0">
                  <a:moveTo>
                    <a:pt x="0" y="0"/>
                  </a:moveTo>
                  <a:lnTo>
                    <a:pt x="0" y="0"/>
                  </a:lnTo>
                  <a:cubicBezTo>
                    <a:pt x="163" y="172"/>
                    <a:pt x="371" y="271"/>
                    <a:pt x="596" y="343"/>
                  </a:cubicBezTo>
                  <a:cubicBezTo>
                    <a:pt x="471" y="100"/>
                    <a:pt x="237" y="3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3730675" y="451025"/>
              <a:ext cx="19425" cy="4375"/>
            </a:xfrm>
            <a:custGeom>
              <a:avLst/>
              <a:gdLst/>
              <a:ahLst/>
              <a:cxnLst/>
              <a:rect l="l" t="t" r="r" b="b"/>
              <a:pathLst>
                <a:path w="777" h="175" extrusionOk="0">
                  <a:moveTo>
                    <a:pt x="676" y="0"/>
                  </a:moveTo>
                  <a:cubicBezTo>
                    <a:pt x="434" y="0"/>
                    <a:pt x="208" y="55"/>
                    <a:pt x="0" y="172"/>
                  </a:cubicBezTo>
                  <a:cubicBezTo>
                    <a:pt x="30" y="174"/>
                    <a:pt x="59" y="175"/>
                    <a:pt x="88" y="175"/>
                  </a:cubicBezTo>
                  <a:cubicBezTo>
                    <a:pt x="328" y="175"/>
                    <a:pt x="560" y="107"/>
                    <a:pt x="776" y="20"/>
                  </a:cubicBezTo>
                  <a:cubicBezTo>
                    <a:pt x="750" y="9"/>
                    <a:pt x="713" y="9"/>
                    <a:pt x="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3870225" y="1007675"/>
              <a:ext cx="8375" cy="15125"/>
            </a:xfrm>
            <a:custGeom>
              <a:avLst/>
              <a:gdLst/>
              <a:ahLst/>
              <a:cxnLst/>
              <a:rect l="l" t="t" r="r" b="b"/>
              <a:pathLst>
                <a:path w="335" h="605" extrusionOk="0">
                  <a:moveTo>
                    <a:pt x="334" y="0"/>
                  </a:moveTo>
                  <a:lnTo>
                    <a:pt x="334" y="0"/>
                  </a:lnTo>
                  <a:cubicBezTo>
                    <a:pt x="109" y="145"/>
                    <a:pt x="26" y="362"/>
                    <a:pt x="0" y="605"/>
                  </a:cubicBezTo>
                  <a:cubicBezTo>
                    <a:pt x="171" y="442"/>
                    <a:pt x="289" y="234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3323500" y="1066850"/>
              <a:ext cx="14925" cy="8575"/>
            </a:xfrm>
            <a:custGeom>
              <a:avLst/>
              <a:gdLst/>
              <a:ahLst/>
              <a:cxnLst/>
              <a:rect l="l" t="t" r="r" b="b"/>
              <a:pathLst>
                <a:path w="597" h="343" extrusionOk="0">
                  <a:moveTo>
                    <a:pt x="0" y="0"/>
                  </a:moveTo>
                  <a:lnTo>
                    <a:pt x="0" y="0"/>
                  </a:lnTo>
                  <a:cubicBezTo>
                    <a:pt x="171" y="172"/>
                    <a:pt x="380" y="271"/>
                    <a:pt x="596" y="343"/>
                  </a:cubicBezTo>
                  <a:cubicBezTo>
                    <a:pt x="479" y="100"/>
                    <a:pt x="245" y="35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3730875" y="1131175"/>
              <a:ext cx="12875" cy="6525"/>
            </a:xfrm>
            <a:custGeom>
              <a:avLst/>
              <a:gdLst/>
              <a:ahLst/>
              <a:cxnLst/>
              <a:rect l="l" t="t" r="r" b="b"/>
              <a:pathLst>
                <a:path w="515" h="261" extrusionOk="0">
                  <a:moveTo>
                    <a:pt x="515" y="1"/>
                  </a:moveTo>
                  <a:cubicBezTo>
                    <a:pt x="326" y="46"/>
                    <a:pt x="155" y="129"/>
                    <a:pt x="1" y="254"/>
                  </a:cubicBezTo>
                  <a:cubicBezTo>
                    <a:pt x="34" y="258"/>
                    <a:pt x="67" y="260"/>
                    <a:pt x="99" y="260"/>
                  </a:cubicBezTo>
                  <a:cubicBezTo>
                    <a:pt x="281" y="260"/>
                    <a:pt x="432" y="192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4134425" y="397000"/>
              <a:ext cx="232350" cy="56325"/>
            </a:xfrm>
            <a:custGeom>
              <a:avLst/>
              <a:gdLst/>
              <a:ahLst/>
              <a:cxnLst/>
              <a:rect l="l" t="t" r="r" b="b"/>
              <a:pathLst>
                <a:path w="9294" h="2253" extrusionOk="0">
                  <a:moveTo>
                    <a:pt x="9169" y="0"/>
                  </a:moveTo>
                  <a:cubicBezTo>
                    <a:pt x="9074" y="0"/>
                    <a:pt x="9001" y="69"/>
                    <a:pt x="8923" y="102"/>
                  </a:cubicBezTo>
                  <a:cubicBezTo>
                    <a:pt x="8264" y="401"/>
                    <a:pt x="7596" y="681"/>
                    <a:pt x="6909" y="889"/>
                  </a:cubicBezTo>
                  <a:cubicBezTo>
                    <a:pt x="5637" y="1277"/>
                    <a:pt x="4345" y="1593"/>
                    <a:pt x="3027" y="1773"/>
                  </a:cubicBezTo>
                  <a:cubicBezTo>
                    <a:pt x="2105" y="1899"/>
                    <a:pt x="1193" y="2062"/>
                    <a:pt x="263" y="2090"/>
                  </a:cubicBezTo>
                  <a:cubicBezTo>
                    <a:pt x="239" y="2090"/>
                    <a:pt x="214" y="2089"/>
                    <a:pt x="189" y="2089"/>
                  </a:cubicBezTo>
                  <a:cubicBezTo>
                    <a:pt x="118" y="2089"/>
                    <a:pt x="47" y="2098"/>
                    <a:pt x="0" y="2170"/>
                  </a:cubicBezTo>
                  <a:cubicBezTo>
                    <a:pt x="72" y="2170"/>
                    <a:pt x="135" y="2181"/>
                    <a:pt x="172" y="2253"/>
                  </a:cubicBezTo>
                  <a:cubicBezTo>
                    <a:pt x="659" y="2207"/>
                    <a:pt x="1156" y="2144"/>
                    <a:pt x="1652" y="2099"/>
                  </a:cubicBezTo>
                  <a:cubicBezTo>
                    <a:pt x="2385" y="2027"/>
                    <a:pt x="3107" y="1890"/>
                    <a:pt x="3829" y="1782"/>
                  </a:cubicBezTo>
                  <a:cubicBezTo>
                    <a:pt x="4715" y="1639"/>
                    <a:pt x="5591" y="1411"/>
                    <a:pt x="6450" y="1151"/>
                  </a:cubicBezTo>
                  <a:cubicBezTo>
                    <a:pt x="7417" y="852"/>
                    <a:pt x="8381" y="536"/>
                    <a:pt x="9294" y="39"/>
                  </a:cubicBezTo>
                  <a:cubicBezTo>
                    <a:pt x="9248" y="11"/>
                    <a:pt x="9207" y="0"/>
                    <a:pt x="9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4021050" y="455575"/>
              <a:ext cx="50375" cy="2025"/>
            </a:xfrm>
            <a:custGeom>
              <a:avLst/>
              <a:gdLst/>
              <a:ahLst/>
              <a:cxnLst/>
              <a:rect l="l" t="t" r="r" b="b"/>
              <a:pathLst>
                <a:path w="2015" h="81" extrusionOk="0">
                  <a:moveTo>
                    <a:pt x="0" y="1"/>
                  </a:moveTo>
                  <a:cubicBezTo>
                    <a:pt x="54" y="81"/>
                    <a:pt x="137" y="81"/>
                    <a:pt x="217" y="81"/>
                  </a:cubicBezTo>
                  <a:lnTo>
                    <a:pt x="1797" y="81"/>
                  </a:lnTo>
                  <a:cubicBezTo>
                    <a:pt x="1880" y="81"/>
                    <a:pt x="1960" y="81"/>
                    <a:pt x="20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3828000" y="444800"/>
              <a:ext cx="29350" cy="2550"/>
            </a:xfrm>
            <a:custGeom>
              <a:avLst/>
              <a:gdLst/>
              <a:ahLst/>
              <a:cxnLst/>
              <a:rect l="l" t="t" r="r" b="b"/>
              <a:pathLst>
                <a:path w="1174" h="102" extrusionOk="0">
                  <a:moveTo>
                    <a:pt x="682" y="0"/>
                  </a:moveTo>
                  <a:cubicBezTo>
                    <a:pt x="506" y="0"/>
                    <a:pt x="328" y="22"/>
                    <a:pt x="153" y="22"/>
                  </a:cubicBezTo>
                  <a:cubicBezTo>
                    <a:pt x="102" y="22"/>
                    <a:pt x="51" y="20"/>
                    <a:pt x="0" y="15"/>
                  </a:cubicBezTo>
                  <a:lnTo>
                    <a:pt x="0" y="15"/>
                  </a:lnTo>
                  <a:cubicBezTo>
                    <a:pt x="162" y="85"/>
                    <a:pt x="328" y="102"/>
                    <a:pt x="496" y="102"/>
                  </a:cubicBezTo>
                  <a:cubicBezTo>
                    <a:pt x="657" y="102"/>
                    <a:pt x="819" y="86"/>
                    <a:pt x="980" y="86"/>
                  </a:cubicBezTo>
                  <a:cubicBezTo>
                    <a:pt x="1045" y="86"/>
                    <a:pt x="1109" y="88"/>
                    <a:pt x="1173" y="96"/>
                  </a:cubicBezTo>
                  <a:cubicBezTo>
                    <a:pt x="1013" y="20"/>
                    <a:pt x="848" y="0"/>
                    <a:pt x="6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3802700" y="444875"/>
              <a:ext cx="18975" cy="2475"/>
            </a:xfrm>
            <a:custGeom>
              <a:avLst/>
              <a:gdLst/>
              <a:ahLst/>
              <a:cxnLst/>
              <a:rect l="l" t="t" r="r" b="b"/>
              <a:pathLst>
                <a:path w="759" h="99" extrusionOk="0">
                  <a:moveTo>
                    <a:pt x="337" y="1"/>
                  </a:moveTo>
                  <a:cubicBezTo>
                    <a:pt x="221" y="1"/>
                    <a:pt x="107" y="19"/>
                    <a:pt x="0" y="93"/>
                  </a:cubicBezTo>
                  <a:cubicBezTo>
                    <a:pt x="42" y="85"/>
                    <a:pt x="84" y="83"/>
                    <a:pt x="126" y="83"/>
                  </a:cubicBezTo>
                  <a:cubicBezTo>
                    <a:pt x="231" y="83"/>
                    <a:pt x="335" y="99"/>
                    <a:pt x="439" y="99"/>
                  </a:cubicBezTo>
                  <a:cubicBezTo>
                    <a:pt x="548" y="99"/>
                    <a:pt x="655" y="82"/>
                    <a:pt x="759" y="12"/>
                  </a:cubicBezTo>
                  <a:lnTo>
                    <a:pt x="759" y="12"/>
                  </a:lnTo>
                  <a:cubicBezTo>
                    <a:pt x="729" y="15"/>
                    <a:pt x="699" y="17"/>
                    <a:pt x="669" y="17"/>
                  </a:cubicBezTo>
                  <a:cubicBezTo>
                    <a:pt x="559" y="17"/>
                    <a:pt x="447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0" name="Google Shape;650;p33"/>
          <p:cNvSpPr/>
          <p:nvPr/>
        </p:nvSpPr>
        <p:spPr>
          <a:xfrm rot="863918">
            <a:off x="-5312748" y="2538644"/>
            <a:ext cx="7103760" cy="3684526"/>
          </a:xfrm>
          <a:custGeom>
            <a:avLst/>
            <a:gdLst/>
            <a:ahLst/>
            <a:cxnLst/>
            <a:rect l="l" t="t" r="r" b="b"/>
            <a:pathLst>
              <a:path w="146443" h="75955" extrusionOk="0">
                <a:moveTo>
                  <a:pt x="129350" y="436"/>
                </a:moveTo>
                <a:lnTo>
                  <a:pt x="129435" y="446"/>
                </a:lnTo>
                <a:cubicBezTo>
                  <a:pt x="129615" y="462"/>
                  <a:pt x="129801" y="470"/>
                  <a:pt x="129981" y="487"/>
                </a:cubicBezTo>
                <a:cubicBezTo>
                  <a:pt x="129674" y="487"/>
                  <a:pt x="129368" y="497"/>
                  <a:pt x="129062" y="505"/>
                </a:cubicBezTo>
                <a:cubicBezTo>
                  <a:pt x="129156" y="479"/>
                  <a:pt x="129248" y="462"/>
                  <a:pt x="129350" y="436"/>
                </a:cubicBezTo>
                <a:close/>
                <a:moveTo>
                  <a:pt x="129708" y="5811"/>
                </a:moveTo>
                <a:cubicBezTo>
                  <a:pt x="130340" y="5811"/>
                  <a:pt x="131000" y="5954"/>
                  <a:pt x="131647" y="6325"/>
                </a:cubicBezTo>
                <a:cubicBezTo>
                  <a:pt x="132745" y="6954"/>
                  <a:pt x="133229" y="8120"/>
                  <a:pt x="133562" y="9175"/>
                </a:cubicBezTo>
                <a:cubicBezTo>
                  <a:pt x="134301" y="11548"/>
                  <a:pt x="134371" y="13964"/>
                  <a:pt x="133766" y="16771"/>
                </a:cubicBezTo>
                <a:cubicBezTo>
                  <a:pt x="133197" y="18125"/>
                  <a:pt x="132515" y="19487"/>
                  <a:pt x="131716" y="20873"/>
                </a:cubicBezTo>
                <a:cubicBezTo>
                  <a:pt x="128849" y="25858"/>
                  <a:pt x="125021" y="30495"/>
                  <a:pt x="120136" y="34904"/>
                </a:cubicBezTo>
                <a:cubicBezTo>
                  <a:pt x="118954" y="30836"/>
                  <a:pt x="118444" y="27330"/>
                  <a:pt x="118527" y="23877"/>
                </a:cubicBezTo>
                <a:cubicBezTo>
                  <a:pt x="118629" y="19732"/>
                  <a:pt x="119540" y="15989"/>
                  <a:pt x="121225" y="12757"/>
                </a:cubicBezTo>
                <a:cubicBezTo>
                  <a:pt x="122723" y="9898"/>
                  <a:pt x="124637" y="7864"/>
                  <a:pt x="127071" y="6545"/>
                </a:cubicBezTo>
                <a:cubicBezTo>
                  <a:pt x="127784" y="6166"/>
                  <a:pt x="128713" y="5811"/>
                  <a:pt x="129708" y="5811"/>
                </a:cubicBezTo>
                <a:close/>
                <a:moveTo>
                  <a:pt x="129922" y="772"/>
                </a:moveTo>
                <a:cubicBezTo>
                  <a:pt x="130972" y="772"/>
                  <a:pt x="131975" y="891"/>
                  <a:pt x="132933" y="1449"/>
                </a:cubicBezTo>
                <a:cubicBezTo>
                  <a:pt x="135026" y="2682"/>
                  <a:pt x="135553" y="4938"/>
                  <a:pt x="135792" y="6970"/>
                </a:cubicBezTo>
                <a:cubicBezTo>
                  <a:pt x="135843" y="7370"/>
                  <a:pt x="135851" y="7779"/>
                  <a:pt x="135825" y="8213"/>
                </a:cubicBezTo>
                <a:cubicBezTo>
                  <a:pt x="135680" y="10605"/>
                  <a:pt x="135179" y="12985"/>
                  <a:pt x="134293" y="15411"/>
                </a:cubicBezTo>
                <a:cubicBezTo>
                  <a:pt x="134618" y="13139"/>
                  <a:pt x="134465" y="11097"/>
                  <a:pt x="133834" y="9089"/>
                </a:cubicBezTo>
                <a:cubicBezTo>
                  <a:pt x="133485" y="7983"/>
                  <a:pt x="132966" y="6758"/>
                  <a:pt x="131784" y="6078"/>
                </a:cubicBezTo>
                <a:cubicBezTo>
                  <a:pt x="131086" y="5680"/>
                  <a:pt x="130379" y="5526"/>
                  <a:pt x="129703" y="5526"/>
                </a:cubicBezTo>
                <a:cubicBezTo>
                  <a:pt x="128657" y="5526"/>
                  <a:pt x="127687" y="5895"/>
                  <a:pt x="126942" y="6298"/>
                </a:cubicBezTo>
                <a:cubicBezTo>
                  <a:pt x="124449" y="7644"/>
                  <a:pt x="122501" y="9710"/>
                  <a:pt x="120978" y="12620"/>
                </a:cubicBezTo>
                <a:cubicBezTo>
                  <a:pt x="119269" y="15895"/>
                  <a:pt x="118350" y="19681"/>
                  <a:pt x="118239" y="23867"/>
                </a:cubicBezTo>
                <a:cubicBezTo>
                  <a:pt x="118154" y="27389"/>
                  <a:pt x="118680" y="30963"/>
                  <a:pt x="119906" y="35116"/>
                </a:cubicBezTo>
                <a:cubicBezTo>
                  <a:pt x="118546" y="36333"/>
                  <a:pt x="117108" y="37532"/>
                  <a:pt x="115585" y="38714"/>
                </a:cubicBezTo>
                <a:cubicBezTo>
                  <a:pt x="115381" y="38859"/>
                  <a:pt x="115168" y="39004"/>
                  <a:pt x="114964" y="39149"/>
                </a:cubicBezTo>
                <a:cubicBezTo>
                  <a:pt x="112845" y="32513"/>
                  <a:pt x="112267" y="26156"/>
                  <a:pt x="113237" y="20269"/>
                </a:cubicBezTo>
                <a:cubicBezTo>
                  <a:pt x="114352" y="13555"/>
                  <a:pt x="117455" y="7881"/>
                  <a:pt x="122229" y="3866"/>
                </a:cubicBezTo>
                <a:cubicBezTo>
                  <a:pt x="123855" y="2488"/>
                  <a:pt x="125717" y="1491"/>
                  <a:pt x="127879" y="828"/>
                </a:cubicBezTo>
                <a:cubicBezTo>
                  <a:pt x="128186" y="820"/>
                  <a:pt x="128482" y="811"/>
                  <a:pt x="128772" y="803"/>
                </a:cubicBezTo>
                <a:cubicBezTo>
                  <a:pt x="129161" y="787"/>
                  <a:pt x="129545" y="772"/>
                  <a:pt x="129922" y="772"/>
                </a:cubicBezTo>
                <a:close/>
                <a:moveTo>
                  <a:pt x="130600" y="209"/>
                </a:moveTo>
                <a:cubicBezTo>
                  <a:pt x="130769" y="209"/>
                  <a:pt x="130937" y="211"/>
                  <a:pt x="131104" y="215"/>
                </a:cubicBezTo>
                <a:cubicBezTo>
                  <a:pt x="131996" y="258"/>
                  <a:pt x="132890" y="352"/>
                  <a:pt x="133732" y="650"/>
                </a:cubicBezTo>
                <a:cubicBezTo>
                  <a:pt x="134567" y="946"/>
                  <a:pt x="135341" y="1397"/>
                  <a:pt x="136004" y="1986"/>
                </a:cubicBezTo>
                <a:cubicBezTo>
                  <a:pt x="136692" y="2555"/>
                  <a:pt x="137254" y="3254"/>
                  <a:pt x="137671" y="4036"/>
                </a:cubicBezTo>
                <a:cubicBezTo>
                  <a:pt x="137885" y="4428"/>
                  <a:pt x="138063" y="4836"/>
                  <a:pt x="138216" y="5253"/>
                </a:cubicBezTo>
                <a:cubicBezTo>
                  <a:pt x="138361" y="5677"/>
                  <a:pt x="138487" y="6102"/>
                  <a:pt x="138600" y="6537"/>
                </a:cubicBezTo>
                <a:cubicBezTo>
                  <a:pt x="138820" y="7405"/>
                  <a:pt x="138939" y="8297"/>
                  <a:pt x="138998" y="9200"/>
                </a:cubicBezTo>
                <a:cubicBezTo>
                  <a:pt x="139008" y="9251"/>
                  <a:pt x="139008" y="9310"/>
                  <a:pt x="139008" y="9369"/>
                </a:cubicBezTo>
                <a:cubicBezTo>
                  <a:pt x="138998" y="10178"/>
                  <a:pt x="138990" y="11097"/>
                  <a:pt x="138896" y="11889"/>
                </a:cubicBezTo>
                <a:cubicBezTo>
                  <a:pt x="138828" y="12698"/>
                  <a:pt x="138710" y="13514"/>
                  <a:pt x="138487" y="14433"/>
                </a:cubicBezTo>
                <a:cubicBezTo>
                  <a:pt x="136719" y="21774"/>
                  <a:pt x="133546" y="28182"/>
                  <a:pt x="129043" y="33491"/>
                </a:cubicBezTo>
                <a:cubicBezTo>
                  <a:pt x="123267" y="40315"/>
                  <a:pt x="115193" y="46390"/>
                  <a:pt x="109432" y="50277"/>
                </a:cubicBezTo>
                <a:cubicBezTo>
                  <a:pt x="98671" y="57687"/>
                  <a:pt x="86441" y="61550"/>
                  <a:pt x="74173" y="61550"/>
                </a:cubicBezTo>
                <a:cubicBezTo>
                  <a:pt x="70749" y="61550"/>
                  <a:pt x="67322" y="61249"/>
                  <a:pt x="63924" y="60640"/>
                </a:cubicBezTo>
                <a:cubicBezTo>
                  <a:pt x="56215" y="59254"/>
                  <a:pt x="47843" y="56803"/>
                  <a:pt x="41734" y="55017"/>
                </a:cubicBezTo>
                <a:cubicBezTo>
                  <a:pt x="39514" y="54361"/>
                  <a:pt x="37105" y="54080"/>
                  <a:pt x="34665" y="54080"/>
                </a:cubicBezTo>
                <a:cubicBezTo>
                  <a:pt x="29364" y="54080"/>
                  <a:pt x="23901" y="55390"/>
                  <a:pt x="19809" y="56965"/>
                </a:cubicBezTo>
                <a:cubicBezTo>
                  <a:pt x="19799" y="56973"/>
                  <a:pt x="19791" y="56973"/>
                  <a:pt x="19783" y="56981"/>
                </a:cubicBezTo>
                <a:cubicBezTo>
                  <a:pt x="19383" y="57236"/>
                  <a:pt x="18974" y="57500"/>
                  <a:pt x="18566" y="57755"/>
                </a:cubicBezTo>
                <a:cubicBezTo>
                  <a:pt x="17281" y="58572"/>
                  <a:pt x="15954" y="59407"/>
                  <a:pt x="14721" y="60401"/>
                </a:cubicBezTo>
                <a:cubicBezTo>
                  <a:pt x="14713" y="60401"/>
                  <a:pt x="14705" y="60393"/>
                  <a:pt x="14694" y="60393"/>
                </a:cubicBezTo>
                <a:cubicBezTo>
                  <a:pt x="14611" y="60469"/>
                  <a:pt x="14517" y="60538"/>
                  <a:pt x="14423" y="60606"/>
                </a:cubicBezTo>
                <a:cubicBezTo>
                  <a:pt x="14133" y="60869"/>
                  <a:pt x="13845" y="61132"/>
                  <a:pt x="13555" y="61406"/>
                </a:cubicBezTo>
                <a:cubicBezTo>
                  <a:pt x="13530" y="61414"/>
                  <a:pt x="13504" y="61414"/>
                  <a:pt x="13469" y="61414"/>
                </a:cubicBezTo>
                <a:cubicBezTo>
                  <a:pt x="13436" y="61473"/>
                  <a:pt x="13410" y="61524"/>
                  <a:pt x="13377" y="61575"/>
                </a:cubicBezTo>
                <a:cubicBezTo>
                  <a:pt x="10126" y="64689"/>
                  <a:pt x="7115" y="68349"/>
                  <a:pt x="4597" y="72271"/>
                </a:cubicBezTo>
                <a:cubicBezTo>
                  <a:pt x="4597" y="70237"/>
                  <a:pt x="4656" y="68093"/>
                  <a:pt x="5056" y="65982"/>
                </a:cubicBezTo>
                <a:cubicBezTo>
                  <a:pt x="5064" y="65923"/>
                  <a:pt x="5038" y="65872"/>
                  <a:pt x="4995" y="65839"/>
                </a:cubicBezTo>
                <a:cubicBezTo>
                  <a:pt x="4971" y="65821"/>
                  <a:pt x="4944" y="65812"/>
                  <a:pt x="4920" y="65812"/>
                </a:cubicBezTo>
                <a:cubicBezTo>
                  <a:pt x="4893" y="65812"/>
                  <a:pt x="4868" y="65821"/>
                  <a:pt x="4842" y="65839"/>
                </a:cubicBezTo>
                <a:cubicBezTo>
                  <a:pt x="3388" y="66731"/>
                  <a:pt x="1959" y="67701"/>
                  <a:pt x="580" y="68706"/>
                </a:cubicBezTo>
                <a:cubicBezTo>
                  <a:pt x="2555" y="65063"/>
                  <a:pt x="4860" y="61643"/>
                  <a:pt x="7343" y="58666"/>
                </a:cubicBezTo>
                <a:cubicBezTo>
                  <a:pt x="11623" y="54872"/>
                  <a:pt x="16414" y="51954"/>
                  <a:pt x="21596" y="49971"/>
                </a:cubicBezTo>
                <a:cubicBezTo>
                  <a:pt x="24667" y="48797"/>
                  <a:pt x="27755" y="48048"/>
                  <a:pt x="30785" y="47758"/>
                </a:cubicBezTo>
                <a:cubicBezTo>
                  <a:pt x="31750" y="47663"/>
                  <a:pt x="32738" y="47614"/>
                  <a:pt x="33774" y="47614"/>
                </a:cubicBezTo>
                <a:cubicBezTo>
                  <a:pt x="35229" y="47614"/>
                  <a:pt x="36778" y="47709"/>
                  <a:pt x="38493" y="47903"/>
                </a:cubicBezTo>
                <a:cubicBezTo>
                  <a:pt x="44364" y="48550"/>
                  <a:pt x="50412" y="50047"/>
                  <a:pt x="57014" y="52481"/>
                </a:cubicBezTo>
                <a:cubicBezTo>
                  <a:pt x="61414" y="53883"/>
                  <a:pt x="66049" y="54719"/>
                  <a:pt x="71189" y="55041"/>
                </a:cubicBezTo>
                <a:cubicBezTo>
                  <a:pt x="72231" y="55107"/>
                  <a:pt x="73285" y="55139"/>
                  <a:pt x="74350" y="55139"/>
                </a:cubicBezTo>
                <a:cubicBezTo>
                  <a:pt x="79928" y="55139"/>
                  <a:pt x="85812" y="54244"/>
                  <a:pt x="91898" y="52473"/>
                </a:cubicBezTo>
                <a:cubicBezTo>
                  <a:pt x="98567" y="50533"/>
                  <a:pt x="105050" y="47129"/>
                  <a:pt x="110633" y="42653"/>
                </a:cubicBezTo>
                <a:cubicBezTo>
                  <a:pt x="112428" y="41438"/>
                  <a:pt x="114137" y="40202"/>
                  <a:pt x="115746" y="38945"/>
                </a:cubicBezTo>
                <a:cubicBezTo>
                  <a:pt x="117431" y="37744"/>
                  <a:pt x="118911" y="36425"/>
                  <a:pt x="120161" y="35269"/>
                </a:cubicBezTo>
                <a:lnTo>
                  <a:pt x="120222" y="35210"/>
                </a:lnTo>
                <a:cubicBezTo>
                  <a:pt x="125174" y="30750"/>
                  <a:pt x="129054" y="26054"/>
                  <a:pt x="131963" y="21018"/>
                </a:cubicBezTo>
                <a:cubicBezTo>
                  <a:pt x="132702" y="19732"/>
                  <a:pt x="133342" y="18466"/>
                  <a:pt x="133885" y="17214"/>
                </a:cubicBezTo>
                <a:lnTo>
                  <a:pt x="133954" y="17231"/>
                </a:lnTo>
                <a:cubicBezTo>
                  <a:pt x="135322" y="14168"/>
                  <a:pt x="136037" y="11182"/>
                  <a:pt x="136139" y="8085"/>
                </a:cubicBezTo>
                <a:cubicBezTo>
                  <a:pt x="136190" y="6562"/>
                  <a:pt x="136055" y="5398"/>
                  <a:pt x="135706" y="4315"/>
                </a:cubicBezTo>
                <a:cubicBezTo>
                  <a:pt x="135263" y="2955"/>
                  <a:pt x="134532" y="1916"/>
                  <a:pt x="133527" y="1236"/>
                </a:cubicBezTo>
                <a:cubicBezTo>
                  <a:pt x="132464" y="513"/>
                  <a:pt x="131308" y="325"/>
                  <a:pt x="130091" y="215"/>
                </a:cubicBezTo>
                <a:cubicBezTo>
                  <a:pt x="130261" y="211"/>
                  <a:pt x="130431" y="209"/>
                  <a:pt x="130600" y="209"/>
                </a:cubicBezTo>
                <a:close/>
                <a:moveTo>
                  <a:pt x="122331" y="40697"/>
                </a:moveTo>
                <a:cubicBezTo>
                  <a:pt x="127122" y="50839"/>
                  <a:pt x="135314" y="59058"/>
                  <a:pt x="143245" y="67013"/>
                </a:cubicBezTo>
                <a:cubicBezTo>
                  <a:pt x="144078" y="67846"/>
                  <a:pt x="144903" y="68679"/>
                  <a:pt x="145728" y="69515"/>
                </a:cubicBezTo>
                <a:cubicBezTo>
                  <a:pt x="143270" y="69361"/>
                  <a:pt x="140948" y="68867"/>
                  <a:pt x="138632" y="68024"/>
                </a:cubicBezTo>
                <a:lnTo>
                  <a:pt x="138377" y="67932"/>
                </a:lnTo>
                <a:lnTo>
                  <a:pt x="138446" y="68195"/>
                </a:lnTo>
                <a:cubicBezTo>
                  <a:pt x="139067" y="70619"/>
                  <a:pt x="139508" y="72935"/>
                  <a:pt x="139782" y="75256"/>
                </a:cubicBezTo>
                <a:cubicBezTo>
                  <a:pt x="129207" y="66009"/>
                  <a:pt x="121396" y="55552"/>
                  <a:pt x="117176" y="45001"/>
                </a:cubicBezTo>
                <a:cubicBezTo>
                  <a:pt x="118885" y="43657"/>
                  <a:pt x="120630" y="42220"/>
                  <a:pt x="122331" y="40697"/>
                </a:cubicBezTo>
                <a:close/>
                <a:moveTo>
                  <a:pt x="130878" y="1"/>
                </a:moveTo>
                <a:cubicBezTo>
                  <a:pt x="130499" y="1"/>
                  <a:pt x="130124" y="17"/>
                  <a:pt x="129750" y="46"/>
                </a:cubicBezTo>
                <a:cubicBezTo>
                  <a:pt x="129521" y="70"/>
                  <a:pt x="129299" y="78"/>
                  <a:pt x="129070" y="121"/>
                </a:cubicBezTo>
                <a:cubicBezTo>
                  <a:pt x="128839" y="156"/>
                  <a:pt x="128619" y="215"/>
                  <a:pt x="128398" y="274"/>
                </a:cubicBezTo>
                <a:cubicBezTo>
                  <a:pt x="127963" y="411"/>
                  <a:pt x="127547" y="573"/>
                  <a:pt x="127130" y="760"/>
                </a:cubicBezTo>
                <a:cubicBezTo>
                  <a:pt x="127079" y="785"/>
                  <a:pt x="127028" y="811"/>
                  <a:pt x="126969" y="836"/>
                </a:cubicBezTo>
                <a:cubicBezTo>
                  <a:pt x="125113" y="1500"/>
                  <a:pt x="123489" y="2427"/>
                  <a:pt x="122041" y="3644"/>
                </a:cubicBezTo>
                <a:cubicBezTo>
                  <a:pt x="117227" y="7711"/>
                  <a:pt x="114086" y="13437"/>
                  <a:pt x="112963" y="20218"/>
                </a:cubicBezTo>
                <a:cubicBezTo>
                  <a:pt x="111969" y="26199"/>
                  <a:pt x="112565" y="32639"/>
                  <a:pt x="114733" y="39369"/>
                </a:cubicBezTo>
                <a:cubicBezTo>
                  <a:pt x="113371" y="40399"/>
                  <a:pt x="111952" y="41419"/>
                  <a:pt x="110462" y="42424"/>
                </a:cubicBezTo>
                <a:cubicBezTo>
                  <a:pt x="104908" y="46890"/>
                  <a:pt x="98457" y="50269"/>
                  <a:pt x="91821" y="52199"/>
                </a:cubicBezTo>
                <a:cubicBezTo>
                  <a:pt x="85751" y="53968"/>
                  <a:pt x="79879" y="54856"/>
                  <a:pt x="74323" y="54856"/>
                </a:cubicBezTo>
                <a:cubicBezTo>
                  <a:pt x="73276" y="54856"/>
                  <a:pt x="72240" y="54825"/>
                  <a:pt x="71215" y="54762"/>
                </a:cubicBezTo>
                <a:cubicBezTo>
                  <a:pt x="66092" y="54437"/>
                  <a:pt x="61481" y="53604"/>
                  <a:pt x="57108" y="52209"/>
                </a:cubicBezTo>
                <a:cubicBezTo>
                  <a:pt x="50490" y="49775"/>
                  <a:pt x="44415" y="48278"/>
                  <a:pt x="38526" y="47623"/>
                </a:cubicBezTo>
                <a:cubicBezTo>
                  <a:pt x="36782" y="47426"/>
                  <a:pt x="35205" y="47328"/>
                  <a:pt x="33724" y="47328"/>
                </a:cubicBezTo>
                <a:cubicBezTo>
                  <a:pt x="32697" y="47328"/>
                  <a:pt x="31716" y="47375"/>
                  <a:pt x="30758" y="47470"/>
                </a:cubicBezTo>
                <a:cubicBezTo>
                  <a:pt x="27704" y="47776"/>
                  <a:pt x="24590" y="48523"/>
                  <a:pt x="21494" y="49708"/>
                </a:cubicBezTo>
                <a:cubicBezTo>
                  <a:pt x="16838" y="51484"/>
                  <a:pt x="12448" y="53986"/>
                  <a:pt x="8501" y="57228"/>
                </a:cubicBezTo>
                <a:lnTo>
                  <a:pt x="6118" y="59585"/>
                </a:lnTo>
                <a:cubicBezTo>
                  <a:pt x="3933" y="62400"/>
                  <a:pt x="1789" y="65821"/>
                  <a:pt x="35" y="69131"/>
                </a:cubicBezTo>
                <a:cubicBezTo>
                  <a:pt x="0" y="69190"/>
                  <a:pt x="19" y="69259"/>
                  <a:pt x="70" y="69300"/>
                </a:cubicBezTo>
                <a:cubicBezTo>
                  <a:pt x="97" y="69323"/>
                  <a:pt x="129" y="69334"/>
                  <a:pt x="162" y="69334"/>
                </a:cubicBezTo>
                <a:cubicBezTo>
                  <a:pt x="191" y="69334"/>
                  <a:pt x="220" y="69326"/>
                  <a:pt x="248" y="69310"/>
                </a:cubicBezTo>
                <a:cubicBezTo>
                  <a:pt x="1687" y="68228"/>
                  <a:pt x="3192" y="67199"/>
                  <a:pt x="4723" y="66247"/>
                </a:cubicBezTo>
                <a:lnTo>
                  <a:pt x="4723" y="66247"/>
                </a:lnTo>
                <a:cubicBezTo>
                  <a:pt x="4342" y="68451"/>
                  <a:pt x="4307" y="70662"/>
                  <a:pt x="4307" y="72755"/>
                </a:cubicBezTo>
                <a:cubicBezTo>
                  <a:pt x="4307" y="72814"/>
                  <a:pt x="4350" y="72865"/>
                  <a:pt x="4409" y="72892"/>
                </a:cubicBezTo>
                <a:lnTo>
                  <a:pt x="4452" y="72892"/>
                </a:lnTo>
                <a:cubicBezTo>
                  <a:pt x="4503" y="72892"/>
                  <a:pt x="4546" y="72865"/>
                  <a:pt x="4570" y="72822"/>
                </a:cubicBezTo>
                <a:cubicBezTo>
                  <a:pt x="7174" y="68714"/>
                  <a:pt x="10314" y="64869"/>
                  <a:pt x="13716" y="61643"/>
                </a:cubicBezTo>
                <a:cubicBezTo>
                  <a:pt x="13724" y="61635"/>
                  <a:pt x="13735" y="61635"/>
                  <a:pt x="13743" y="61635"/>
                </a:cubicBezTo>
                <a:cubicBezTo>
                  <a:pt x="15266" y="60181"/>
                  <a:pt x="17026" y="59066"/>
                  <a:pt x="18719" y="57994"/>
                </a:cubicBezTo>
                <a:cubicBezTo>
                  <a:pt x="19127" y="57739"/>
                  <a:pt x="19528" y="57483"/>
                  <a:pt x="19928" y="57228"/>
                </a:cubicBezTo>
                <a:cubicBezTo>
                  <a:pt x="23987" y="55659"/>
                  <a:pt x="29406" y="54362"/>
                  <a:pt x="34666" y="54362"/>
                </a:cubicBezTo>
                <a:cubicBezTo>
                  <a:pt x="37079" y="54362"/>
                  <a:pt x="39459" y="54635"/>
                  <a:pt x="41658" y="55280"/>
                </a:cubicBezTo>
                <a:cubicBezTo>
                  <a:pt x="47774" y="57075"/>
                  <a:pt x="56146" y="59534"/>
                  <a:pt x="63873" y="60920"/>
                </a:cubicBezTo>
                <a:cubicBezTo>
                  <a:pt x="67258" y="61524"/>
                  <a:pt x="70678" y="61831"/>
                  <a:pt x="74107" y="61831"/>
                </a:cubicBezTo>
                <a:cubicBezTo>
                  <a:pt x="78634" y="61831"/>
                  <a:pt x="83185" y="61304"/>
                  <a:pt x="87712" y="60240"/>
                </a:cubicBezTo>
                <a:cubicBezTo>
                  <a:pt x="95480" y="58427"/>
                  <a:pt x="102839" y="55160"/>
                  <a:pt x="109594" y="50514"/>
                </a:cubicBezTo>
                <a:cubicBezTo>
                  <a:pt x="111789" y="49026"/>
                  <a:pt x="114325" y="47223"/>
                  <a:pt x="116945" y="45181"/>
                </a:cubicBezTo>
                <a:cubicBezTo>
                  <a:pt x="121225" y="55842"/>
                  <a:pt x="129145" y="66390"/>
                  <a:pt x="139876" y="75716"/>
                </a:cubicBezTo>
                <a:lnTo>
                  <a:pt x="140147" y="75955"/>
                </a:lnTo>
                <a:lnTo>
                  <a:pt x="140105" y="75589"/>
                </a:lnTo>
                <a:cubicBezTo>
                  <a:pt x="139841" y="73215"/>
                  <a:pt x="139406" y="70850"/>
                  <a:pt x="138785" y="68381"/>
                </a:cubicBezTo>
                <a:lnTo>
                  <a:pt x="138785" y="68381"/>
                </a:lnTo>
                <a:cubicBezTo>
                  <a:pt x="141160" y="69225"/>
                  <a:pt x="143551" y="69692"/>
                  <a:pt x="146077" y="69821"/>
                </a:cubicBezTo>
                <a:lnTo>
                  <a:pt x="146443" y="69837"/>
                </a:lnTo>
                <a:lnTo>
                  <a:pt x="146187" y="69574"/>
                </a:lnTo>
                <a:cubicBezTo>
                  <a:pt x="145277" y="68655"/>
                  <a:pt x="144368" y="67736"/>
                  <a:pt x="143439" y="66817"/>
                </a:cubicBezTo>
                <a:cubicBezTo>
                  <a:pt x="135510" y="58862"/>
                  <a:pt x="127318" y="50635"/>
                  <a:pt x="122552" y="40501"/>
                </a:cubicBezTo>
                <a:cubicBezTo>
                  <a:pt x="124935" y="38357"/>
                  <a:pt x="127240" y="36059"/>
                  <a:pt x="129258" y="33678"/>
                </a:cubicBezTo>
                <a:cubicBezTo>
                  <a:pt x="133791" y="28335"/>
                  <a:pt x="136982" y="21876"/>
                  <a:pt x="138761" y="14501"/>
                </a:cubicBezTo>
                <a:cubicBezTo>
                  <a:pt x="139177" y="12781"/>
                  <a:pt x="139194" y="9855"/>
                  <a:pt x="139143" y="9379"/>
                </a:cubicBezTo>
                <a:cubicBezTo>
                  <a:pt x="139118" y="8409"/>
                  <a:pt x="139016" y="7440"/>
                  <a:pt x="138812" y="6486"/>
                </a:cubicBezTo>
                <a:cubicBezTo>
                  <a:pt x="138624" y="5602"/>
                  <a:pt x="138326" y="4724"/>
                  <a:pt x="137901" y="3917"/>
                </a:cubicBezTo>
                <a:cubicBezTo>
                  <a:pt x="137477" y="3109"/>
                  <a:pt x="136888" y="2367"/>
                  <a:pt x="136190" y="1773"/>
                </a:cubicBezTo>
                <a:cubicBezTo>
                  <a:pt x="135494" y="1177"/>
                  <a:pt x="134685" y="701"/>
                  <a:pt x="133809" y="411"/>
                </a:cubicBezTo>
                <a:cubicBezTo>
                  <a:pt x="132941" y="113"/>
                  <a:pt x="132014" y="11"/>
                  <a:pt x="131112" y="3"/>
                </a:cubicBezTo>
                <a:cubicBezTo>
                  <a:pt x="131034" y="1"/>
                  <a:pt x="130956" y="1"/>
                  <a:pt x="13087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3"/>
          <p:cNvSpPr/>
          <p:nvPr/>
        </p:nvSpPr>
        <p:spPr>
          <a:xfrm rot="-863918" flipH="1">
            <a:off x="7188277" y="-1057606"/>
            <a:ext cx="7103760" cy="3684526"/>
          </a:xfrm>
          <a:custGeom>
            <a:avLst/>
            <a:gdLst/>
            <a:ahLst/>
            <a:cxnLst/>
            <a:rect l="l" t="t" r="r" b="b"/>
            <a:pathLst>
              <a:path w="146443" h="75955" extrusionOk="0">
                <a:moveTo>
                  <a:pt x="129350" y="436"/>
                </a:moveTo>
                <a:lnTo>
                  <a:pt x="129435" y="446"/>
                </a:lnTo>
                <a:cubicBezTo>
                  <a:pt x="129615" y="462"/>
                  <a:pt x="129801" y="470"/>
                  <a:pt x="129981" y="487"/>
                </a:cubicBezTo>
                <a:cubicBezTo>
                  <a:pt x="129674" y="487"/>
                  <a:pt x="129368" y="497"/>
                  <a:pt x="129062" y="505"/>
                </a:cubicBezTo>
                <a:cubicBezTo>
                  <a:pt x="129156" y="479"/>
                  <a:pt x="129248" y="462"/>
                  <a:pt x="129350" y="436"/>
                </a:cubicBezTo>
                <a:close/>
                <a:moveTo>
                  <a:pt x="129708" y="5811"/>
                </a:moveTo>
                <a:cubicBezTo>
                  <a:pt x="130340" y="5811"/>
                  <a:pt x="131000" y="5954"/>
                  <a:pt x="131647" y="6325"/>
                </a:cubicBezTo>
                <a:cubicBezTo>
                  <a:pt x="132745" y="6954"/>
                  <a:pt x="133229" y="8120"/>
                  <a:pt x="133562" y="9175"/>
                </a:cubicBezTo>
                <a:cubicBezTo>
                  <a:pt x="134301" y="11548"/>
                  <a:pt x="134371" y="13964"/>
                  <a:pt x="133766" y="16771"/>
                </a:cubicBezTo>
                <a:cubicBezTo>
                  <a:pt x="133197" y="18125"/>
                  <a:pt x="132515" y="19487"/>
                  <a:pt x="131716" y="20873"/>
                </a:cubicBezTo>
                <a:cubicBezTo>
                  <a:pt x="128849" y="25858"/>
                  <a:pt x="125021" y="30495"/>
                  <a:pt x="120136" y="34904"/>
                </a:cubicBezTo>
                <a:cubicBezTo>
                  <a:pt x="118954" y="30836"/>
                  <a:pt x="118444" y="27330"/>
                  <a:pt x="118527" y="23877"/>
                </a:cubicBezTo>
                <a:cubicBezTo>
                  <a:pt x="118629" y="19732"/>
                  <a:pt x="119540" y="15989"/>
                  <a:pt x="121225" y="12757"/>
                </a:cubicBezTo>
                <a:cubicBezTo>
                  <a:pt x="122723" y="9898"/>
                  <a:pt x="124637" y="7864"/>
                  <a:pt x="127071" y="6545"/>
                </a:cubicBezTo>
                <a:cubicBezTo>
                  <a:pt x="127784" y="6166"/>
                  <a:pt x="128713" y="5811"/>
                  <a:pt x="129708" y="5811"/>
                </a:cubicBezTo>
                <a:close/>
                <a:moveTo>
                  <a:pt x="129922" y="772"/>
                </a:moveTo>
                <a:cubicBezTo>
                  <a:pt x="130972" y="772"/>
                  <a:pt x="131975" y="891"/>
                  <a:pt x="132933" y="1449"/>
                </a:cubicBezTo>
                <a:cubicBezTo>
                  <a:pt x="135026" y="2682"/>
                  <a:pt x="135553" y="4938"/>
                  <a:pt x="135792" y="6970"/>
                </a:cubicBezTo>
                <a:cubicBezTo>
                  <a:pt x="135843" y="7370"/>
                  <a:pt x="135851" y="7779"/>
                  <a:pt x="135825" y="8213"/>
                </a:cubicBezTo>
                <a:cubicBezTo>
                  <a:pt x="135680" y="10605"/>
                  <a:pt x="135179" y="12985"/>
                  <a:pt x="134293" y="15411"/>
                </a:cubicBezTo>
                <a:cubicBezTo>
                  <a:pt x="134618" y="13139"/>
                  <a:pt x="134465" y="11097"/>
                  <a:pt x="133834" y="9089"/>
                </a:cubicBezTo>
                <a:cubicBezTo>
                  <a:pt x="133485" y="7983"/>
                  <a:pt x="132966" y="6758"/>
                  <a:pt x="131784" y="6078"/>
                </a:cubicBezTo>
                <a:cubicBezTo>
                  <a:pt x="131086" y="5680"/>
                  <a:pt x="130379" y="5526"/>
                  <a:pt x="129703" y="5526"/>
                </a:cubicBezTo>
                <a:cubicBezTo>
                  <a:pt x="128657" y="5526"/>
                  <a:pt x="127687" y="5895"/>
                  <a:pt x="126942" y="6298"/>
                </a:cubicBezTo>
                <a:cubicBezTo>
                  <a:pt x="124449" y="7644"/>
                  <a:pt x="122501" y="9710"/>
                  <a:pt x="120978" y="12620"/>
                </a:cubicBezTo>
                <a:cubicBezTo>
                  <a:pt x="119269" y="15895"/>
                  <a:pt x="118350" y="19681"/>
                  <a:pt x="118239" y="23867"/>
                </a:cubicBezTo>
                <a:cubicBezTo>
                  <a:pt x="118154" y="27389"/>
                  <a:pt x="118680" y="30963"/>
                  <a:pt x="119906" y="35116"/>
                </a:cubicBezTo>
                <a:cubicBezTo>
                  <a:pt x="118546" y="36333"/>
                  <a:pt x="117108" y="37532"/>
                  <a:pt x="115585" y="38714"/>
                </a:cubicBezTo>
                <a:cubicBezTo>
                  <a:pt x="115381" y="38859"/>
                  <a:pt x="115168" y="39004"/>
                  <a:pt x="114964" y="39149"/>
                </a:cubicBezTo>
                <a:cubicBezTo>
                  <a:pt x="112845" y="32513"/>
                  <a:pt x="112267" y="26156"/>
                  <a:pt x="113237" y="20269"/>
                </a:cubicBezTo>
                <a:cubicBezTo>
                  <a:pt x="114352" y="13555"/>
                  <a:pt x="117455" y="7881"/>
                  <a:pt x="122229" y="3866"/>
                </a:cubicBezTo>
                <a:cubicBezTo>
                  <a:pt x="123855" y="2488"/>
                  <a:pt x="125717" y="1491"/>
                  <a:pt x="127879" y="828"/>
                </a:cubicBezTo>
                <a:cubicBezTo>
                  <a:pt x="128186" y="820"/>
                  <a:pt x="128482" y="811"/>
                  <a:pt x="128772" y="803"/>
                </a:cubicBezTo>
                <a:cubicBezTo>
                  <a:pt x="129161" y="787"/>
                  <a:pt x="129545" y="772"/>
                  <a:pt x="129922" y="772"/>
                </a:cubicBezTo>
                <a:close/>
                <a:moveTo>
                  <a:pt x="130600" y="209"/>
                </a:moveTo>
                <a:cubicBezTo>
                  <a:pt x="130769" y="209"/>
                  <a:pt x="130937" y="211"/>
                  <a:pt x="131104" y="215"/>
                </a:cubicBezTo>
                <a:cubicBezTo>
                  <a:pt x="131996" y="258"/>
                  <a:pt x="132890" y="352"/>
                  <a:pt x="133732" y="650"/>
                </a:cubicBezTo>
                <a:cubicBezTo>
                  <a:pt x="134567" y="946"/>
                  <a:pt x="135341" y="1397"/>
                  <a:pt x="136004" y="1986"/>
                </a:cubicBezTo>
                <a:cubicBezTo>
                  <a:pt x="136692" y="2555"/>
                  <a:pt x="137254" y="3254"/>
                  <a:pt x="137671" y="4036"/>
                </a:cubicBezTo>
                <a:cubicBezTo>
                  <a:pt x="137885" y="4428"/>
                  <a:pt x="138063" y="4836"/>
                  <a:pt x="138216" y="5253"/>
                </a:cubicBezTo>
                <a:cubicBezTo>
                  <a:pt x="138361" y="5677"/>
                  <a:pt x="138487" y="6102"/>
                  <a:pt x="138600" y="6537"/>
                </a:cubicBezTo>
                <a:cubicBezTo>
                  <a:pt x="138820" y="7405"/>
                  <a:pt x="138939" y="8297"/>
                  <a:pt x="138998" y="9200"/>
                </a:cubicBezTo>
                <a:cubicBezTo>
                  <a:pt x="139008" y="9251"/>
                  <a:pt x="139008" y="9310"/>
                  <a:pt x="139008" y="9369"/>
                </a:cubicBezTo>
                <a:cubicBezTo>
                  <a:pt x="138998" y="10178"/>
                  <a:pt x="138990" y="11097"/>
                  <a:pt x="138896" y="11889"/>
                </a:cubicBezTo>
                <a:cubicBezTo>
                  <a:pt x="138828" y="12698"/>
                  <a:pt x="138710" y="13514"/>
                  <a:pt x="138487" y="14433"/>
                </a:cubicBezTo>
                <a:cubicBezTo>
                  <a:pt x="136719" y="21774"/>
                  <a:pt x="133546" y="28182"/>
                  <a:pt x="129043" y="33491"/>
                </a:cubicBezTo>
                <a:cubicBezTo>
                  <a:pt x="123267" y="40315"/>
                  <a:pt x="115193" y="46390"/>
                  <a:pt x="109432" y="50277"/>
                </a:cubicBezTo>
                <a:cubicBezTo>
                  <a:pt x="98671" y="57687"/>
                  <a:pt x="86441" y="61550"/>
                  <a:pt x="74173" y="61550"/>
                </a:cubicBezTo>
                <a:cubicBezTo>
                  <a:pt x="70749" y="61550"/>
                  <a:pt x="67322" y="61249"/>
                  <a:pt x="63924" y="60640"/>
                </a:cubicBezTo>
                <a:cubicBezTo>
                  <a:pt x="56215" y="59254"/>
                  <a:pt x="47843" y="56803"/>
                  <a:pt x="41734" y="55017"/>
                </a:cubicBezTo>
                <a:cubicBezTo>
                  <a:pt x="39514" y="54361"/>
                  <a:pt x="37105" y="54080"/>
                  <a:pt x="34665" y="54080"/>
                </a:cubicBezTo>
                <a:cubicBezTo>
                  <a:pt x="29364" y="54080"/>
                  <a:pt x="23901" y="55390"/>
                  <a:pt x="19809" y="56965"/>
                </a:cubicBezTo>
                <a:cubicBezTo>
                  <a:pt x="19799" y="56973"/>
                  <a:pt x="19791" y="56973"/>
                  <a:pt x="19783" y="56981"/>
                </a:cubicBezTo>
                <a:cubicBezTo>
                  <a:pt x="19383" y="57236"/>
                  <a:pt x="18974" y="57500"/>
                  <a:pt x="18566" y="57755"/>
                </a:cubicBezTo>
                <a:cubicBezTo>
                  <a:pt x="17281" y="58572"/>
                  <a:pt x="15954" y="59407"/>
                  <a:pt x="14721" y="60401"/>
                </a:cubicBezTo>
                <a:cubicBezTo>
                  <a:pt x="14713" y="60401"/>
                  <a:pt x="14705" y="60393"/>
                  <a:pt x="14694" y="60393"/>
                </a:cubicBezTo>
                <a:cubicBezTo>
                  <a:pt x="14611" y="60469"/>
                  <a:pt x="14517" y="60538"/>
                  <a:pt x="14423" y="60606"/>
                </a:cubicBezTo>
                <a:cubicBezTo>
                  <a:pt x="14133" y="60869"/>
                  <a:pt x="13845" y="61132"/>
                  <a:pt x="13555" y="61406"/>
                </a:cubicBezTo>
                <a:cubicBezTo>
                  <a:pt x="13530" y="61414"/>
                  <a:pt x="13504" y="61414"/>
                  <a:pt x="13469" y="61414"/>
                </a:cubicBezTo>
                <a:cubicBezTo>
                  <a:pt x="13436" y="61473"/>
                  <a:pt x="13410" y="61524"/>
                  <a:pt x="13377" y="61575"/>
                </a:cubicBezTo>
                <a:cubicBezTo>
                  <a:pt x="10126" y="64689"/>
                  <a:pt x="7115" y="68349"/>
                  <a:pt x="4597" y="72271"/>
                </a:cubicBezTo>
                <a:cubicBezTo>
                  <a:pt x="4597" y="70237"/>
                  <a:pt x="4656" y="68093"/>
                  <a:pt x="5056" y="65982"/>
                </a:cubicBezTo>
                <a:cubicBezTo>
                  <a:pt x="5064" y="65923"/>
                  <a:pt x="5038" y="65872"/>
                  <a:pt x="4995" y="65839"/>
                </a:cubicBezTo>
                <a:cubicBezTo>
                  <a:pt x="4971" y="65821"/>
                  <a:pt x="4944" y="65812"/>
                  <a:pt x="4920" y="65812"/>
                </a:cubicBezTo>
                <a:cubicBezTo>
                  <a:pt x="4893" y="65812"/>
                  <a:pt x="4868" y="65821"/>
                  <a:pt x="4842" y="65839"/>
                </a:cubicBezTo>
                <a:cubicBezTo>
                  <a:pt x="3388" y="66731"/>
                  <a:pt x="1959" y="67701"/>
                  <a:pt x="580" y="68706"/>
                </a:cubicBezTo>
                <a:cubicBezTo>
                  <a:pt x="2555" y="65063"/>
                  <a:pt x="4860" y="61643"/>
                  <a:pt x="7343" y="58666"/>
                </a:cubicBezTo>
                <a:cubicBezTo>
                  <a:pt x="11623" y="54872"/>
                  <a:pt x="16414" y="51954"/>
                  <a:pt x="21596" y="49971"/>
                </a:cubicBezTo>
                <a:cubicBezTo>
                  <a:pt x="24667" y="48797"/>
                  <a:pt x="27755" y="48048"/>
                  <a:pt x="30785" y="47758"/>
                </a:cubicBezTo>
                <a:cubicBezTo>
                  <a:pt x="31750" y="47663"/>
                  <a:pt x="32738" y="47614"/>
                  <a:pt x="33774" y="47614"/>
                </a:cubicBezTo>
                <a:cubicBezTo>
                  <a:pt x="35229" y="47614"/>
                  <a:pt x="36778" y="47709"/>
                  <a:pt x="38493" y="47903"/>
                </a:cubicBezTo>
                <a:cubicBezTo>
                  <a:pt x="44364" y="48550"/>
                  <a:pt x="50412" y="50047"/>
                  <a:pt x="57014" y="52481"/>
                </a:cubicBezTo>
                <a:cubicBezTo>
                  <a:pt x="61414" y="53883"/>
                  <a:pt x="66049" y="54719"/>
                  <a:pt x="71189" y="55041"/>
                </a:cubicBezTo>
                <a:cubicBezTo>
                  <a:pt x="72231" y="55107"/>
                  <a:pt x="73285" y="55139"/>
                  <a:pt x="74350" y="55139"/>
                </a:cubicBezTo>
                <a:cubicBezTo>
                  <a:pt x="79928" y="55139"/>
                  <a:pt x="85812" y="54244"/>
                  <a:pt x="91898" y="52473"/>
                </a:cubicBezTo>
                <a:cubicBezTo>
                  <a:pt x="98567" y="50533"/>
                  <a:pt x="105050" y="47129"/>
                  <a:pt x="110633" y="42653"/>
                </a:cubicBezTo>
                <a:cubicBezTo>
                  <a:pt x="112428" y="41438"/>
                  <a:pt x="114137" y="40202"/>
                  <a:pt x="115746" y="38945"/>
                </a:cubicBezTo>
                <a:cubicBezTo>
                  <a:pt x="117431" y="37744"/>
                  <a:pt x="118911" y="36425"/>
                  <a:pt x="120161" y="35269"/>
                </a:cubicBezTo>
                <a:lnTo>
                  <a:pt x="120222" y="35210"/>
                </a:lnTo>
                <a:cubicBezTo>
                  <a:pt x="125174" y="30750"/>
                  <a:pt x="129054" y="26054"/>
                  <a:pt x="131963" y="21018"/>
                </a:cubicBezTo>
                <a:cubicBezTo>
                  <a:pt x="132702" y="19732"/>
                  <a:pt x="133342" y="18466"/>
                  <a:pt x="133885" y="17214"/>
                </a:cubicBezTo>
                <a:lnTo>
                  <a:pt x="133954" y="17231"/>
                </a:lnTo>
                <a:cubicBezTo>
                  <a:pt x="135322" y="14168"/>
                  <a:pt x="136037" y="11182"/>
                  <a:pt x="136139" y="8085"/>
                </a:cubicBezTo>
                <a:cubicBezTo>
                  <a:pt x="136190" y="6562"/>
                  <a:pt x="136055" y="5398"/>
                  <a:pt x="135706" y="4315"/>
                </a:cubicBezTo>
                <a:cubicBezTo>
                  <a:pt x="135263" y="2955"/>
                  <a:pt x="134532" y="1916"/>
                  <a:pt x="133527" y="1236"/>
                </a:cubicBezTo>
                <a:cubicBezTo>
                  <a:pt x="132464" y="513"/>
                  <a:pt x="131308" y="325"/>
                  <a:pt x="130091" y="215"/>
                </a:cubicBezTo>
                <a:cubicBezTo>
                  <a:pt x="130261" y="211"/>
                  <a:pt x="130431" y="209"/>
                  <a:pt x="130600" y="209"/>
                </a:cubicBezTo>
                <a:close/>
                <a:moveTo>
                  <a:pt x="122331" y="40697"/>
                </a:moveTo>
                <a:cubicBezTo>
                  <a:pt x="127122" y="50839"/>
                  <a:pt x="135314" y="59058"/>
                  <a:pt x="143245" y="67013"/>
                </a:cubicBezTo>
                <a:cubicBezTo>
                  <a:pt x="144078" y="67846"/>
                  <a:pt x="144903" y="68679"/>
                  <a:pt x="145728" y="69515"/>
                </a:cubicBezTo>
                <a:cubicBezTo>
                  <a:pt x="143270" y="69361"/>
                  <a:pt x="140948" y="68867"/>
                  <a:pt x="138632" y="68024"/>
                </a:cubicBezTo>
                <a:lnTo>
                  <a:pt x="138377" y="67932"/>
                </a:lnTo>
                <a:lnTo>
                  <a:pt x="138446" y="68195"/>
                </a:lnTo>
                <a:cubicBezTo>
                  <a:pt x="139067" y="70619"/>
                  <a:pt x="139508" y="72935"/>
                  <a:pt x="139782" y="75256"/>
                </a:cubicBezTo>
                <a:cubicBezTo>
                  <a:pt x="129207" y="66009"/>
                  <a:pt x="121396" y="55552"/>
                  <a:pt x="117176" y="45001"/>
                </a:cubicBezTo>
                <a:cubicBezTo>
                  <a:pt x="118885" y="43657"/>
                  <a:pt x="120630" y="42220"/>
                  <a:pt x="122331" y="40697"/>
                </a:cubicBezTo>
                <a:close/>
                <a:moveTo>
                  <a:pt x="130878" y="1"/>
                </a:moveTo>
                <a:cubicBezTo>
                  <a:pt x="130499" y="1"/>
                  <a:pt x="130124" y="17"/>
                  <a:pt x="129750" y="46"/>
                </a:cubicBezTo>
                <a:cubicBezTo>
                  <a:pt x="129521" y="70"/>
                  <a:pt x="129299" y="78"/>
                  <a:pt x="129070" y="121"/>
                </a:cubicBezTo>
                <a:cubicBezTo>
                  <a:pt x="128839" y="156"/>
                  <a:pt x="128619" y="215"/>
                  <a:pt x="128398" y="274"/>
                </a:cubicBezTo>
                <a:cubicBezTo>
                  <a:pt x="127963" y="411"/>
                  <a:pt x="127547" y="573"/>
                  <a:pt x="127130" y="760"/>
                </a:cubicBezTo>
                <a:cubicBezTo>
                  <a:pt x="127079" y="785"/>
                  <a:pt x="127028" y="811"/>
                  <a:pt x="126969" y="836"/>
                </a:cubicBezTo>
                <a:cubicBezTo>
                  <a:pt x="125113" y="1500"/>
                  <a:pt x="123489" y="2427"/>
                  <a:pt x="122041" y="3644"/>
                </a:cubicBezTo>
                <a:cubicBezTo>
                  <a:pt x="117227" y="7711"/>
                  <a:pt x="114086" y="13437"/>
                  <a:pt x="112963" y="20218"/>
                </a:cubicBezTo>
                <a:cubicBezTo>
                  <a:pt x="111969" y="26199"/>
                  <a:pt x="112565" y="32639"/>
                  <a:pt x="114733" y="39369"/>
                </a:cubicBezTo>
                <a:cubicBezTo>
                  <a:pt x="113371" y="40399"/>
                  <a:pt x="111952" y="41419"/>
                  <a:pt x="110462" y="42424"/>
                </a:cubicBezTo>
                <a:cubicBezTo>
                  <a:pt x="104908" y="46890"/>
                  <a:pt x="98457" y="50269"/>
                  <a:pt x="91821" y="52199"/>
                </a:cubicBezTo>
                <a:cubicBezTo>
                  <a:pt x="85751" y="53968"/>
                  <a:pt x="79879" y="54856"/>
                  <a:pt x="74323" y="54856"/>
                </a:cubicBezTo>
                <a:cubicBezTo>
                  <a:pt x="73276" y="54856"/>
                  <a:pt x="72240" y="54825"/>
                  <a:pt x="71215" y="54762"/>
                </a:cubicBezTo>
                <a:cubicBezTo>
                  <a:pt x="66092" y="54437"/>
                  <a:pt x="61481" y="53604"/>
                  <a:pt x="57108" y="52209"/>
                </a:cubicBezTo>
                <a:cubicBezTo>
                  <a:pt x="50490" y="49775"/>
                  <a:pt x="44415" y="48278"/>
                  <a:pt x="38526" y="47623"/>
                </a:cubicBezTo>
                <a:cubicBezTo>
                  <a:pt x="36782" y="47426"/>
                  <a:pt x="35205" y="47328"/>
                  <a:pt x="33724" y="47328"/>
                </a:cubicBezTo>
                <a:cubicBezTo>
                  <a:pt x="32697" y="47328"/>
                  <a:pt x="31716" y="47375"/>
                  <a:pt x="30758" y="47470"/>
                </a:cubicBezTo>
                <a:cubicBezTo>
                  <a:pt x="27704" y="47776"/>
                  <a:pt x="24590" y="48523"/>
                  <a:pt x="21494" y="49708"/>
                </a:cubicBezTo>
                <a:cubicBezTo>
                  <a:pt x="16838" y="51484"/>
                  <a:pt x="12448" y="53986"/>
                  <a:pt x="8501" y="57228"/>
                </a:cubicBezTo>
                <a:lnTo>
                  <a:pt x="6118" y="59585"/>
                </a:lnTo>
                <a:cubicBezTo>
                  <a:pt x="3933" y="62400"/>
                  <a:pt x="1789" y="65821"/>
                  <a:pt x="35" y="69131"/>
                </a:cubicBezTo>
                <a:cubicBezTo>
                  <a:pt x="0" y="69190"/>
                  <a:pt x="19" y="69259"/>
                  <a:pt x="70" y="69300"/>
                </a:cubicBezTo>
                <a:cubicBezTo>
                  <a:pt x="97" y="69323"/>
                  <a:pt x="129" y="69334"/>
                  <a:pt x="162" y="69334"/>
                </a:cubicBezTo>
                <a:cubicBezTo>
                  <a:pt x="191" y="69334"/>
                  <a:pt x="220" y="69326"/>
                  <a:pt x="248" y="69310"/>
                </a:cubicBezTo>
                <a:cubicBezTo>
                  <a:pt x="1687" y="68228"/>
                  <a:pt x="3192" y="67199"/>
                  <a:pt x="4723" y="66247"/>
                </a:cubicBezTo>
                <a:lnTo>
                  <a:pt x="4723" y="66247"/>
                </a:lnTo>
                <a:cubicBezTo>
                  <a:pt x="4342" y="68451"/>
                  <a:pt x="4307" y="70662"/>
                  <a:pt x="4307" y="72755"/>
                </a:cubicBezTo>
                <a:cubicBezTo>
                  <a:pt x="4307" y="72814"/>
                  <a:pt x="4350" y="72865"/>
                  <a:pt x="4409" y="72892"/>
                </a:cubicBezTo>
                <a:lnTo>
                  <a:pt x="4452" y="72892"/>
                </a:lnTo>
                <a:cubicBezTo>
                  <a:pt x="4503" y="72892"/>
                  <a:pt x="4546" y="72865"/>
                  <a:pt x="4570" y="72822"/>
                </a:cubicBezTo>
                <a:cubicBezTo>
                  <a:pt x="7174" y="68714"/>
                  <a:pt x="10314" y="64869"/>
                  <a:pt x="13716" y="61643"/>
                </a:cubicBezTo>
                <a:cubicBezTo>
                  <a:pt x="13724" y="61635"/>
                  <a:pt x="13735" y="61635"/>
                  <a:pt x="13743" y="61635"/>
                </a:cubicBezTo>
                <a:cubicBezTo>
                  <a:pt x="15266" y="60181"/>
                  <a:pt x="17026" y="59066"/>
                  <a:pt x="18719" y="57994"/>
                </a:cubicBezTo>
                <a:cubicBezTo>
                  <a:pt x="19127" y="57739"/>
                  <a:pt x="19528" y="57483"/>
                  <a:pt x="19928" y="57228"/>
                </a:cubicBezTo>
                <a:cubicBezTo>
                  <a:pt x="23987" y="55659"/>
                  <a:pt x="29406" y="54362"/>
                  <a:pt x="34666" y="54362"/>
                </a:cubicBezTo>
                <a:cubicBezTo>
                  <a:pt x="37079" y="54362"/>
                  <a:pt x="39459" y="54635"/>
                  <a:pt x="41658" y="55280"/>
                </a:cubicBezTo>
                <a:cubicBezTo>
                  <a:pt x="47774" y="57075"/>
                  <a:pt x="56146" y="59534"/>
                  <a:pt x="63873" y="60920"/>
                </a:cubicBezTo>
                <a:cubicBezTo>
                  <a:pt x="67258" y="61524"/>
                  <a:pt x="70678" y="61831"/>
                  <a:pt x="74107" y="61831"/>
                </a:cubicBezTo>
                <a:cubicBezTo>
                  <a:pt x="78634" y="61831"/>
                  <a:pt x="83185" y="61304"/>
                  <a:pt x="87712" y="60240"/>
                </a:cubicBezTo>
                <a:cubicBezTo>
                  <a:pt x="95480" y="58427"/>
                  <a:pt x="102839" y="55160"/>
                  <a:pt x="109594" y="50514"/>
                </a:cubicBezTo>
                <a:cubicBezTo>
                  <a:pt x="111789" y="49026"/>
                  <a:pt x="114325" y="47223"/>
                  <a:pt x="116945" y="45181"/>
                </a:cubicBezTo>
                <a:cubicBezTo>
                  <a:pt x="121225" y="55842"/>
                  <a:pt x="129145" y="66390"/>
                  <a:pt x="139876" y="75716"/>
                </a:cubicBezTo>
                <a:lnTo>
                  <a:pt x="140147" y="75955"/>
                </a:lnTo>
                <a:lnTo>
                  <a:pt x="140105" y="75589"/>
                </a:lnTo>
                <a:cubicBezTo>
                  <a:pt x="139841" y="73215"/>
                  <a:pt x="139406" y="70850"/>
                  <a:pt x="138785" y="68381"/>
                </a:cubicBezTo>
                <a:lnTo>
                  <a:pt x="138785" y="68381"/>
                </a:lnTo>
                <a:cubicBezTo>
                  <a:pt x="141160" y="69225"/>
                  <a:pt x="143551" y="69692"/>
                  <a:pt x="146077" y="69821"/>
                </a:cubicBezTo>
                <a:lnTo>
                  <a:pt x="146443" y="69837"/>
                </a:lnTo>
                <a:lnTo>
                  <a:pt x="146187" y="69574"/>
                </a:lnTo>
                <a:cubicBezTo>
                  <a:pt x="145277" y="68655"/>
                  <a:pt x="144368" y="67736"/>
                  <a:pt x="143439" y="66817"/>
                </a:cubicBezTo>
                <a:cubicBezTo>
                  <a:pt x="135510" y="58862"/>
                  <a:pt x="127318" y="50635"/>
                  <a:pt x="122552" y="40501"/>
                </a:cubicBezTo>
                <a:cubicBezTo>
                  <a:pt x="124935" y="38357"/>
                  <a:pt x="127240" y="36059"/>
                  <a:pt x="129258" y="33678"/>
                </a:cubicBezTo>
                <a:cubicBezTo>
                  <a:pt x="133791" y="28335"/>
                  <a:pt x="136982" y="21876"/>
                  <a:pt x="138761" y="14501"/>
                </a:cubicBezTo>
                <a:cubicBezTo>
                  <a:pt x="139177" y="12781"/>
                  <a:pt x="139194" y="9855"/>
                  <a:pt x="139143" y="9379"/>
                </a:cubicBezTo>
                <a:cubicBezTo>
                  <a:pt x="139118" y="8409"/>
                  <a:pt x="139016" y="7440"/>
                  <a:pt x="138812" y="6486"/>
                </a:cubicBezTo>
                <a:cubicBezTo>
                  <a:pt x="138624" y="5602"/>
                  <a:pt x="138326" y="4724"/>
                  <a:pt x="137901" y="3917"/>
                </a:cubicBezTo>
                <a:cubicBezTo>
                  <a:pt x="137477" y="3109"/>
                  <a:pt x="136888" y="2367"/>
                  <a:pt x="136190" y="1773"/>
                </a:cubicBezTo>
                <a:cubicBezTo>
                  <a:pt x="135494" y="1177"/>
                  <a:pt x="134685" y="701"/>
                  <a:pt x="133809" y="411"/>
                </a:cubicBezTo>
                <a:cubicBezTo>
                  <a:pt x="132941" y="113"/>
                  <a:pt x="132014" y="11"/>
                  <a:pt x="131112" y="3"/>
                </a:cubicBezTo>
                <a:cubicBezTo>
                  <a:pt x="131034" y="1"/>
                  <a:pt x="130956" y="1"/>
                  <a:pt x="13087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4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34"/>
          <p:cNvPicPr preferRelativeResize="0"/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 rot="1140616">
            <a:off x="-1381366" y="-1834383"/>
            <a:ext cx="10845633" cy="816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34"/>
          <p:cNvPicPr preferRelativeResize="0"/>
          <p:nvPr/>
        </p:nvPicPr>
        <p:blipFill>
          <a:blip r:embed="rId3">
            <a:alphaModFix amt="79000"/>
          </a:blip>
          <a:stretch>
            <a:fillRect/>
          </a:stretch>
        </p:blipFill>
        <p:spPr>
          <a:xfrm rot="-3599999">
            <a:off x="-1230102" y="3473194"/>
            <a:ext cx="2402701" cy="212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34"/>
          <p:cNvPicPr preferRelativeResize="0"/>
          <p:nvPr/>
        </p:nvPicPr>
        <p:blipFill>
          <a:blip r:embed="rId4">
            <a:alphaModFix amt="79000"/>
          </a:blip>
          <a:stretch>
            <a:fillRect/>
          </a:stretch>
        </p:blipFill>
        <p:spPr>
          <a:xfrm rot="-8100000">
            <a:off x="-1250537" y="2394311"/>
            <a:ext cx="2031026" cy="472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34"/>
          <p:cNvPicPr preferRelativeResize="0"/>
          <p:nvPr/>
        </p:nvPicPr>
        <p:blipFill>
          <a:blip r:embed="rId5">
            <a:alphaModFix amt="57000"/>
          </a:blip>
          <a:stretch>
            <a:fillRect/>
          </a:stretch>
        </p:blipFill>
        <p:spPr>
          <a:xfrm rot="4500000">
            <a:off x="-1263626" y="-1989825"/>
            <a:ext cx="1488753" cy="42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34"/>
          <p:cNvPicPr preferRelativeResize="0"/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 rot="853138" flipH="1">
            <a:off x="7647847" y="3404963"/>
            <a:ext cx="3249081" cy="4245596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34"/>
          <p:cNvSpPr/>
          <p:nvPr/>
        </p:nvSpPr>
        <p:spPr>
          <a:xfrm>
            <a:off x="320850" y="338100"/>
            <a:ext cx="8502300" cy="4467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35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 flipH="1">
            <a:off x="-1224926" y="-3474274"/>
            <a:ext cx="9883326" cy="936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35"/>
          <p:cNvPicPr preferRelativeResize="0"/>
          <p:nvPr/>
        </p:nvPicPr>
        <p:blipFill>
          <a:blip r:embed="rId3">
            <a:alphaModFix amt="79000"/>
          </a:blip>
          <a:stretch>
            <a:fillRect/>
          </a:stretch>
        </p:blipFill>
        <p:spPr>
          <a:xfrm rot="-8100000">
            <a:off x="7606210" y="-1768699"/>
            <a:ext cx="2851981" cy="42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35"/>
          <p:cNvPicPr preferRelativeResize="0"/>
          <p:nvPr/>
        </p:nvPicPr>
        <p:blipFill>
          <a:blip r:embed="rId4">
            <a:alphaModFix amt="89000"/>
          </a:blip>
          <a:stretch>
            <a:fillRect/>
          </a:stretch>
        </p:blipFill>
        <p:spPr>
          <a:xfrm rot="5002254">
            <a:off x="1251077" y="-2156113"/>
            <a:ext cx="2156560" cy="502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35"/>
          <p:cNvPicPr preferRelativeResize="0"/>
          <p:nvPr/>
        </p:nvPicPr>
        <p:blipFill>
          <a:blip r:embed="rId5">
            <a:alphaModFix amt="67000"/>
          </a:blip>
          <a:stretch>
            <a:fillRect/>
          </a:stretch>
        </p:blipFill>
        <p:spPr>
          <a:xfrm rot="-1499413">
            <a:off x="4110944" y="2572625"/>
            <a:ext cx="5636499" cy="42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35"/>
          <p:cNvPicPr preferRelativeResize="0"/>
          <p:nvPr/>
        </p:nvPicPr>
        <p:blipFill>
          <a:blip r:embed="rId6">
            <a:alphaModFix amt="79000"/>
          </a:blip>
          <a:stretch>
            <a:fillRect/>
          </a:stretch>
        </p:blipFill>
        <p:spPr>
          <a:xfrm flipH="1">
            <a:off x="-1029453" y="2060200"/>
            <a:ext cx="3114322" cy="4245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35"/>
          <p:cNvPicPr preferRelativeResize="0"/>
          <p:nvPr/>
        </p:nvPicPr>
        <p:blipFill>
          <a:blip r:embed="rId7">
            <a:alphaModFix amt="82000"/>
          </a:blip>
          <a:stretch>
            <a:fillRect/>
          </a:stretch>
        </p:blipFill>
        <p:spPr>
          <a:xfrm rot="4500001">
            <a:off x="8704832" y="2060198"/>
            <a:ext cx="3768482" cy="4245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35"/>
          <p:cNvPicPr preferRelativeResize="0"/>
          <p:nvPr/>
        </p:nvPicPr>
        <p:blipFill>
          <a:blip r:embed="rId8">
            <a:alphaModFix amt="82000"/>
          </a:blip>
          <a:stretch>
            <a:fillRect/>
          </a:stretch>
        </p:blipFill>
        <p:spPr>
          <a:xfrm rot="-3599999">
            <a:off x="-1106752" y="-649481"/>
            <a:ext cx="2402701" cy="212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35"/>
          <p:cNvPicPr preferRelativeResize="0"/>
          <p:nvPr/>
        </p:nvPicPr>
        <p:blipFill>
          <a:blip r:embed="rId8">
            <a:alphaModFix amt="82000"/>
          </a:blip>
          <a:stretch>
            <a:fillRect/>
          </a:stretch>
        </p:blipFill>
        <p:spPr>
          <a:xfrm rot="-3599999">
            <a:off x="7982373" y="3545981"/>
            <a:ext cx="2402701" cy="2125044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35"/>
          <p:cNvSpPr txBox="1">
            <a:spLocks noGrp="1"/>
          </p:cNvSpPr>
          <p:nvPr>
            <p:ph type="title"/>
          </p:nvPr>
        </p:nvSpPr>
        <p:spPr>
          <a:xfrm>
            <a:off x="5273950" y="2846300"/>
            <a:ext cx="29433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70" name="Google Shape;670;p35"/>
          <p:cNvSpPr txBox="1">
            <a:spLocks noGrp="1"/>
          </p:cNvSpPr>
          <p:nvPr>
            <p:ph type="title" idx="2" hasCustomPrompt="1"/>
          </p:nvPr>
        </p:nvSpPr>
        <p:spPr>
          <a:xfrm>
            <a:off x="6799725" y="1375088"/>
            <a:ext cx="153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71" name="Google Shape;671;p35"/>
          <p:cNvSpPr txBox="1">
            <a:spLocks noGrp="1"/>
          </p:cNvSpPr>
          <p:nvPr>
            <p:ph type="subTitle" idx="1"/>
          </p:nvPr>
        </p:nvSpPr>
        <p:spPr>
          <a:xfrm>
            <a:off x="5427650" y="3343425"/>
            <a:ext cx="2789700" cy="6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36"/>
          <p:cNvPicPr preferRelativeResize="0"/>
          <p:nvPr/>
        </p:nvPicPr>
        <p:blipFill>
          <a:blip r:embed="rId2">
            <a:alphaModFix amt="73000"/>
          </a:blip>
          <a:stretch>
            <a:fillRect/>
          </a:stretch>
        </p:blipFill>
        <p:spPr>
          <a:xfrm>
            <a:off x="-880637" y="-922400"/>
            <a:ext cx="6297576" cy="596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36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 rot="-3120762" flipH="1">
            <a:off x="3273261" y="3085075"/>
            <a:ext cx="3768483" cy="424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36"/>
          <p:cNvPicPr preferRelativeResize="0"/>
          <p:nvPr/>
        </p:nvPicPr>
        <p:blipFill>
          <a:blip r:embed="rId2">
            <a:alphaModFix amt="73000"/>
          </a:blip>
          <a:stretch>
            <a:fillRect/>
          </a:stretch>
        </p:blipFill>
        <p:spPr>
          <a:xfrm>
            <a:off x="3328226" y="-1006750"/>
            <a:ext cx="6297576" cy="596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36"/>
          <p:cNvPicPr preferRelativeResize="0"/>
          <p:nvPr/>
        </p:nvPicPr>
        <p:blipFill>
          <a:blip r:embed="rId4">
            <a:alphaModFix amt="49000"/>
          </a:blip>
          <a:stretch>
            <a:fillRect/>
          </a:stretch>
        </p:blipFill>
        <p:spPr>
          <a:xfrm rot="-4052003">
            <a:off x="4388940" y="2833526"/>
            <a:ext cx="4480777" cy="58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36"/>
          <p:cNvPicPr preferRelativeResize="0"/>
          <p:nvPr/>
        </p:nvPicPr>
        <p:blipFill>
          <a:blip r:embed="rId5">
            <a:alphaModFix amt="79000"/>
          </a:blip>
          <a:stretch>
            <a:fillRect/>
          </a:stretch>
        </p:blipFill>
        <p:spPr>
          <a:xfrm rot="6321809" flipH="1">
            <a:off x="-48442" y="1998512"/>
            <a:ext cx="2156560" cy="502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36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 rot="-9903264" flipH="1">
            <a:off x="6510256" y="-476058"/>
            <a:ext cx="4829165" cy="5440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36"/>
          <p:cNvPicPr preferRelativeResize="0"/>
          <p:nvPr/>
        </p:nvPicPr>
        <p:blipFill>
          <a:blip r:embed="rId6">
            <a:alphaModFix amt="79000"/>
          </a:blip>
          <a:stretch>
            <a:fillRect/>
          </a:stretch>
        </p:blipFill>
        <p:spPr>
          <a:xfrm>
            <a:off x="7076501" y="2129800"/>
            <a:ext cx="3114322" cy="4245597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36"/>
          <p:cNvSpPr txBox="1">
            <a:spLocks noGrp="1"/>
          </p:cNvSpPr>
          <p:nvPr>
            <p:ph type="title"/>
          </p:nvPr>
        </p:nvSpPr>
        <p:spPr>
          <a:xfrm>
            <a:off x="4831513" y="1831995"/>
            <a:ext cx="32910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1" name="Google Shape;681;p36"/>
          <p:cNvSpPr txBox="1">
            <a:spLocks noGrp="1"/>
          </p:cNvSpPr>
          <p:nvPr>
            <p:ph type="title" idx="2" hasCustomPrompt="1"/>
          </p:nvPr>
        </p:nvSpPr>
        <p:spPr>
          <a:xfrm>
            <a:off x="1021488" y="1814855"/>
            <a:ext cx="2765700" cy="15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82" name="Google Shape;682;p36"/>
          <p:cNvSpPr txBox="1">
            <a:spLocks noGrp="1"/>
          </p:cNvSpPr>
          <p:nvPr>
            <p:ph type="subTitle" idx="1"/>
          </p:nvPr>
        </p:nvSpPr>
        <p:spPr>
          <a:xfrm>
            <a:off x="4959913" y="2732805"/>
            <a:ext cx="3034200" cy="5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3" name="Google Shape;683;p36"/>
          <p:cNvSpPr/>
          <p:nvPr/>
        </p:nvSpPr>
        <p:spPr>
          <a:xfrm>
            <a:off x="320850" y="338100"/>
            <a:ext cx="8502300" cy="4467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4" name="Google Shape;684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9175861" flipH="1">
            <a:off x="6939689" y="-1238662"/>
            <a:ext cx="2126069" cy="3756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5" name="Google Shape;685;p36"/>
          <p:cNvGrpSpPr/>
          <p:nvPr/>
        </p:nvGrpSpPr>
        <p:grpSpPr>
          <a:xfrm rot="-1826765">
            <a:off x="6582608" y="2571961"/>
            <a:ext cx="5482898" cy="2493154"/>
            <a:chOff x="1006958" y="238102"/>
            <a:chExt cx="4651488" cy="2115100"/>
          </a:xfrm>
        </p:grpSpPr>
        <p:sp>
          <p:nvSpPr>
            <p:cNvPr id="686" name="Google Shape;686;p36"/>
            <p:cNvSpPr/>
            <p:nvPr/>
          </p:nvSpPr>
          <p:spPr>
            <a:xfrm>
              <a:off x="1006958" y="397451"/>
              <a:ext cx="1384165" cy="1765236"/>
            </a:xfrm>
            <a:custGeom>
              <a:avLst/>
              <a:gdLst/>
              <a:ahLst/>
              <a:cxnLst/>
              <a:rect l="l" t="t" r="r" b="b"/>
              <a:pathLst>
                <a:path w="66355" h="84623" extrusionOk="0">
                  <a:moveTo>
                    <a:pt x="54924" y="321"/>
                  </a:moveTo>
                  <a:cubicBezTo>
                    <a:pt x="58964" y="321"/>
                    <a:pt x="62715" y="2238"/>
                    <a:pt x="64431" y="5314"/>
                  </a:cubicBezTo>
                  <a:cubicBezTo>
                    <a:pt x="65848" y="7846"/>
                    <a:pt x="66021" y="11251"/>
                    <a:pt x="64918" y="14903"/>
                  </a:cubicBezTo>
                  <a:cubicBezTo>
                    <a:pt x="63350" y="20124"/>
                    <a:pt x="59691" y="25098"/>
                    <a:pt x="53741" y="30106"/>
                  </a:cubicBezTo>
                  <a:cubicBezTo>
                    <a:pt x="47760" y="35141"/>
                    <a:pt x="40936" y="39199"/>
                    <a:pt x="34200" y="43052"/>
                  </a:cubicBezTo>
                  <a:cubicBezTo>
                    <a:pt x="29251" y="34580"/>
                    <a:pt x="29332" y="23249"/>
                    <a:pt x="34392" y="14843"/>
                  </a:cubicBezTo>
                  <a:cubicBezTo>
                    <a:pt x="36136" y="11952"/>
                    <a:pt x="38478" y="9228"/>
                    <a:pt x="41571" y="6516"/>
                  </a:cubicBezTo>
                  <a:cubicBezTo>
                    <a:pt x="45617" y="2972"/>
                    <a:pt x="49389" y="988"/>
                    <a:pt x="53100" y="454"/>
                  </a:cubicBezTo>
                  <a:cubicBezTo>
                    <a:pt x="53709" y="368"/>
                    <a:pt x="54317" y="321"/>
                    <a:pt x="54924" y="321"/>
                  </a:cubicBezTo>
                  <a:close/>
                  <a:moveTo>
                    <a:pt x="54921" y="0"/>
                  </a:moveTo>
                  <a:cubicBezTo>
                    <a:pt x="54303" y="0"/>
                    <a:pt x="53679" y="44"/>
                    <a:pt x="53054" y="134"/>
                  </a:cubicBezTo>
                  <a:cubicBezTo>
                    <a:pt x="49275" y="675"/>
                    <a:pt x="45449" y="2685"/>
                    <a:pt x="41350" y="6276"/>
                  </a:cubicBezTo>
                  <a:cubicBezTo>
                    <a:pt x="38238" y="9000"/>
                    <a:pt x="35874" y="11751"/>
                    <a:pt x="34112" y="14676"/>
                  </a:cubicBezTo>
                  <a:cubicBezTo>
                    <a:pt x="28992" y="23175"/>
                    <a:pt x="28918" y="34639"/>
                    <a:pt x="33911" y="43212"/>
                  </a:cubicBezTo>
                  <a:cubicBezTo>
                    <a:pt x="33198" y="43621"/>
                    <a:pt x="32490" y="44028"/>
                    <a:pt x="31782" y="44428"/>
                  </a:cubicBezTo>
                  <a:cubicBezTo>
                    <a:pt x="28764" y="46144"/>
                    <a:pt x="25646" y="47920"/>
                    <a:pt x="22635" y="49750"/>
                  </a:cubicBezTo>
                  <a:cubicBezTo>
                    <a:pt x="16866" y="53254"/>
                    <a:pt x="10383" y="57668"/>
                    <a:pt x="6043" y="63811"/>
                  </a:cubicBezTo>
                  <a:cubicBezTo>
                    <a:pt x="1396" y="70381"/>
                    <a:pt x="1" y="78353"/>
                    <a:pt x="2404" y="84622"/>
                  </a:cubicBezTo>
                  <a:lnTo>
                    <a:pt x="2712" y="84502"/>
                  </a:lnTo>
                  <a:cubicBezTo>
                    <a:pt x="340" y="78332"/>
                    <a:pt x="1723" y="70481"/>
                    <a:pt x="6303" y="63997"/>
                  </a:cubicBezTo>
                  <a:cubicBezTo>
                    <a:pt x="10617" y="57908"/>
                    <a:pt x="17067" y="53516"/>
                    <a:pt x="22808" y="50022"/>
                  </a:cubicBezTo>
                  <a:cubicBezTo>
                    <a:pt x="25813" y="48200"/>
                    <a:pt x="28925" y="46425"/>
                    <a:pt x="31942" y="44715"/>
                  </a:cubicBezTo>
                  <a:cubicBezTo>
                    <a:pt x="39461" y="40435"/>
                    <a:pt x="47232" y="36015"/>
                    <a:pt x="53950" y="30360"/>
                  </a:cubicBezTo>
                  <a:cubicBezTo>
                    <a:pt x="59951" y="25305"/>
                    <a:pt x="63644" y="20278"/>
                    <a:pt x="65232" y="14996"/>
                  </a:cubicBezTo>
                  <a:cubicBezTo>
                    <a:pt x="66354" y="11258"/>
                    <a:pt x="66175" y="7766"/>
                    <a:pt x="64718" y="5154"/>
                  </a:cubicBezTo>
                  <a:cubicBezTo>
                    <a:pt x="62946" y="1975"/>
                    <a:pt x="59078" y="0"/>
                    <a:pt x="549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1125192" y="238102"/>
              <a:ext cx="1421922" cy="1951182"/>
            </a:xfrm>
            <a:custGeom>
              <a:avLst/>
              <a:gdLst/>
              <a:ahLst/>
              <a:cxnLst/>
              <a:rect l="l" t="t" r="r" b="b"/>
              <a:pathLst>
                <a:path w="68165" h="93537" extrusionOk="0">
                  <a:moveTo>
                    <a:pt x="49837" y="0"/>
                  </a:moveTo>
                  <a:cubicBezTo>
                    <a:pt x="46163" y="0"/>
                    <a:pt x="42286" y="855"/>
                    <a:pt x="38480" y="2538"/>
                  </a:cubicBezTo>
                  <a:cubicBezTo>
                    <a:pt x="28992" y="6738"/>
                    <a:pt x="21473" y="15585"/>
                    <a:pt x="18869" y="25627"/>
                  </a:cubicBezTo>
                  <a:cubicBezTo>
                    <a:pt x="16419" y="35035"/>
                    <a:pt x="18182" y="45531"/>
                    <a:pt x="23583" y="53710"/>
                  </a:cubicBezTo>
                  <a:lnTo>
                    <a:pt x="23858" y="53529"/>
                  </a:lnTo>
                  <a:cubicBezTo>
                    <a:pt x="18502" y="45430"/>
                    <a:pt x="16754" y="35027"/>
                    <a:pt x="19183" y="25707"/>
                  </a:cubicBezTo>
                  <a:cubicBezTo>
                    <a:pt x="21768" y="15766"/>
                    <a:pt x="29213" y="6999"/>
                    <a:pt x="38613" y="2839"/>
                  </a:cubicBezTo>
                  <a:cubicBezTo>
                    <a:pt x="42375" y="1171"/>
                    <a:pt x="46209" y="325"/>
                    <a:pt x="49840" y="325"/>
                  </a:cubicBezTo>
                  <a:cubicBezTo>
                    <a:pt x="52079" y="325"/>
                    <a:pt x="54241" y="647"/>
                    <a:pt x="56260" y="1296"/>
                  </a:cubicBezTo>
                  <a:cubicBezTo>
                    <a:pt x="62343" y="3259"/>
                    <a:pt x="66910" y="8387"/>
                    <a:pt x="67623" y="14069"/>
                  </a:cubicBezTo>
                  <a:cubicBezTo>
                    <a:pt x="67831" y="15726"/>
                    <a:pt x="67751" y="17575"/>
                    <a:pt x="67376" y="19711"/>
                  </a:cubicBezTo>
                  <a:cubicBezTo>
                    <a:pt x="66790" y="23063"/>
                    <a:pt x="65675" y="26287"/>
                    <a:pt x="64051" y="29292"/>
                  </a:cubicBezTo>
                  <a:cubicBezTo>
                    <a:pt x="58537" y="39528"/>
                    <a:pt x="47607" y="46117"/>
                    <a:pt x="38827" y="51405"/>
                  </a:cubicBezTo>
                  <a:cubicBezTo>
                    <a:pt x="37512" y="52200"/>
                    <a:pt x="36196" y="52989"/>
                    <a:pt x="34881" y="53783"/>
                  </a:cubicBezTo>
                  <a:lnTo>
                    <a:pt x="33620" y="54537"/>
                  </a:lnTo>
                  <a:cubicBezTo>
                    <a:pt x="32637" y="55131"/>
                    <a:pt x="31657" y="55726"/>
                    <a:pt x="30674" y="56314"/>
                  </a:cubicBezTo>
                  <a:cubicBezTo>
                    <a:pt x="29660" y="56927"/>
                    <a:pt x="28638" y="57541"/>
                    <a:pt x="27623" y="58156"/>
                  </a:cubicBezTo>
                  <a:lnTo>
                    <a:pt x="21287" y="61975"/>
                  </a:lnTo>
                  <a:cubicBezTo>
                    <a:pt x="15839" y="65260"/>
                    <a:pt x="9663" y="68986"/>
                    <a:pt x="5663" y="74520"/>
                  </a:cubicBezTo>
                  <a:cubicBezTo>
                    <a:pt x="2071" y="79488"/>
                    <a:pt x="1" y="87555"/>
                    <a:pt x="3934" y="93537"/>
                  </a:cubicBezTo>
                  <a:lnTo>
                    <a:pt x="4207" y="93363"/>
                  </a:lnTo>
                  <a:cubicBezTo>
                    <a:pt x="361" y="87507"/>
                    <a:pt x="2398" y="79589"/>
                    <a:pt x="5923" y="74714"/>
                  </a:cubicBezTo>
                  <a:cubicBezTo>
                    <a:pt x="9889" y="69226"/>
                    <a:pt x="16033" y="65521"/>
                    <a:pt x="21454" y="62249"/>
                  </a:cubicBezTo>
                  <a:lnTo>
                    <a:pt x="27790" y="58437"/>
                  </a:lnTo>
                  <a:cubicBezTo>
                    <a:pt x="28804" y="57822"/>
                    <a:pt x="29827" y="57208"/>
                    <a:pt x="30841" y="56594"/>
                  </a:cubicBezTo>
                  <a:cubicBezTo>
                    <a:pt x="31823" y="56006"/>
                    <a:pt x="32804" y="55411"/>
                    <a:pt x="33786" y="54817"/>
                  </a:cubicBezTo>
                  <a:lnTo>
                    <a:pt x="35047" y="54064"/>
                  </a:lnTo>
                  <a:cubicBezTo>
                    <a:pt x="36363" y="53269"/>
                    <a:pt x="37678" y="52481"/>
                    <a:pt x="38994" y="51686"/>
                  </a:cubicBezTo>
                  <a:cubicBezTo>
                    <a:pt x="47807" y="46372"/>
                    <a:pt x="58778" y="39762"/>
                    <a:pt x="64338" y="29446"/>
                  </a:cubicBezTo>
                  <a:cubicBezTo>
                    <a:pt x="65974" y="26407"/>
                    <a:pt x="67102" y="23156"/>
                    <a:pt x="67697" y="19764"/>
                  </a:cubicBezTo>
                  <a:cubicBezTo>
                    <a:pt x="68078" y="17594"/>
                    <a:pt x="68165" y="15718"/>
                    <a:pt x="67952" y="14029"/>
                  </a:cubicBezTo>
                  <a:cubicBezTo>
                    <a:pt x="67216" y="8226"/>
                    <a:pt x="62563" y="2986"/>
                    <a:pt x="56360" y="990"/>
                  </a:cubicBezTo>
                  <a:cubicBezTo>
                    <a:pt x="54307" y="328"/>
                    <a:pt x="52111" y="0"/>
                    <a:pt x="49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1700970" y="1451507"/>
              <a:ext cx="3777663" cy="890430"/>
            </a:xfrm>
            <a:custGeom>
              <a:avLst/>
              <a:gdLst/>
              <a:ahLst/>
              <a:cxnLst/>
              <a:rect l="l" t="t" r="r" b="b"/>
              <a:pathLst>
                <a:path w="181096" h="42686" extrusionOk="0">
                  <a:moveTo>
                    <a:pt x="209" y="0"/>
                  </a:moveTo>
                  <a:lnTo>
                    <a:pt x="0" y="253"/>
                  </a:lnTo>
                  <a:cubicBezTo>
                    <a:pt x="10684" y="9041"/>
                    <a:pt x="24245" y="13975"/>
                    <a:pt x="38178" y="14148"/>
                  </a:cubicBezTo>
                  <a:cubicBezTo>
                    <a:pt x="38444" y="14151"/>
                    <a:pt x="38711" y="14153"/>
                    <a:pt x="38977" y="14153"/>
                  </a:cubicBezTo>
                  <a:cubicBezTo>
                    <a:pt x="44132" y="14153"/>
                    <a:pt x="49406" y="13550"/>
                    <a:pt x="54504" y="12961"/>
                  </a:cubicBezTo>
                  <a:cubicBezTo>
                    <a:pt x="59546" y="12382"/>
                    <a:pt x="64679" y="11790"/>
                    <a:pt x="69754" y="11790"/>
                  </a:cubicBezTo>
                  <a:cubicBezTo>
                    <a:pt x="74343" y="11790"/>
                    <a:pt x="78886" y="12274"/>
                    <a:pt x="83274" y="13688"/>
                  </a:cubicBezTo>
                  <a:cubicBezTo>
                    <a:pt x="86940" y="14863"/>
                    <a:pt x="90432" y="16686"/>
                    <a:pt x="93803" y="18441"/>
                  </a:cubicBezTo>
                  <a:cubicBezTo>
                    <a:pt x="97135" y="20178"/>
                    <a:pt x="100574" y="21974"/>
                    <a:pt x="104198" y="23162"/>
                  </a:cubicBezTo>
                  <a:cubicBezTo>
                    <a:pt x="108945" y="24719"/>
                    <a:pt x="113910" y="25227"/>
                    <a:pt x="118938" y="25227"/>
                  </a:cubicBezTo>
                  <a:cubicBezTo>
                    <a:pt x="123765" y="25227"/>
                    <a:pt x="128650" y="24759"/>
                    <a:pt x="133457" y="24298"/>
                  </a:cubicBezTo>
                  <a:cubicBezTo>
                    <a:pt x="138199" y="23842"/>
                    <a:pt x="143010" y="23380"/>
                    <a:pt x="147746" y="23380"/>
                  </a:cubicBezTo>
                  <a:cubicBezTo>
                    <a:pt x="153972" y="23380"/>
                    <a:pt x="160067" y="24179"/>
                    <a:pt x="165700" y="26841"/>
                  </a:cubicBezTo>
                  <a:cubicBezTo>
                    <a:pt x="172443" y="30027"/>
                    <a:pt x="177944" y="35802"/>
                    <a:pt x="180795" y="42686"/>
                  </a:cubicBezTo>
                  <a:lnTo>
                    <a:pt x="181096" y="42558"/>
                  </a:lnTo>
                  <a:cubicBezTo>
                    <a:pt x="178212" y="35602"/>
                    <a:pt x="172656" y="29765"/>
                    <a:pt x="165839" y="26548"/>
                  </a:cubicBezTo>
                  <a:cubicBezTo>
                    <a:pt x="160148" y="23858"/>
                    <a:pt x="154007" y="23053"/>
                    <a:pt x="147741" y="23053"/>
                  </a:cubicBezTo>
                  <a:cubicBezTo>
                    <a:pt x="142994" y="23053"/>
                    <a:pt x="138175" y="23515"/>
                    <a:pt x="133424" y="23969"/>
                  </a:cubicBezTo>
                  <a:cubicBezTo>
                    <a:pt x="128623" y="24432"/>
                    <a:pt x="123740" y="24903"/>
                    <a:pt x="118919" y="24903"/>
                  </a:cubicBezTo>
                  <a:cubicBezTo>
                    <a:pt x="113925" y="24903"/>
                    <a:pt x="108998" y="24398"/>
                    <a:pt x="104299" y="22856"/>
                  </a:cubicBezTo>
                  <a:cubicBezTo>
                    <a:pt x="100700" y="21673"/>
                    <a:pt x="97268" y="19883"/>
                    <a:pt x="93957" y="18154"/>
                  </a:cubicBezTo>
                  <a:cubicBezTo>
                    <a:pt x="90571" y="16385"/>
                    <a:pt x="87067" y="14563"/>
                    <a:pt x="83375" y="13374"/>
                  </a:cubicBezTo>
                  <a:cubicBezTo>
                    <a:pt x="78950" y="11952"/>
                    <a:pt x="74379" y="11466"/>
                    <a:pt x="69764" y="11466"/>
                  </a:cubicBezTo>
                  <a:cubicBezTo>
                    <a:pt x="64671" y="11466"/>
                    <a:pt x="59526" y="12058"/>
                    <a:pt x="54470" y="12640"/>
                  </a:cubicBezTo>
                  <a:cubicBezTo>
                    <a:pt x="49376" y="13224"/>
                    <a:pt x="44119" y="13833"/>
                    <a:pt x="38976" y="13833"/>
                  </a:cubicBezTo>
                  <a:cubicBezTo>
                    <a:pt x="38712" y="13833"/>
                    <a:pt x="38449" y="13831"/>
                    <a:pt x="38186" y="13828"/>
                  </a:cubicBezTo>
                  <a:cubicBezTo>
                    <a:pt x="24325" y="13655"/>
                    <a:pt x="10831" y="8746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1825775" y="1376432"/>
              <a:ext cx="3832670" cy="976769"/>
            </a:xfrm>
            <a:custGeom>
              <a:avLst/>
              <a:gdLst/>
              <a:ahLst/>
              <a:cxnLst/>
              <a:rect l="l" t="t" r="r" b="b"/>
              <a:pathLst>
                <a:path w="183733" h="46825" extrusionOk="0">
                  <a:moveTo>
                    <a:pt x="241" y="0"/>
                  </a:moveTo>
                  <a:lnTo>
                    <a:pt x="1" y="221"/>
                  </a:lnTo>
                  <a:cubicBezTo>
                    <a:pt x="5595" y="6271"/>
                    <a:pt x="14362" y="10142"/>
                    <a:pt x="24691" y="11111"/>
                  </a:cubicBezTo>
                  <a:cubicBezTo>
                    <a:pt x="26820" y="11313"/>
                    <a:pt x="28959" y="11398"/>
                    <a:pt x="31102" y="11398"/>
                  </a:cubicBezTo>
                  <a:cubicBezTo>
                    <a:pt x="36954" y="11398"/>
                    <a:pt x="42825" y="10764"/>
                    <a:pt x="48555" y="10142"/>
                  </a:cubicBezTo>
                  <a:cubicBezTo>
                    <a:pt x="50617" y="9922"/>
                    <a:pt x="52761" y="9689"/>
                    <a:pt x="54863" y="9488"/>
                  </a:cubicBezTo>
                  <a:cubicBezTo>
                    <a:pt x="58357" y="9162"/>
                    <a:pt x="62064" y="8903"/>
                    <a:pt x="65845" y="8903"/>
                  </a:cubicBezTo>
                  <a:cubicBezTo>
                    <a:pt x="72129" y="8903"/>
                    <a:pt x="78615" y="9619"/>
                    <a:pt x="84656" y="11932"/>
                  </a:cubicBezTo>
                  <a:cubicBezTo>
                    <a:pt x="87553" y="13041"/>
                    <a:pt x="90372" y="14523"/>
                    <a:pt x="93088" y="15959"/>
                  </a:cubicBezTo>
                  <a:cubicBezTo>
                    <a:pt x="97047" y="18042"/>
                    <a:pt x="101133" y="20205"/>
                    <a:pt x="105561" y="21239"/>
                  </a:cubicBezTo>
                  <a:cubicBezTo>
                    <a:pt x="107934" y="21794"/>
                    <a:pt x="110335" y="22015"/>
                    <a:pt x="112745" y="22015"/>
                  </a:cubicBezTo>
                  <a:cubicBezTo>
                    <a:pt x="117530" y="22015"/>
                    <a:pt x="122352" y="21144"/>
                    <a:pt x="127067" y="20292"/>
                  </a:cubicBezTo>
                  <a:cubicBezTo>
                    <a:pt x="131259" y="19531"/>
                    <a:pt x="135600" y="18749"/>
                    <a:pt x="139866" y="18582"/>
                  </a:cubicBezTo>
                  <a:cubicBezTo>
                    <a:pt x="140397" y="18561"/>
                    <a:pt x="140929" y="18551"/>
                    <a:pt x="141460" y="18551"/>
                  </a:cubicBezTo>
                  <a:cubicBezTo>
                    <a:pt x="159323" y="18551"/>
                    <a:pt x="176786" y="30225"/>
                    <a:pt x="183433" y="46825"/>
                  </a:cubicBezTo>
                  <a:lnTo>
                    <a:pt x="183732" y="46705"/>
                  </a:lnTo>
                  <a:cubicBezTo>
                    <a:pt x="177043" y="29987"/>
                    <a:pt x="159466" y="18223"/>
                    <a:pt x="141474" y="18223"/>
                  </a:cubicBezTo>
                  <a:cubicBezTo>
                    <a:pt x="140934" y="18223"/>
                    <a:pt x="140394" y="18234"/>
                    <a:pt x="139853" y="18255"/>
                  </a:cubicBezTo>
                  <a:cubicBezTo>
                    <a:pt x="135567" y="18422"/>
                    <a:pt x="131213" y="19210"/>
                    <a:pt x="127013" y="19971"/>
                  </a:cubicBezTo>
                  <a:cubicBezTo>
                    <a:pt x="122316" y="20820"/>
                    <a:pt x="117512" y="21686"/>
                    <a:pt x="112754" y="21686"/>
                  </a:cubicBezTo>
                  <a:cubicBezTo>
                    <a:pt x="110363" y="21686"/>
                    <a:pt x="107984" y="21468"/>
                    <a:pt x="105635" y="20918"/>
                  </a:cubicBezTo>
                  <a:cubicBezTo>
                    <a:pt x="101254" y="19898"/>
                    <a:pt x="97182" y="17747"/>
                    <a:pt x="93242" y="15664"/>
                  </a:cubicBezTo>
                  <a:cubicBezTo>
                    <a:pt x="90511" y="14228"/>
                    <a:pt x="87694" y="12740"/>
                    <a:pt x="84776" y="11624"/>
                  </a:cubicBezTo>
                  <a:cubicBezTo>
                    <a:pt x="78695" y="9298"/>
                    <a:pt x="72176" y="8578"/>
                    <a:pt x="65863" y="8578"/>
                  </a:cubicBezTo>
                  <a:cubicBezTo>
                    <a:pt x="62064" y="8578"/>
                    <a:pt x="58340" y="8839"/>
                    <a:pt x="54830" y="9168"/>
                  </a:cubicBezTo>
                  <a:cubicBezTo>
                    <a:pt x="52727" y="9362"/>
                    <a:pt x="50583" y="9596"/>
                    <a:pt x="48514" y="9822"/>
                  </a:cubicBezTo>
                  <a:cubicBezTo>
                    <a:pt x="42789" y="10439"/>
                    <a:pt x="36920" y="11074"/>
                    <a:pt x="31073" y="11074"/>
                  </a:cubicBezTo>
                  <a:cubicBezTo>
                    <a:pt x="28949" y="11074"/>
                    <a:pt x="26828" y="10990"/>
                    <a:pt x="24718" y="10791"/>
                  </a:cubicBezTo>
                  <a:cubicBezTo>
                    <a:pt x="14469" y="9822"/>
                    <a:pt x="5776" y="599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Google Shape;691;p37"/>
          <p:cNvPicPr preferRelativeResize="0"/>
          <p:nvPr/>
        </p:nvPicPr>
        <p:blipFill>
          <a:blip r:embed="rId2">
            <a:alphaModFix amt="79000"/>
          </a:blip>
          <a:stretch>
            <a:fillRect/>
          </a:stretch>
        </p:blipFill>
        <p:spPr>
          <a:xfrm rot="3565589" flipH="1">
            <a:off x="5824129" y="1638846"/>
            <a:ext cx="5091265" cy="566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37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1140611">
            <a:off x="136728" y="-905871"/>
            <a:ext cx="8079793" cy="6085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37"/>
          <p:cNvPicPr preferRelativeResize="0"/>
          <p:nvPr/>
        </p:nvPicPr>
        <p:blipFill>
          <a:blip r:embed="rId4">
            <a:alphaModFix amt="79000"/>
          </a:blip>
          <a:stretch>
            <a:fillRect/>
          </a:stretch>
        </p:blipFill>
        <p:spPr>
          <a:xfrm rot="10800000" flipH="1">
            <a:off x="-988937" y="445024"/>
            <a:ext cx="2031026" cy="472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37"/>
          <p:cNvPicPr preferRelativeResize="0"/>
          <p:nvPr/>
        </p:nvPicPr>
        <p:blipFill>
          <a:blip r:embed="rId5">
            <a:alphaModFix amt="57000"/>
          </a:blip>
          <a:stretch>
            <a:fillRect/>
          </a:stretch>
        </p:blipFill>
        <p:spPr>
          <a:xfrm rot="-2699998" flipH="1">
            <a:off x="7728910" y="-2402549"/>
            <a:ext cx="1848301" cy="52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37"/>
          <p:cNvSpPr txBox="1">
            <a:spLocks noGrp="1"/>
          </p:cNvSpPr>
          <p:nvPr>
            <p:ph type="subTitle" idx="1"/>
          </p:nvPr>
        </p:nvSpPr>
        <p:spPr>
          <a:xfrm>
            <a:off x="4948300" y="1974475"/>
            <a:ext cx="3480600" cy="15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6" name="Google Shape;696;p37"/>
          <p:cNvSpPr txBox="1">
            <a:spLocks noGrp="1"/>
          </p:cNvSpPr>
          <p:nvPr>
            <p:ph type="title"/>
          </p:nvPr>
        </p:nvSpPr>
        <p:spPr>
          <a:xfrm>
            <a:off x="3729450" y="464313"/>
            <a:ext cx="4694400" cy="10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697" name="Google Shape;697;p37"/>
          <p:cNvPicPr preferRelativeResize="0"/>
          <p:nvPr/>
        </p:nvPicPr>
        <p:blipFill>
          <a:blip r:embed="rId6">
            <a:alphaModFix amt="79000"/>
          </a:blip>
          <a:stretch>
            <a:fillRect/>
          </a:stretch>
        </p:blipFill>
        <p:spPr>
          <a:xfrm rot="7654210" flipH="1">
            <a:off x="-1854027" y="-2070823"/>
            <a:ext cx="2851982" cy="42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37"/>
          <p:cNvPicPr preferRelativeResize="0"/>
          <p:nvPr/>
        </p:nvPicPr>
        <p:blipFill>
          <a:blip r:embed="rId4">
            <a:alphaModFix amt="79000"/>
          </a:blip>
          <a:stretch>
            <a:fillRect/>
          </a:stretch>
        </p:blipFill>
        <p:spPr>
          <a:xfrm rot="5400000" flipH="1">
            <a:off x="625813" y="2010149"/>
            <a:ext cx="2031026" cy="47282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9" name="Google Shape;699;p37"/>
          <p:cNvGrpSpPr/>
          <p:nvPr/>
        </p:nvGrpSpPr>
        <p:grpSpPr>
          <a:xfrm rot="-1799973">
            <a:off x="5091495" y="2985859"/>
            <a:ext cx="5451617" cy="2478930"/>
            <a:chOff x="1006958" y="238102"/>
            <a:chExt cx="4651488" cy="2115100"/>
          </a:xfrm>
        </p:grpSpPr>
        <p:sp>
          <p:nvSpPr>
            <p:cNvPr id="700" name="Google Shape;700;p37"/>
            <p:cNvSpPr/>
            <p:nvPr/>
          </p:nvSpPr>
          <p:spPr>
            <a:xfrm>
              <a:off x="1006958" y="397451"/>
              <a:ext cx="1384165" cy="1765236"/>
            </a:xfrm>
            <a:custGeom>
              <a:avLst/>
              <a:gdLst/>
              <a:ahLst/>
              <a:cxnLst/>
              <a:rect l="l" t="t" r="r" b="b"/>
              <a:pathLst>
                <a:path w="66355" h="84623" extrusionOk="0">
                  <a:moveTo>
                    <a:pt x="54924" y="321"/>
                  </a:moveTo>
                  <a:cubicBezTo>
                    <a:pt x="58964" y="321"/>
                    <a:pt x="62715" y="2238"/>
                    <a:pt x="64431" y="5314"/>
                  </a:cubicBezTo>
                  <a:cubicBezTo>
                    <a:pt x="65848" y="7846"/>
                    <a:pt x="66021" y="11251"/>
                    <a:pt x="64918" y="14903"/>
                  </a:cubicBezTo>
                  <a:cubicBezTo>
                    <a:pt x="63350" y="20124"/>
                    <a:pt x="59691" y="25098"/>
                    <a:pt x="53741" y="30106"/>
                  </a:cubicBezTo>
                  <a:cubicBezTo>
                    <a:pt x="47760" y="35141"/>
                    <a:pt x="40936" y="39199"/>
                    <a:pt x="34200" y="43052"/>
                  </a:cubicBezTo>
                  <a:cubicBezTo>
                    <a:pt x="29251" y="34580"/>
                    <a:pt x="29332" y="23249"/>
                    <a:pt x="34392" y="14843"/>
                  </a:cubicBezTo>
                  <a:cubicBezTo>
                    <a:pt x="36136" y="11952"/>
                    <a:pt x="38478" y="9228"/>
                    <a:pt x="41571" y="6516"/>
                  </a:cubicBezTo>
                  <a:cubicBezTo>
                    <a:pt x="45617" y="2972"/>
                    <a:pt x="49389" y="988"/>
                    <a:pt x="53100" y="454"/>
                  </a:cubicBezTo>
                  <a:cubicBezTo>
                    <a:pt x="53709" y="368"/>
                    <a:pt x="54317" y="321"/>
                    <a:pt x="54924" y="321"/>
                  </a:cubicBezTo>
                  <a:close/>
                  <a:moveTo>
                    <a:pt x="54921" y="0"/>
                  </a:moveTo>
                  <a:cubicBezTo>
                    <a:pt x="54303" y="0"/>
                    <a:pt x="53679" y="44"/>
                    <a:pt x="53054" y="134"/>
                  </a:cubicBezTo>
                  <a:cubicBezTo>
                    <a:pt x="49275" y="675"/>
                    <a:pt x="45449" y="2685"/>
                    <a:pt x="41350" y="6276"/>
                  </a:cubicBezTo>
                  <a:cubicBezTo>
                    <a:pt x="38238" y="9000"/>
                    <a:pt x="35874" y="11751"/>
                    <a:pt x="34112" y="14676"/>
                  </a:cubicBezTo>
                  <a:cubicBezTo>
                    <a:pt x="28992" y="23175"/>
                    <a:pt x="28918" y="34639"/>
                    <a:pt x="33911" y="43212"/>
                  </a:cubicBezTo>
                  <a:cubicBezTo>
                    <a:pt x="33198" y="43621"/>
                    <a:pt x="32490" y="44028"/>
                    <a:pt x="31782" y="44428"/>
                  </a:cubicBezTo>
                  <a:cubicBezTo>
                    <a:pt x="28764" y="46144"/>
                    <a:pt x="25646" y="47920"/>
                    <a:pt x="22635" y="49750"/>
                  </a:cubicBezTo>
                  <a:cubicBezTo>
                    <a:pt x="16866" y="53254"/>
                    <a:pt x="10383" y="57668"/>
                    <a:pt x="6043" y="63811"/>
                  </a:cubicBezTo>
                  <a:cubicBezTo>
                    <a:pt x="1396" y="70381"/>
                    <a:pt x="1" y="78353"/>
                    <a:pt x="2404" y="84622"/>
                  </a:cubicBezTo>
                  <a:lnTo>
                    <a:pt x="2712" y="84502"/>
                  </a:lnTo>
                  <a:cubicBezTo>
                    <a:pt x="340" y="78332"/>
                    <a:pt x="1723" y="70481"/>
                    <a:pt x="6303" y="63997"/>
                  </a:cubicBezTo>
                  <a:cubicBezTo>
                    <a:pt x="10617" y="57908"/>
                    <a:pt x="17067" y="53516"/>
                    <a:pt x="22808" y="50022"/>
                  </a:cubicBezTo>
                  <a:cubicBezTo>
                    <a:pt x="25813" y="48200"/>
                    <a:pt x="28925" y="46425"/>
                    <a:pt x="31942" y="44715"/>
                  </a:cubicBezTo>
                  <a:cubicBezTo>
                    <a:pt x="39461" y="40435"/>
                    <a:pt x="47232" y="36015"/>
                    <a:pt x="53950" y="30360"/>
                  </a:cubicBezTo>
                  <a:cubicBezTo>
                    <a:pt x="59951" y="25305"/>
                    <a:pt x="63644" y="20278"/>
                    <a:pt x="65232" y="14996"/>
                  </a:cubicBezTo>
                  <a:cubicBezTo>
                    <a:pt x="66354" y="11258"/>
                    <a:pt x="66175" y="7766"/>
                    <a:pt x="64718" y="5154"/>
                  </a:cubicBezTo>
                  <a:cubicBezTo>
                    <a:pt x="62946" y="1975"/>
                    <a:pt x="59078" y="0"/>
                    <a:pt x="549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7"/>
            <p:cNvSpPr/>
            <p:nvPr/>
          </p:nvSpPr>
          <p:spPr>
            <a:xfrm>
              <a:off x="1125192" y="238102"/>
              <a:ext cx="1421922" cy="1951182"/>
            </a:xfrm>
            <a:custGeom>
              <a:avLst/>
              <a:gdLst/>
              <a:ahLst/>
              <a:cxnLst/>
              <a:rect l="l" t="t" r="r" b="b"/>
              <a:pathLst>
                <a:path w="68165" h="93537" extrusionOk="0">
                  <a:moveTo>
                    <a:pt x="49837" y="0"/>
                  </a:moveTo>
                  <a:cubicBezTo>
                    <a:pt x="46163" y="0"/>
                    <a:pt x="42286" y="855"/>
                    <a:pt x="38480" y="2538"/>
                  </a:cubicBezTo>
                  <a:cubicBezTo>
                    <a:pt x="28992" y="6738"/>
                    <a:pt x="21473" y="15585"/>
                    <a:pt x="18869" y="25627"/>
                  </a:cubicBezTo>
                  <a:cubicBezTo>
                    <a:pt x="16419" y="35035"/>
                    <a:pt x="18182" y="45531"/>
                    <a:pt x="23583" y="53710"/>
                  </a:cubicBezTo>
                  <a:lnTo>
                    <a:pt x="23858" y="53529"/>
                  </a:lnTo>
                  <a:cubicBezTo>
                    <a:pt x="18502" y="45430"/>
                    <a:pt x="16754" y="35027"/>
                    <a:pt x="19183" y="25707"/>
                  </a:cubicBezTo>
                  <a:cubicBezTo>
                    <a:pt x="21768" y="15766"/>
                    <a:pt x="29213" y="6999"/>
                    <a:pt x="38613" y="2839"/>
                  </a:cubicBezTo>
                  <a:cubicBezTo>
                    <a:pt x="42375" y="1171"/>
                    <a:pt x="46209" y="325"/>
                    <a:pt x="49840" y="325"/>
                  </a:cubicBezTo>
                  <a:cubicBezTo>
                    <a:pt x="52079" y="325"/>
                    <a:pt x="54241" y="647"/>
                    <a:pt x="56260" y="1296"/>
                  </a:cubicBezTo>
                  <a:cubicBezTo>
                    <a:pt x="62343" y="3259"/>
                    <a:pt x="66910" y="8387"/>
                    <a:pt x="67623" y="14069"/>
                  </a:cubicBezTo>
                  <a:cubicBezTo>
                    <a:pt x="67831" y="15726"/>
                    <a:pt x="67751" y="17575"/>
                    <a:pt x="67376" y="19711"/>
                  </a:cubicBezTo>
                  <a:cubicBezTo>
                    <a:pt x="66790" y="23063"/>
                    <a:pt x="65675" y="26287"/>
                    <a:pt x="64051" y="29292"/>
                  </a:cubicBezTo>
                  <a:cubicBezTo>
                    <a:pt x="58537" y="39528"/>
                    <a:pt x="47607" y="46117"/>
                    <a:pt x="38827" y="51405"/>
                  </a:cubicBezTo>
                  <a:cubicBezTo>
                    <a:pt x="37512" y="52200"/>
                    <a:pt x="36196" y="52989"/>
                    <a:pt x="34881" y="53783"/>
                  </a:cubicBezTo>
                  <a:lnTo>
                    <a:pt x="33620" y="54537"/>
                  </a:lnTo>
                  <a:cubicBezTo>
                    <a:pt x="32637" y="55131"/>
                    <a:pt x="31657" y="55726"/>
                    <a:pt x="30674" y="56314"/>
                  </a:cubicBezTo>
                  <a:cubicBezTo>
                    <a:pt x="29660" y="56927"/>
                    <a:pt x="28638" y="57541"/>
                    <a:pt x="27623" y="58156"/>
                  </a:cubicBezTo>
                  <a:lnTo>
                    <a:pt x="21287" y="61975"/>
                  </a:lnTo>
                  <a:cubicBezTo>
                    <a:pt x="15839" y="65260"/>
                    <a:pt x="9663" y="68986"/>
                    <a:pt x="5663" y="74520"/>
                  </a:cubicBezTo>
                  <a:cubicBezTo>
                    <a:pt x="2071" y="79488"/>
                    <a:pt x="1" y="87555"/>
                    <a:pt x="3934" y="93537"/>
                  </a:cubicBezTo>
                  <a:lnTo>
                    <a:pt x="4207" y="93363"/>
                  </a:lnTo>
                  <a:cubicBezTo>
                    <a:pt x="361" y="87507"/>
                    <a:pt x="2398" y="79589"/>
                    <a:pt x="5923" y="74714"/>
                  </a:cubicBezTo>
                  <a:cubicBezTo>
                    <a:pt x="9889" y="69226"/>
                    <a:pt x="16033" y="65521"/>
                    <a:pt x="21454" y="62249"/>
                  </a:cubicBezTo>
                  <a:lnTo>
                    <a:pt x="27790" y="58437"/>
                  </a:lnTo>
                  <a:cubicBezTo>
                    <a:pt x="28804" y="57822"/>
                    <a:pt x="29827" y="57208"/>
                    <a:pt x="30841" y="56594"/>
                  </a:cubicBezTo>
                  <a:cubicBezTo>
                    <a:pt x="31823" y="56006"/>
                    <a:pt x="32804" y="55411"/>
                    <a:pt x="33786" y="54817"/>
                  </a:cubicBezTo>
                  <a:lnTo>
                    <a:pt x="35047" y="54064"/>
                  </a:lnTo>
                  <a:cubicBezTo>
                    <a:pt x="36363" y="53269"/>
                    <a:pt x="37678" y="52481"/>
                    <a:pt x="38994" y="51686"/>
                  </a:cubicBezTo>
                  <a:cubicBezTo>
                    <a:pt x="47807" y="46372"/>
                    <a:pt x="58778" y="39762"/>
                    <a:pt x="64338" y="29446"/>
                  </a:cubicBezTo>
                  <a:cubicBezTo>
                    <a:pt x="65974" y="26407"/>
                    <a:pt x="67102" y="23156"/>
                    <a:pt x="67697" y="19764"/>
                  </a:cubicBezTo>
                  <a:cubicBezTo>
                    <a:pt x="68078" y="17594"/>
                    <a:pt x="68165" y="15718"/>
                    <a:pt x="67952" y="14029"/>
                  </a:cubicBezTo>
                  <a:cubicBezTo>
                    <a:pt x="67216" y="8226"/>
                    <a:pt x="62563" y="2986"/>
                    <a:pt x="56360" y="990"/>
                  </a:cubicBezTo>
                  <a:cubicBezTo>
                    <a:pt x="54307" y="328"/>
                    <a:pt x="52111" y="0"/>
                    <a:pt x="49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7"/>
            <p:cNvSpPr/>
            <p:nvPr/>
          </p:nvSpPr>
          <p:spPr>
            <a:xfrm>
              <a:off x="1700970" y="1451507"/>
              <a:ext cx="3777663" cy="890430"/>
            </a:xfrm>
            <a:custGeom>
              <a:avLst/>
              <a:gdLst/>
              <a:ahLst/>
              <a:cxnLst/>
              <a:rect l="l" t="t" r="r" b="b"/>
              <a:pathLst>
                <a:path w="181096" h="42686" extrusionOk="0">
                  <a:moveTo>
                    <a:pt x="209" y="0"/>
                  </a:moveTo>
                  <a:lnTo>
                    <a:pt x="0" y="253"/>
                  </a:lnTo>
                  <a:cubicBezTo>
                    <a:pt x="10684" y="9041"/>
                    <a:pt x="24245" y="13975"/>
                    <a:pt x="38178" y="14148"/>
                  </a:cubicBezTo>
                  <a:cubicBezTo>
                    <a:pt x="38444" y="14151"/>
                    <a:pt x="38711" y="14153"/>
                    <a:pt x="38977" y="14153"/>
                  </a:cubicBezTo>
                  <a:cubicBezTo>
                    <a:pt x="44132" y="14153"/>
                    <a:pt x="49406" y="13550"/>
                    <a:pt x="54504" y="12961"/>
                  </a:cubicBezTo>
                  <a:cubicBezTo>
                    <a:pt x="59546" y="12382"/>
                    <a:pt x="64679" y="11790"/>
                    <a:pt x="69754" y="11790"/>
                  </a:cubicBezTo>
                  <a:cubicBezTo>
                    <a:pt x="74343" y="11790"/>
                    <a:pt x="78886" y="12274"/>
                    <a:pt x="83274" y="13688"/>
                  </a:cubicBezTo>
                  <a:cubicBezTo>
                    <a:pt x="86940" y="14863"/>
                    <a:pt x="90432" y="16686"/>
                    <a:pt x="93803" y="18441"/>
                  </a:cubicBezTo>
                  <a:cubicBezTo>
                    <a:pt x="97135" y="20178"/>
                    <a:pt x="100574" y="21974"/>
                    <a:pt x="104198" y="23162"/>
                  </a:cubicBezTo>
                  <a:cubicBezTo>
                    <a:pt x="108945" y="24719"/>
                    <a:pt x="113910" y="25227"/>
                    <a:pt x="118938" y="25227"/>
                  </a:cubicBezTo>
                  <a:cubicBezTo>
                    <a:pt x="123765" y="25227"/>
                    <a:pt x="128650" y="24759"/>
                    <a:pt x="133457" y="24298"/>
                  </a:cubicBezTo>
                  <a:cubicBezTo>
                    <a:pt x="138199" y="23842"/>
                    <a:pt x="143010" y="23380"/>
                    <a:pt x="147746" y="23380"/>
                  </a:cubicBezTo>
                  <a:cubicBezTo>
                    <a:pt x="153972" y="23380"/>
                    <a:pt x="160067" y="24179"/>
                    <a:pt x="165700" y="26841"/>
                  </a:cubicBezTo>
                  <a:cubicBezTo>
                    <a:pt x="172443" y="30027"/>
                    <a:pt x="177944" y="35802"/>
                    <a:pt x="180795" y="42686"/>
                  </a:cubicBezTo>
                  <a:lnTo>
                    <a:pt x="181096" y="42558"/>
                  </a:lnTo>
                  <a:cubicBezTo>
                    <a:pt x="178212" y="35602"/>
                    <a:pt x="172656" y="29765"/>
                    <a:pt x="165839" y="26548"/>
                  </a:cubicBezTo>
                  <a:cubicBezTo>
                    <a:pt x="160148" y="23858"/>
                    <a:pt x="154007" y="23053"/>
                    <a:pt x="147741" y="23053"/>
                  </a:cubicBezTo>
                  <a:cubicBezTo>
                    <a:pt x="142994" y="23053"/>
                    <a:pt x="138175" y="23515"/>
                    <a:pt x="133424" y="23969"/>
                  </a:cubicBezTo>
                  <a:cubicBezTo>
                    <a:pt x="128623" y="24432"/>
                    <a:pt x="123740" y="24903"/>
                    <a:pt x="118919" y="24903"/>
                  </a:cubicBezTo>
                  <a:cubicBezTo>
                    <a:pt x="113925" y="24903"/>
                    <a:pt x="108998" y="24398"/>
                    <a:pt x="104299" y="22856"/>
                  </a:cubicBezTo>
                  <a:cubicBezTo>
                    <a:pt x="100700" y="21673"/>
                    <a:pt x="97268" y="19883"/>
                    <a:pt x="93957" y="18154"/>
                  </a:cubicBezTo>
                  <a:cubicBezTo>
                    <a:pt x="90571" y="16385"/>
                    <a:pt x="87067" y="14563"/>
                    <a:pt x="83375" y="13374"/>
                  </a:cubicBezTo>
                  <a:cubicBezTo>
                    <a:pt x="78950" y="11952"/>
                    <a:pt x="74379" y="11466"/>
                    <a:pt x="69764" y="11466"/>
                  </a:cubicBezTo>
                  <a:cubicBezTo>
                    <a:pt x="64671" y="11466"/>
                    <a:pt x="59526" y="12058"/>
                    <a:pt x="54470" y="12640"/>
                  </a:cubicBezTo>
                  <a:cubicBezTo>
                    <a:pt x="49376" y="13224"/>
                    <a:pt x="44119" y="13833"/>
                    <a:pt x="38976" y="13833"/>
                  </a:cubicBezTo>
                  <a:cubicBezTo>
                    <a:pt x="38712" y="13833"/>
                    <a:pt x="38449" y="13831"/>
                    <a:pt x="38186" y="13828"/>
                  </a:cubicBezTo>
                  <a:cubicBezTo>
                    <a:pt x="24325" y="13655"/>
                    <a:pt x="10831" y="8746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7"/>
            <p:cNvSpPr/>
            <p:nvPr/>
          </p:nvSpPr>
          <p:spPr>
            <a:xfrm>
              <a:off x="1825775" y="1376432"/>
              <a:ext cx="3832670" cy="976769"/>
            </a:xfrm>
            <a:custGeom>
              <a:avLst/>
              <a:gdLst/>
              <a:ahLst/>
              <a:cxnLst/>
              <a:rect l="l" t="t" r="r" b="b"/>
              <a:pathLst>
                <a:path w="183733" h="46825" extrusionOk="0">
                  <a:moveTo>
                    <a:pt x="241" y="0"/>
                  </a:moveTo>
                  <a:lnTo>
                    <a:pt x="1" y="221"/>
                  </a:lnTo>
                  <a:cubicBezTo>
                    <a:pt x="5595" y="6271"/>
                    <a:pt x="14362" y="10142"/>
                    <a:pt x="24691" y="11111"/>
                  </a:cubicBezTo>
                  <a:cubicBezTo>
                    <a:pt x="26820" y="11313"/>
                    <a:pt x="28959" y="11398"/>
                    <a:pt x="31102" y="11398"/>
                  </a:cubicBezTo>
                  <a:cubicBezTo>
                    <a:pt x="36954" y="11398"/>
                    <a:pt x="42825" y="10764"/>
                    <a:pt x="48555" y="10142"/>
                  </a:cubicBezTo>
                  <a:cubicBezTo>
                    <a:pt x="50617" y="9922"/>
                    <a:pt x="52761" y="9689"/>
                    <a:pt x="54863" y="9488"/>
                  </a:cubicBezTo>
                  <a:cubicBezTo>
                    <a:pt x="58357" y="9162"/>
                    <a:pt x="62064" y="8903"/>
                    <a:pt x="65845" y="8903"/>
                  </a:cubicBezTo>
                  <a:cubicBezTo>
                    <a:pt x="72129" y="8903"/>
                    <a:pt x="78615" y="9619"/>
                    <a:pt x="84656" y="11932"/>
                  </a:cubicBezTo>
                  <a:cubicBezTo>
                    <a:pt x="87553" y="13041"/>
                    <a:pt x="90372" y="14523"/>
                    <a:pt x="93088" y="15959"/>
                  </a:cubicBezTo>
                  <a:cubicBezTo>
                    <a:pt x="97047" y="18042"/>
                    <a:pt x="101133" y="20205"/>
                    <a:pt x="105561" y="21239"/>
                  </a:cubicBezTo>
                  <a:cubicBezTo>
                    <a:pt x="107934" y="21794"/>
                    <a:pt x="110335" y="22015"/>
                    <a:pt x="112745" y="22015"/>
                  </a:cubicBezTo>
                  <a:cubicBezTo>
                    <a:pt x="117530" y="22015"/>
                    <a:pt x="122352" y="21144"/>
                    <a:pt x="127067" y="20292"/>
                  </a:cubicBezTo>
                  <a:cubicBezTo>
                    <a:pt x="131259" y="19531"/>
                    <a:pt x="135600" y="18749"/>
                    <a:pt x="139866" y="18582"/>
                  </a:cubicBezTo>
                  <a:cubicBezTo>
                    <a:pt x="140397" y="18561"/>
                    <a:pt x="140929" y="18551"/>
                    <a:pt x="141460" y="18551"/>
                  </a:cubicBezTo>
                  <a:cubicBezTo>
                    <a:pt x="159323" y="18551"/>
                    <a:pt x="176786" y="30225"/>
                    <a:pt x="183433" y="46825"/>
                  </a:cubicBezTo>
                  <a:lnTo>
                    <a:pt x="183732" y="46705"/>
                  </a:lnTo>
                  <a:cubicBezTo>
                    <a:pt x="177043" y="29987"/>
                    <a:pt x="159466" y="18223"/>
                    <a:pt x="141474" y="18223"/>
                  </a:cubicBezTo>
                  <a:cubicBezTo>
                    <a:pt x="140934" y="18223"/>
                    <a:pt x="140394" y="18234"/>
                    <a:pt x="139853" y="18255"/>
                  </a:cubicBezTo>
                  <a:cubicBezTo>
                    <a:pt x="135567" y="18422"/>
                    <a:pt x="131213" y="19210"/>
                    <a:pt x="127013" y="19971"/>
                  </a:cubicBezTo>
                  <a:cubicBezTo>
                    <a:pt x="122316" y="20820"/>
                    <a:pt x="117512" y="21686"/>
                    <a:pt x="112754" y="21686"/>
                  </a:cubicBezTo>
                  <a:cubicBezTo>
                    <a:pt x="110363" y="21686"/>
                    <a:pt x="107984" y="21468"/>
                    <a:pt x="105635" y="20918"/>
                  </a:cubicBezTo>
                  <a:cubicBezTo>
                    <a:pt x="101254" y="19898"/>
                    <a:pt x="97182" y="17747"/>
                    <a:pt x="93242" y="15664"/>
                  </a:cubicBezTo>
                  <a:cubicBezTo>
                    <a:pt x="90511" y="14228"/>
                    <a:pt x="87694" y="12740"/>
                    <a:pt x="84776" y="11624"/>
                  </a:cubicBezTo>
                  <a:cubicBezTo>
                    <a:pt x="78695" y="9298"/>
                    <a:pt x="72176" y="8578"/>
                    <a:pt x="65863" y="8578"/>
                  </a:cubicBezTo>
                  <a:cubicBezTo>
                    <a:pt x="62064" y="8578"/>
                    <a:pt x="58340" y="8839"/>
                    <a:pt x="54830" y="9168"/>
                  </a:cubicBezTo>
                  <a:cubicBezTo>
                    <a:pt x="52727" y="9362"/>
                    <a:pt x="50583" y="9596"/>
                    <a:pt x="48514" y="9822"/>
                  </a:cubicBezTo>
                  <a:cubicBezTo>
                    <a:pt x="42789" y="10439"/>
                    <a:pt x="36920" y="11074"/>
                    <a:pt x="31073" y="11074"/>
                  </a:cubicBezTo>
                  <a:cubicBezTo>
                    <a:pt x="28949" y="11074"/>
                    <a:pt x="26828" y="10990"/>
                    <a:pt x="24718" y="10791"/>
                  </a:cubicBezTo>
                  <a:cubicBezTo>
                    <a:pt x="14469" y="9822"/>
                    <a:pt x="5776" y="599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38"/>
          <p:cNvPicPr preferRelativeResize="0"/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 rot="-1140611" flipH="1">
            <a:off x="-1310997" y="-1323446"/>
            <a:ext cx="8079793" cy="6085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38"/>
          <p:cNvPicPr preferRelativeResize="0"/>
          <p:nvPr/>
        </p:nvPicPr>
        <p:blipFill>
          <a:blip r:embed="rId3">
            <a:alphaModFix amt="49000"/>
          </a:blip>
          <a:stretch>
            <a:fillRect/>
          </a:stretch>
        </p:blipFill>
        <p:spPr>
          <a:xfrm rot="-6299995">
            <a:off x="6525353" y="-2291444"/>
            <a:ext cx="5703018" cy="745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38"/>
          <p:cNvPicPr preferRelativeResize="0"/>
          <p:nvPr/>
        </p:nvPicPr>
        <p:blipFill>
          <a:blip r:embed="rId4">
            <a:alphaModFix amt="79000"/>
          </a:blip>
          <a:stretch>
            <a:fillRect/>
          </a:stretch>
        </p:blipFill>
        <p:spPr>
          <a:xfrm rot="3565589" flipH="1">
            <a:off x="6492279" y="1397446"/>
            <a:ext cx="5091265" cy="566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38"/>
          <p:cNvPicPr preferRelativeResize="0"/>
          <p:nvPr/>
        </p:nvPicPr>
        <p:blipFill>
          <a:blip r:embed="rId5">
            <a:alphaModFix amt="79000"/>
          </a:blip>
          <a:stretch>
            <a:fillRect/>
          </a:stretch>
        </p:blipFill>
        <p:spPr>
          <a:xfrm rot="5400009" flipH="1">
            <a:off x="4264168" y="-597983"/>
            <a:ext cx="4040366" cy="940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38"/>
          <p:cNvPicPr preferRelativeResize="0"/>
          <p:nvPr/>
        </p:nvPicPr>
        <p:blipFill>
          <a:blip r:embed="rId6">
            <a:alphaModFix amt="57000"/>
          </a:blip>
          <a:stretch>
            <a:fillRect/>
          </a:stretch>
        </p:blipFill>
        <p:spPr>
          <a:xfrm rot="-2699998" flipH="1">
            <a:off x="7728910" y="-2402549"/>
            <a:ext cx="1848301" cy="52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38"/>
          <p:cNvSpPr txBox="1">
            <a:spLocks noGrp="1"/>
          </p:cNvSpPr>
          <p:nvPr>
            <p:ph type="subTitle" idx="1"/>
          </p:nvPr>
        </p:nvSpPr>
        <p:spPr>
          <a:xfrm>
            <a:off x="720000" y="2508842"/>
            <a:ext cx="3041700" cy="1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1" name="Google Shape;711;p38"/>
          <p:cNvSpPr txBox="1">
            <a:spLocks noGrp="1"/>
          </p:cNvSpPr>
          <p:nvPr>
            <p:ph type="title"/>
          </p:nvPr>
        </p:nvSpPr>
        <p:spPr>
          <a:xfrm>
            <a:off x="720000" y="1434058"/>
            <a:ext cx="2516700" cy="11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12" name="Google Shape;712;p38"/>
          <p:cNvGrpSpPr/>
          <p:nvPr/>
        </p:nvGrpSpPr>
        <p:grpSpPr>
          <a:xfrm rot="-2700000" flipH="1">
            <a:off x="-147442" y="-1985309"/>
            <a:ext cx="5110902" cy="2803230"/>
            <a:chOff x="2351825" y="-39975"/>
            <a:chExt cx="2254775" cy="1236700"/>
          </a:xfrm>
        </p:grpSpPr>
        <p:sp>
          <p:nvSpPr>
            <p:cNvPr id="713" name="Google Shape;713;p38"/>
            <p:cNvSpPr/>
            <p:nvPr/>
          </p:nvSpPr>
          <p:spPr>
            <a:xfrm>
              <a:off x="2351825" y="930200"/>
              <a:ext cx="1067450" cy="266525"/>
            </a:xfrm>
            <a:custGeom>
              <a:avLst/>
              <a:gdLst/>
              <a:ahLst/>
              <a:cxnLst/>
              <a:rect l="l" t="t" r="r" b="b"/>
              <a:pathLst>
                <a:path w="42698" h="10661" extrusionOk="0">
                  <a:moveTo>
                    <a:pt x="38388" y="4842"/>
                  </a:moveTo>
                  <a:lnTo>
                    <a:pt x="38388" y="4842"/>
                  </a:lnTo>
                  <a:cubicBezTo>
                    <a:pt x="38390" y="4844"/>
                    <a:pt x="38391" y="4845"/>
                    <a:pt x="38393" y="4847"/>
                  </a:cubicBezTo>
                  <a:lnTo>
                    <a:pt x="38393" y="4847"/>
                  </a:lnTo>
                  <a:cubicBezTo>
                    <a:pt x="38395" y="4848"/>
                    <a:pt x="38397" y="4850"/>
                    <a:pt x="38399" y="4851"/>
                  </a:cubicBezTo>
                  <a:lnTo>
                    <a:pt x="38388" y="4842"/>
                  </a:lnTo>
                  <a:close/>
                  <a:moveTo>
                    <a:pt x="24115" y="1"/>
                  </a:moveTo>
                  <a:cubicBezTo>
                    <a:pt x="21616" y="1"/>
                    <a:pt x="19178" y="458"/>
                    <a:pt x="16801" y="1220"/>
                  </a:cubicBezTo>
                  <a:cubicBezTo>
                    <a:pt x="11615" y="2865"/>
                    <a:pt x="6838" y="5339"/>
                    <a:pt x="2367" y="8428"/>
                  </a:cubicBezTo>
                  <a:cubicBezTo>
                    <a:pt x="1572" y="8980"/>
                    <a:pt x="796" y="9577"/>
                    <a:pt x="0" y="10153"/>
                  </a:cubicBezTo>
                  <a:lnTo>
                    <a:pt x="0" y="10661"/>
                  </a:lnTo>
                  <a:cubicBezTo>
                    <a:pt x="3144" y="8122"/>
                    <a:pt x="6558" y="6034"/>
                    <a:pt x="10180" y="4283"/>
                  </a:cubicBezTo>
                  <a:cubicBezTo>
                    <a:pt x="13315" y="2757"/>
                    <a:pt x="16539" y="1465"/>
                    <a:pt x="19981" y="786"/>
                  </a:cubicBezTo>
                  <a:cubicBezTo>
                    <a:pt x="21360" y="513"/>
                    <a:pt x="22734" y="373"/>
                    <a:pt x="24109" y="373"/>
                  </a:cubicBezTo>
                  <a:cubicBezTo>
                    <a:pt x="25507" y="373"/>
                    <a:pt x="26905" y="518"/>
                    <a:pt x="28308" y="814"/>
                  </a:cubicBezTo>
                  <a:cubicBezTo>
                    <a:pt x="30792" y="1348"/>
                    <a:pt x="33088" y="2349"/>
                    <a:pt x="35318" y="3524"/>
                  </a:cubicBezTo>
                  <a:cubicBezTo>
                    <a:pt x="36112" y="3940"/>
                    <a:pt x="36899" y="4363"/>
                    <a:pt x="37684" y="4788"/>
                  </a:cubicBezTo>
                  <a:cubicBezTo>
                    <a:pt x="37892" y="4896"/>
                    <a:pt x="38117" y="4959"/>
                    <a:pt x="38291" y="5133"/>
                  </a:cubicBezTo>
                  <a:lnTo>
                    <a:pt x="38280" y="5133"/>
                  </a:lnTo>
                  <a:cubicBezTo>
                    <a:pt x="38476" y="5239"/>
                    <a:pt x="38706" y="5294"/>
                    <a:pt x="38869" y="5467"/>
                  </a:cubicBezTo>
                  <a:lnTo>
                    <a:pt x="38869" y="5467"/>
                  </a:lnTo>
                  <a:cubicBezTo>
                    <a:pt x="38868" y="5467"/>
                    <a:pt x="38868" y="5467"/>
                    <a:pt x="38867" y="5466"/>
                  </a:cubicBezTo>
                  <a:lnTo>
                    <a:pt x="38867" y="5466"/>
                  </a:lnTo>
                  <a:lnTo>
                    <a:pt x="38876" y="5475"/>
                  </a:lnTo>
                  <a:cubicBezTo>
                    <a:pt x="38873" y="5472"/>
                    <a:pt x="38871" y="5470"/>
                    <a:pt x="38869" y="5467"/>
                  </a:cubicBezTo>
                  <a:lnTo>
                    <a:pt x="38869" y="5467"/>
                  </a:lnTo>
                  <a:cubicBezTo>
                    <a:pt x="39076" y="5575"/>
                    <a:pt x="39301" y="5638"/>
                    <a:pt x="39463" y="5809"/>
                  </a:cubicBezTo>
                  <a:lnTo>
                    <a:pt x="39463" y="5800"/>
                  </a:lnTo>
                  <a:cubicBezTo>
                    <a:pt x="39663" y="5909"/>
                    <a:pt x="39888" y="5972"/>
                    <a:pt x="40059" y="6143"/>
                  </a:cubicBezTo>
                  <a:lnTo>
                    <a:pt x="40051" y="6134"/>
                  </a:lnTo>
                  <a:lnTo>
                    <a:pt x="40051" y="6134"/>
                  </a:lnTo>
                  <a:cubicBezTo>
                    <a:pt x="40304" y="6279"/>
                    <a:pt x="40593" y="6360"/>
                    <a:pt x="40810" y="6559"/>
                  </a:cubicBezTo>
                  <a:cubicBezTo>
                    <a:pt x="41334" y="6821"/>
                    <a:pt x="41867" y="7084"/>
                    <a:pt x="42399" y="7344"/>
                  </a:cubicBezTo>
                  <a:cubicBezTo>
                    <a:pt x="42470" y="7384"/>
                    <a:pt x="42549" y="7433"/>
                    <a:pt x="42605" y="7433"/>
                  </a:cubicBezTo>
                  <a:cubicBezTo>
                    <a:pt x="42664" y="7433"/>
                    <a:pt x="42697" y="7380"/>
                    <a:pt x="42670" y="7209"/>
                  </a:cubicBezTo>
                  <a:cubicBezTo>
                    <a:pt x="42552" y="7164"/>
                    <a:pt x="42427" y="7138"/>
                    <a:pt x="42336" y="7047"/>
                  </a:cubicBezTo>
                  <a:cubicBezTo>
                    <a:pt x="41614" y="6639"/>
                    <a:pt x="40838" y="6334"/>
                    <a:pt x="40159" y="5854"/>
                  </a:cubicBezTo>
                  <a:lnTo>
                    <a:pt x="40159" y="5863"/>
                  </a:lnTo>
                  <a:cubicBezTo>
                    <a:pt x="39960" y="5746"/>
                    <a:pt x="39734" y="5692"/>
                    <a:pt x="39563" y="5521"/>
                  </a:cubicBezTo>
                  <a:lnTo>
                    <a:pt x="39572" y="5521"/>
                  </a:lnTo>
                  <a:cubicBezTo>
                    <a:pt x="39374" y="5412"/>
                    <a:pt x="39147" y="5358"/>
                    <a:pt x="38976" y="5187"/>
                  </a:cubicBezTo>
                  <a:lnTo>
                    <a:pt x="38984" y="5187"/>
                  </a:lnTo>
                  <a:cubicBezTo>
                    <a:pt x="38789" y="5079"/>
                    <a:pt x="38555" y="5025"/>
                    <a:pt x="38393" y="4847"/>
                  </a:cubicBezTo>
                  <a:lnTo>
                    <a:pt x="38393" y="4847"/>
                  </a:lnTo>
                  <a:cubicBezTo>
                    <a:pt x="38195" y="4733"/>
                    <a:pt x="37964" y="4686"/>
                    <a:pt x="37803" y="4500"/>
                  </a:cubicBezTo>
                  <a:cubicBezTo>
                    <a:pt x="37757" y="4463"/>
                    <a:pt x="37720" y="4428"/>
                    <a:pt x="37675" y="4400"/>
                  </a:cubicBezTo>
                  <a:cubicBezTo>
                    <a:pt x="36040" y="3470"/>
                    <a:pt x="34397" y="2585"/>
                    <a:pt x="32672" y="1844"/>
                  </a:cubicBezTo>
                  <a:cubicBezTo>
                    <a:pt x="29988" y="678"/>
                    <a:pt x="27189" y="19"/>
                    <a:pt x="24254" y="1"/>
                  </a:cubicBezTo>
                  <a:cubicBezTo>
                    <a:pt x="24207" y="1"/>
                    <a:pt x="24161" y="1"/>
                    <a:pt x="24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8"/>
            <p:cNvSpPr/>
            <p:nvPr/>
          </p:nvSpPr>
          <p:spPr>
            <a:xfrm>
              <a:off x="3747575" y="39625"/>
              <a:ext cx="854950" cy="420025"/>
            </a:xfrm>
            <a:custGeom>
              <a:avLst/>
              <a:gdLst/>
              <a:ahLst/>
              <a:cxnLst/>
              <a:rect l="l" t="t" r="r" b="b"/>
              <a:pathLst>
                <a:path w="34198" h="16801" extrusionOk="0">
                  <a:moveTo>
                    <a:pt x="24550" y="14336"/>
                  </a:moveTo>
                  <a:cubicBezTo>
                    <a:pt x="24552" y="14336"/>
                    <a:pt x="24559" y="14342"/>
                    <a:pt x="24561" y="14353"/>
                  </a:cubicBezTo>
                  <a:lnTo>
                    <a:pt x="24561" y="14353"/>
                  </a:lnTo>
                  <a:cubicBezTo>
                    <a:pt x="24561" y="14353"/>
                    <a:pt x="24560" y="14352"/>
                    <a:pt x="24560" y="14352"/>
                  </a:cubicBezTo>
                  <a:cubicBezTo>
                    <a:pt x="24549" y="14341"/>
                    <a:pt x="24548" y="14336"/>
                    <a:pt x="24550" y="14336"/>
                  </a:cubicBezTo>
                  <a:close/>
                  <a:moveTo>
                    <a:pt x="24560" y="14370"/>
                  </a:moveTo>
                  <a:cubicBezTo>
                    <a:pt x="24555" y="14385"/>
                    <a:pt x="24538" y="14405"/>
                    <a:pt x="24497" y="14425"/>
                  </a:cubicBezTo>
                  <a:cubicBezTo>
                    <a:pt x="22348" y="15402"/>
                    <a:pt x="20047" y="15964"/>
                    <a:pt x="17679" y="16269"/>
                  </a:cubicBezTo>
                  <a:lnTo>
                    <a:pt x="17679" y="16269"/>
                  </a:lnTo>
                  <a:cubicBezTo>
                    <a:pt x="18890" y="16110"/>
                    <a:pt x="20092" y="15881"/>
                    <a:pt x="21282" y="15563"/>
                  </a:cubicBezTo>
                  <a:cubicBezTo>
                    <a:pt x="22403" y="15264"/>
                    <a:pt x="23495" y="14885"/>
                    <a:pt x="24542" y="14388"/>
                  </a:cubicBezTo>
                  <a:cubicBezTo>
                    <a:pt x="24550" y="14381"/>
                    <a:pt x="24556" y="14375"/>
                    <a:pt x="24560" y="14370"/>
                  </a:cubicBezTo>
                  <a:close/>
                  <a:moveTo>
                    <a:pt x="3939" y="16294"/>
                  </a:moveTo>
                  <a:cubicBezTo>
                    <a:pt x="4111" y="16294"/>
                    <a:pt x="4283" y="16305"/>
                    <a:pt x="4453" y="16348"/>
                  </a:cubicBezTo>
                  <a:cubicBezTo>
                    <a:pt x="4454" y="16348"/>
                    <a:pt x="4456" y="16349"/>
                    <a:pt x="4457" y="16349"/>
                  </a:cubicBezTo>
                  <a:lnTo>
                    <a:pt x="4457" y="16349"/>
                  </a:lnTo>
                  <a:cubicBezTo>
                    <a:pt x="4178" y="16322"/>
                    <a:pt x="3900" y="16307"/>
                    <a:pt x="3623" y="16302"/>
                  </a:cubicBezTo>
                  <a:lnTo>
                    <a:pt x="3623" y="16302"/>
                  </a:lnTo>
                  <a:cubicBezTo>
                    <a:pt x="3728" y="16298"/>
                    <a:pt x="3834" y="16294"/>
                    <a:pt x="3939" y="16294"/>
                  </a:cubicBezTo>
                  <a:close/>
                  <a:moveTo>
                    <a:pt x="2540" y="16298"/>
                  </a:moveTo>
                  <a:cubicBezTo>
                    <a:pt x="2651" y="16298"/>
                    <a:pt x="2761" y="16304"/>
                    <a:pt x="2871" y="16304"/>
                  </a:cubicBezTo>
                  <a:cubicBezTo>
                    <a:pt x="2902" y="16304"/>
                    <a:pt x="2933" y="16304"/>
                    <a:pt x="2964" y="16303"/>
                  </a:cubicBezTo>
                  <a:lnTo>
                    <a:pt x="3114" y="16303"/>
                  </a:lnTo>
                  <a:cubicBezTo>
                    <a:pt x="2538" y="16314"/>
                    <a:pt x="1964" y="16361"/>
                    <a:pt x="1385" y="16416"/>
                  </a:cubicBezTo>
                  <a:lnTo>
                    <a:pt x="1385" y="16416"/>
                  </a:lnTo>
                  <a:cubicBezTo>
                    <a:pt x="1646" y="16377"/>
                    <a:pt x="1906" y="16343"/>
                    <a:pt x="2168" y="16339"/>
                  </a:cubicBezTo>
                  <a:cubicBezTo>
                    <a:pt x="2291" y="16306"/>
                    <a:pt x="2415" y="16298"/>
                    <a:pt x="2540" y="16298"/>
                  </a:cubicBezTo>
                  <a:close/>
                  <a:moveTo>
                    <a:pt x="5521" y="16378"/>
                  </a:moveTo>
                  <a:cubicBezTo>
                    <a:pt x="5599" y="16378"/>
                    <a:pt x="5676" y="16380"/>
                    <a:pt x="5754" y="16385"/>
                  </a:cubicBezTo>
                  <a:cubicBezTo>
                    <a:pt x="6285" y="16420"/>
                    <a:pt x="6816" y="16452"/>
                    <a:pt x="7347" y="16481"/>
                  </a:cubicBezTo>
                  <a:lnTo>
                    <a:pt x="7347" y="16481"/>
                  </a:lnTo>
                  <a:cubicBezTo>
                    <a:pt x="7163" y="16472"/>
                    <a:pt x="6979" y="16464"/>
                    <a:pt x="6794" y="16456"/>
                  </a:cubicBezTo>
                  <a:cubicBezTo>
                    <a:pt x="6155" y="16434"/>
                    <a:pt x="5509" y="16437"/>
                    <a:pt x="4867" y="16388"/>
                  </a:cubicBezTo>
                  <a:lnTo>
                    <a:pt x="4867" y="16388"/>
                  </a:lnTo>
                  <a:cubicBezTo>
                    <a:pt x="4898" y="16388"/>
                    <a:pt x="4928" y="16389"/>
                    <a:pt x="4959" y="16389"/>
                  </a:cubicBezTo>
                  <a:cubicBezTo>
                    <a:pt x="5146" y="16389"/>
                    <a:pt x="5334" y="16378"/>
                    <a:pt x="5521" y="16378"/>
                  </a:cubicBezTo>
                  <a:close/>
                  <a:moveTo>
                    <a:pt x="8573" y="16540"/>
                  </a:moveTo>
                  <a:lnTo>
                    <a:pt x="8573" y="16540"/>
                  </a:lnTo>
                  <a:cubicBezTo>
                    <a:pt x="9118" y="16564"/>
                    <a:pt x="9663" y="16583"/>
                    <a:pt x="10208" y="16598"/>
                  </a:cubicBezTo>
                  <a:lnTo>
                    <a:pt x="10208" y="16598"/>
                  </a:lnTo>
                  <a:cubicBezTo>
                    <a:pt x="9662" y="16588"/>
                    <a:pt x="9117" y="16566"/>
                    <a:pt x="8573" y="16540"/>
                  </a:cubicBezTo>
                  <a:close/>
                  <a:moveTo>
                    <a:pt x="11075" y="16616"/>
                  </a:moveTo>
                  <a:cubicBezTo>
                    <a:pt x="11517" y="16624"/>
                    <a:pt x="11960" y="16628"/>
                    <a:pt x="12403" y="16628"/>
                  </a:cubicBezTo>
                  <a:cubicBezTo>
                    <a:pt x="12463" y="16628"/>
                    <a:pt x="12524" y="16628"/>
                    <a:pt x="12585" y="16627"/>
                  </a:cubicBezTo>
                  <a:lnTo>
                    <a:pt x="12585" y="16627"/>
                  </a:lnTo>
                  <a:cubicBezTo>
                    <a:pt x="12357" y="16639"/>
                    <a:pt x="12128" y="16646"/>
                    <a:pt x="11898" y="16646"/>
                  </a:cubicBezTo>
                  <a:cubicBezTo>
                    <a:pt x="11624" y="16646"/>
                    <a:pt x="11350" y="16636"/>
                    <a:pt x="11075" y="16616"/>
                  </a:cubicBezTo>
                  <a:close/>
                  <a:moveTo>
                    <a:pt x="34035" y="1"/>
                  </a:moveTo>
                  <a:cubicBezTo>
                    <a:pt x="33838" y="63"/>
                    <a:pt x="33864" y="206"/>
                    <a:pt x="33873" y="326"/>
                  </a:cubicBezTo>
                  <a:cubicBezTo>
                    <a:pt x="33936" y="1002"/>
                    <a:pt x="33964" y="1689"/>
                    <a:pt x="33910" y="2366"/>
                  </a:cubicBezTo>
                  <a:cubicBezTo>
                    <a:pt x="33810" y="3458"/>
                    <a:pt x="33621" y="4533"/>
                    <a:pt x="33177" y="5546"/>
                  </a:cubicBezTo>
                  <a:lnTo>
                    <a:pt x="33188" y="5537"/>
                  </a:lnTo>
                  <a:lnTo>
                    <a:pt x="33188" y="5537"/>
                  </a:lnTo>
                  <a:cubicBezTo>
                    <a:pt x="32960" y="6222"/>
                    <a:pt x="32646" y="6873"/>
                    <a:pt x="32247" y="7480"/>
                  </a:cubicBezTo>
                  <a:cubicBezTo>
                    <a:pt x="32138" y="7551"/>
                    <a:pt x="32093" y="7677"/>
                    <a:pt x="32030" y="7777"/>
                  </a:cubicBezTo>
                  <a:cubicBezTo>
                    <a:pt x="31226" y="9051"/>
                    <a:pt x="30270" y="10198"/>
                    <a:pt x="29149" y="11199"/>
                  </a:cubicBezTo>
                  <a:cubicBezTo>
                    <a:pt x="26793" y="13322"/>
                    <a:pt x="24029" y="14677"/>
                    <a:pt x="20974" y="15464"/>
                  </a:cubicBezTo>
                  <a:cubicBezTo>
                    <a:pt x="18264" y="16168"/>
                    <a:pt x="15492" y="16368"/>
                    <a:pt x="12710" y="16448"/>
                  </a:cubicBezTo>
                  <a:cubicBezTo>
                    <a:pt x="12463" y="16456"/>
                    <a:pt x="12216" y="16459"/>
                    <a:pt x="11970" y="16459"/>
                  </a:cubicBezTo>
                  <a:cubicBezTo>
                    <a:pt x="10845" y="16459"/>
                    <a:pt x="9726" y="16387"/>
                    <a:pt x="8600" y="16357"/>
                  </a:cubicBezTo>
                  <a:cubicBezTo>
                    <a:pt x="7959" y="16339"/>
                    <a:pt x="7317" y="16313"/>
                    <a:pt x="6675" y="16277"/>
                  </a:cubicBezTo>
                  <a:cubicBezTo>
                    <a:pt x="5547" y="16209"/>
                    <a:pt x="4423" y="16138"/>
                    <a:pt x="3300" y="16138"/>
                  </a:cubicBezTo>
                  <a:cubicBezTo>
                    <a:pt x="2625" y="16138"/>
                    <a:pt x="1950" y="16163"/>
                    <a:pt x="1275" y="16231"/>
                  </a:cubicBezTo>
                  <a:cubicBezTo>
                    <a:pt x="842" y="16277"/>
                    <a:pt x="408" y="16294"/>
                    <a:pt x="0" y="16456"/>
                  </a:cubicBezTo>
                  <a:cubicBezTo>
                    <a:pt x="29" y="16502"/>
                    <a:pt x="74" y="16530"/>
                    <a:pt x="117" y="16548"/>
                  </a:cubicBezTo>
                  <a:cubicBezTo>
                    <a:pt x="144" y="16548"/>
                    <a:pt x="171" y="16548"/>
                    <a:pt x="198" y="16548"/>
                  </a:cubicBezTo>
                  <a:cubicBezTo>
                    <a:pt x="544" y="16548"/>
                    <a:pt x="884" y="16494"/>
                    <a:pt x="1223" y="16441"/>
                  </a:cubicBezTo>
                  <a:lnTo>
                    <a:pt x="1223" y="16441"/>
                  </a:lnTo>
                  <a:cubicBezTo>
                    <a:pt x="1181" y="16474"/>
                    <a:pt x="1170" y="16516"/>
                    <a:pt x="1201" y="16565"/>
                  </a:cubicBezTo>
                  <a:cubicBezTo>
                    <a:pt x="1592" y="16548"/>
                    <a:pt x="1988" y="16556"/>
                    <a:pt x="2376" y="16519"/>
                  </a:cubicBezTo>
                  <a:cubicBezTo>
                    <a:pt x="2658" y="16491"/>
                    <a:pt x="2943" y="16481"/>
                    <a:pt x="3227" y="16481"/>
                  </a:cubicBezTo>
                  <a:cubicBezTo>
                    <a:pt x="3489" y="16481"/>
                    <a:pt x="3751" y="16490"/>
                    <a:pt x="4011" y="16502"/>
                  </a:cubicBezTo>
                  <a:cubicBezTo>
                    <a:pt x="6287" y="16593"/>
                    <a:pt x="8563" y="16719"/>
                    <a:pt x="10840" y="16782"/>
                  </a:cubicBezTo>
                  <a:cubicBezTo>
                    <a:pt x="11268" y="16794"/>
                    <a:pt x="11696" y="16800"/>
                    <a:pt x="12123" y="16800"/>
                  </a:cubicBezTo>
                  <a:cubicBezTo>
                    <a:pt x="14267" y="16800"/>
                    <a:pt x="16404" y="16644"/>
                    <a:pt x="18535" y="16313"/>
                  </a:cubicBezTo>
                  <a:cubicBezTo>
                    <a:pt x="20658" y="15977"/>
                    <a:pt x="22708" y="15427"/>
                    <a:pt x="24668" y="14525"/>
                  </a:cubicBezTo>
                  <a:cubicBezTo>
                    <a:pt x="27803" y="13079"/>
                    <a:pt x="30378" y="10965"/>
                    <a:pt x="32256" y="8047"/>
                  </a:cubicBezTo>
                  <a:cubicBezTo>
                    <a:pt x="32672" y="7406"/>
                    <a:pt x="33060" y="6738"/>
                    <a:pt x="33285" y="5997"/>
                  </a:cubicBezTo>
                  <a:cubicBezTo>
                    <a:pt x="33675" y="4904"/>
                    <a:pt x="33990" y="3803"/>
                    <a:pt x="34109" y="2645"/>
                  </a:cubicBezTo>
                  <a:cubicBezTo>
                    <a:pt x="34189" y="1761"/>
                    <a:pt x="34198" y="885"/>
                    <a:pt x="340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8"/>
            <p:cNvSpPr/>
            <p:nvPr/>
          </p:nvSpPr>
          <p:spPr>
            <a:xfrm>
              <a:off x="3635325" y="473575"/>
              <a:ext cx="272375" cy="495050"/>
            </a:xfrm>
            <a:custGeom>
              <a:avLst/>
              <a:gdLst/>
              <a:ahLst/>
              <a:cxnLst/>
              <a:rect l="l" t="t" r="r" b="b"/>
              <a:pathLst>
                <a:path w="10895" h="19802" extrusionOk="0">
                  <a:moveTo>
                    <a:pt x="2193" y="1"/>
                  </a:moveTo>
                  <a:cubicBezTo>
                    <a:pt x="2077" y="1"/>
                    <a:pt x="1943" y="172"/>
                    <a:pt x="1809" y="191"/>
                  </a:cubicBezTo>
                  <a:lnTo>
                    <a:pt x="1817" y="191"/>
                  </a:lnTo>
                  <a:cubicBezTo>
                    <a:pt x="1475" y="499"/>
                    <a:pt x="1085" y="753"/>
                    <a:pt x="805" y="1123"/>
                  </a:cubicBezTo>
                  <a:lnTo>
                    <a:pt x="805" y="1112"/>
                  </a:lnTo>
                  <a:cubicBezTo>
                    <a:pt x="643" y="1320"/>
                    <a:pt x="562" y="1591"/>
                    <a:pt x="380" y="1791"/>
                  </a:cubicBezTo>
                  <a:lnTo>
                    <a:pt x="380" y="1782"/>
                  </a:lnTo>
                  <a:cubicBezTo>
                    <a:pt x="38" y="2532"/>
                    <a:pt x="1" y="3308"/>
                    <a:pt x="200" y="4093"/>
                  </a:cubicBezTo>
                  <a:cubicBezTo>
                    <a:pt x="363" y="4754"/>
                    <a:pt x="779" y="5285"/>
                    <a:pt x="1150" y="5847"/>
                  </a:cubicBezTo>
                  <a:cubicBezTo>
                    <a:pt x="1230" y="6027"/>
                    <a:pt x="1375" y="6153"/>
                    <a:pt x="1510" y="6298"/>
                  </a:cubicBezTo>
                  <a:cubicBezTo>
                    <a:pt x="2206" y="7011"/>
                    <a:pt x="2992" y="7616"/>
                    <a:pt x="3795" y="8203"/>
                  </a:cubicBezTo>
                  <a:cubicBezTo>
                    <a:pt x="5702" y="9595"/>
                    <a:pt x="7653" y="10933"/>
                    <a:pt x="9117" y="12838"/>
                  </a:cubicBezTo>
                  <a:cubicBezTo>
                    <a:pt x="9120" y="12839"/>
                    <a:pt x="9122" y="12839"/>
                    <a:pt x="9125" y="12839"/>
                  </a:cubicBezTo>
                  <a:cubicBezTo>
                    <a:pt x="9173" y="12839"/>
                    <a:pt x="9163" y="12728"/>
                    <a:pt x="9187" y="12728"/>
                  </a:cubicBezTo>
                  <a:cubicBezTo>
                    <a:pt x="9193" y="12728"/>
                    <a:pt x="9201" y="12736"/>
                    <a:pt x="9214" y="12756"/>
                  </a:cubicBezTo>
                  <a:cubicBezTo>
                    <a:pt x="9767" y="13569"/>
                    <a:pt x="10209" y="14436"/>
                    <a:pt x="10443" y="15403"/>
                  </a:cubicBezTo>
                  <a:cubicBezTo>
                    <a:pt x="10732" y="16632"/>
                    <a:pt x="10688" y="17859"/>
                    <a:pt x="10406" y="19088"/>
                  </a:cubicBezTo>
                  <a:cubicBezTo>
                    <a:pt x="10363" y="19313"/>
                    <a:pt x="10190" y="19558"/>
                    <a:pt x="10406" y="19801"/>
                  </a:cubicBezTo>
                  <a:cubicBezTo>
                    <a:pt x="10742" y="18971"/>
                    <a:pt x="10868" y="18104"/>
                    <a:pt x="10877" y="17219"/>
                  </a:cubicBezTo>
                  <a:cubicBezTo>
                    <a:pt x="10894" y="15440"/>
                    <a:pt x="10309" y="13848"/>
                    <a:pt x="9234" y="12439"/>
                  </a:cubicBezTo>
                  <a:cubicBezTo>
                    <a:pt x="8304" y="11230"/>
                    <a:pt x="7137" y="10263"/>
                    <a:pt x="5936" y="9350"/>
                  </a:cubicBezTo>
                  <a:cubicBezTo>
                    <a:pt x="4293" y="8095"/>
                    <a:pt x="2513" y="7020"/>
                    <a:pt x="1176" y="5405"/>
                  </a:cubicBezTo>
                  <a:cubicBezTo>
                    <a:pt x="562" y="4681"/>
                    <a:pt x="246" y="3859"/>
                    <a:pt x="337" y="2912"/>
                  </a:cubicBezTo>
                  <a:cubicBezTo>
                    <a:pt x="434" y="1800"/>
                    <a:pt x="1067" y="1023"/>
                    <a:pt x="1943" y="408"/>
                  </a:cubicBezTo>
                  <a:cubicBezTo>
                    <a:pt x="2088" y="310"/>
                    <a:pt x="2396" y="219"/>
                    <a:pt x="2305" y="74"/>
                  </a:cubicBezTo>
                  <a:cubicBezTo>
                    <a:pt x="2270" y="21"/>
                    <a:pt x="2233" y="1"/>
                    <a:pt x="2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8"/>
            <p:cNvSpPr/>
            <p:nvPr/>
          </p:nvSpPr>
          <p:spPr>
            <a:xfrm>
              <a:off x="3372050" y="975775"/>
              <a:ext cx="520100" cy="194625"/>
            </a:xfrm>
            <a:custGeom>
              <a:avLst/>
              <a:gdLst/>
              <a:ahLst/>
              <a:cxnLst/>
              <a:rect l="l" t="t" r="r" b="b"/>
              <a:pathLst>
                <a:path w="20804" h="7785" extrusionOk="0">
                  <a:moveTo>
                    <a:pt x="20621" y="0"/>
                  </a:moveTo>
                  <a:cubicBezTo>
                    <a:pt x="20562" y="0"/>
                    <a:pt x="20536" y="54"/>
                    <a:pt x="20504" y="101"/>
                  </a:cubicBezTo>
                  <a:cubicBezTo>
                    <a:pt x="20441" y="229"/>
                    <a:pt x="20341" y="337"/>
                    <a:pt x="20324" y="491"/>
                  </a:cubicBezTo>
                  <a:cubicBezTo>
                    <a:pt x="20244" y="806"/>
                    <a:pt x="20098" y="1096"/>
                    <a:pt x="19899" y="1359"/>
                  </a:cubicBezTo>
                  <a:lnTo>
                    <a:pt x="19899" y="1348"/>
                  </a:lnTo>
                  <a:cubicBezTo>
                    <a:pt x="19628" y="1890"/>
                    <a:pt x="19303" y="2414"/>
                    <a:pt x="18889" y="2865"/>
                  </a:cubicBezTo>
                  <a:lnTo>
                    <a:pt x="18898" y="2857"/>
                  </a:lnTo>
                  <a:lnTo>
                    <a:pt x="18898" y="2857"/>
                  </a:lnTo>
                  <a:cubicBezTo>
                    <a:pt x="18806" y="3073"/>
                    <a:pt x="18607" y="3201"/>
                    <a:pt x="18473" y="3372"/>
                  </a:cubicBezTo>
                  <a:lnTo>
                    <a:pt x="18473" y="3364"/>
                  </a:lnTo>
                  <a:cubicBezTo>
                    <a:pt x="18139" y="3815"/>
                    <a:pt x="17740" y="4203"/>
                    <a:pt x="17298" y="4537"/>
                  </a:cubicBezTo>
                  <a:cubicBezTo>
                    <a:pt x="16946" y="4899"/>
                    <a:pt x="16558" y="5206"/>
                    <a:pt x="16125" y="5467"/>
                  </a:cubicBezTo>
                  <a:lnTo>
                    <a:pt x="16125" y="5458"/>
                  </a:lnTo>
                  <a:cubicBezTo>
                    <a:pt x="15755" y="5791"/>
                    <a:pt x="15302" y="5991"/>
                    <a:pt x="14861" y="6224"/>
                  </a:cubicBezTo>
                  <a:lnTo>
                    <a:pt x="14861" y="6224"/>
                  </a:lnTo>
                  <a:cubicBezTo>
                    <a:pt x="14863" y="6222"/>
                    <a:pt x="14865" y="6219"/>
                    <a:pt x="14868" y="6217"/>
                  </a:cubicBezTo>
                  <a:lnTo>
                    <a:pt x="14868" y="6217"/>
                  </a:lnTo>
                  <a:lnTo>
                    <a:pt x="14859" y="6225"/>
                  </a:lnTo>
                  <a:cubicBezTo>
                    <a:pt x="14859" y="6225"/>
                    <a:pt x="14860" y="6225"/>
                    <a:pt x="14861" y="6224"/>
                  </a:cubicBezTo>
                  <a:lnTo>
                    <a:pt x="14861" y="6224"/>
                  </a:lnTo>
                  <a:cubicBezTo>
                    <a:pt x="14727" y="6372"/>
                    <a:pt x="14539" y="6426"/>
                    <a:pt x="14354" y="6470"/>
                  </a:cubicBezTo>
                  <a:lnTo>
                    <a:pt x="14362" y="6470"/>
                  </a:lnTo>
                  <a:cubicBezTo>
                    <a:pt x="13658" y="6867"/>
                    <a:pt x="12882" y="7075"/>
                    <a:pt x="12104" y="7266"/>
                  </a:cubicBezTo>
                  <a:cubicBezTo>
                    <a:pt x="11293" y="7460"/>
                    <a:pt x="10480" y="7548"/>
                    <a:pt x="9666" y="7548"/>
                  </a:cubicBezTo>
                  <a:cubicBezTo>
                    <a:pt x="8893" y="7548"/>
                    <a:pt x="8119" y="7469"/>
                    <a:pt x="7345" y="7329"/>
                  </a:cubicBezTo>
                  <a:cubicBezTo>
                    <a:pt x="6649" y="7201"/>
                    <a:pt x="5953" y="7084"/>
                    <a:pt x="5303" y="6804"/>
                  </a:cubicBezTo>
                  <a:cubicBezTo>
                    <a:pt x="4590" y="6516"/>
                    <a:pt x="3857" y="6262"/>
                    <a:pt x="3144" y="5946"/>
                  </a:cubicBezTo>
                  <a:cubicBezTo>
                    <a:pt x="2719" y="5757"/>
                    <a:pt x="2322" y="5495"/>
                    <a:pt x="1861" y="5386"/>
                  </a:cubicBezTo>
                  <a:cubicBezTo>
                    <a:pt x="1854" y="5467"/>
                    <a:pt x="1838" y="5539"/>
                    <a:pt x="1769" y="5539"/>
                  </a:cubicBezTo>
                  <a:cubicBezTo>
                    <a:pt x="1746" y="5539"/>
                    <a:pt x="1717" y="5531"/>
                    <a:pt x="1681" y="5512"/>
                  </a:cubicBezTo>
                  <a:cubicBezTo>
                    <a:pt x="1527" y="5441"/>
                    <a:pt x="1384" y="5369"/>
                    <a:pt x="1230" y="5295"/>
                  </a:cubicBezTo>
                  <a:cubicBezTo>
                    <a:pt x="831" y="5079"/>
                    <a:pt x="443" y="4844"/>
                    <a:pt x="1" y="4736"/>
                  </a:cubicBezTo>
                  <a:lnTo>
                    <a:pt x="1" y="4736"/>
                  </a:lnTo>
                  <a:cubicBezTo>
                    <a:pt x="37" y="4816"/>
                    <a:pt x="118" y="4844"/>
                    <a:pt x="191" y="4881"/>
                  </a:cubicBezTo>
                  <a:cubicBezTo>
                    <a:pt x="1039" y="5332"/>
                    <a:pt x="1889" y="5783"/>
                    <a:pt x="2773" y="6171"/>
                  </a:cubicBezTo>
                  <a:cubicBezTo>
                    <a:pt x="3315" y="6416"/>
                    <a:pt x="3848" y="6696"/>
                    <a:pt x="4436" y="6832"/>
                  </a:cubicBezTo>
                  <a:cubicBezTo>
                    <a:pt x="5745" y="7255"/>
                    <a:pt x="7063" y="7600"/>
                    <a:pt x="8446" y="7734"/>
                  </a:cubicBezTo>
                  <a:cubicBezTo>
                    <a:pt x="8817" y="7768"/>
                    <a:pt x="9185" y="7785"/>
                    <a:pt x="9551" y="7785"/>
                  </a:cubicBezTo>
                  <a:cubicBezTo>
                    <a:pt x="10445" y="7785"/>
                    <a:pt x="11331" y="7686"/>
                    <a:pt x="12223" y="7500"/>
                  </a:cubicBezTo>
                  <a:cubicBezTo>
                    <a:pt x="13415" y="7246"/>
                    <a:pt x="14499" y="6696"/>
                    <a:pt x="15583" y="6162"/>
                  </a:cubicBezTo>
                  <a:cubicBezTo>
                    <a:pt x="15763" y="5965"/>
                    <a:pt x="16042" y="5920"/>
                    <a:pt x="16222" y="5729"/>
                  </a:cubicBezTo>
                  <a:cubicBezTo>
                    <a:pt x="16602" y="5467"/>
                    <a:pt x="16946" y="5170"/>
                    <a:pt x="17326" y="4899"/>
                  </a:cubicBezTo>
                  <a:lnTo>
                    <a:pt x="17326" y="4899"/>
                  </a:lnTo>
                  <a:lnTo>
                    <a:pt x="17317" y="4907"/>
                  </a:lnTo>
                  <a:cubicBezTo>
                    <a:pt x="17968" y="4285"/>
                    <a:pt x="18618" y="3669"/>
                    <a:pt x="19168" y="2956"/>
                  </a:cubicBezTo>
                  <a:lnTo>
                    <a:pt x="19411" y="2631"/>
                  </a:lnTo>
                  <a:cubicBezTo>
                    <a:pt x="19602" y="2388"/>
                    <a:pt x="19736" y="2106"/>
                    <a:pt x="19936" y="1872"/>
                  </a:cubicBezTo>
                  <a:lnTo>
                    <a:pt x="19936" y="1872"/>
                  </a:lnTo>
                  <a:lnTo>
                    <a:pt x="19927" y="1881"/>
                  </a:lnTo>
                  <a:cubicBezTo>
                    <a:pt x="20036" y="1673"/>
                    <a:pt x="20107" y="1456"/>
                    <a:pt x="20261" y="1276"/>
                  </a:cubicBezTo>
                  <a:cubicBezTo>
                    <a:pt x="20278" y="1222"/>
                    <a:pt x="20307" y="1168"/>
                    <a:pt x="20333" y="1114"/>
                  </a:cubicBezTo>
                  <a:cubicBezTo>
                    <a:pt x="20415" y="888"/>
                    <a:pt x="20532" y="671"/>
                    <a:pt x="20640" y="455"/>
                  </a:cubicBezTo>
                  <a:cubicBezTo>
                    <a:pt x="20703" y="309"/>
                    <a:pt x="20803" y="155"/>
                    <a:pt x="20649" y="4"/>
                  </a:cubicBezTo>
                  <a:cubicBezTo>
                    <a:pt x="20639" y="1"/>
                    <a:pt x="20630" y="0"/>
                    <a:pt x="206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8"/>
            <p:cNvSpPr/>
            <p:nvPr/>
          </p:nvSpPr>
          <p:spPr>
            <a:xfrm>
              <a:off x="3638525" y="445175"/>
              <a:ext cx="500200" cy="163525"/>
            </a:xfrm>
            <a:custGeom>
              <a:avLst/>
              <a:gdLst/>
              <a:ahLst/>
              <a:cxnLst/>
              <a:rect l="l" t="t" r="r" b="b"/>
              <a:pathLst>
                <a:path w="20008" h="6541" extrusionOk="0">
                  <a:moveTo>
                    <a:pt x="7326" y="0"/>
                  </a:moveTo>
                  <a:cubicBezTo>
                    <a:pt x="7245" y="33"/>
                    <a:pt x="7161" y="41"/>
                    <a:pt x="7077" y="41"/>
                  </a:cubicBezTo>
                  <a:cubicBezTo>
                    <a:pt x="6994" y="41"/>
                    <a:pt x="6911" y="34"/>
                    <a:pt x="6829" y="34"/>
                  </a:cubicBezTo>
                  <a:cubicBezTo>
                    <a:pt x="6740" y="34"/>
                    <a:pt x="6652" y="43"/>
                    <a:pt x="6567" y="81"/>
                  </a:cubicBezTo>
                  <a:cubicBezTo>
                    <a:pt x="6497" y="77"/>
                    <a:pt x="6427" y="76"/>
                    <a:pt x="6357" y="76"/>
                  </a:cubicBezTo>
                  <a:cubicBezTo>
                    <a:pt x="5724" y="76"/>
                    <a:pt x="5097" y="205"/>
                    <a:pt x="4462" y="254"/>
                  </a:cubicBezTo>
                  <a:cubicBezTo>
                    <a:pt x="4200" y="297"/>
                    <a:pt x="3938" y="334"/>
                    <a:pt x="3686" y="406"/>
                  </a:cubicBezTo>
                  <a:cubicBezTo>
                    <a:pt x="2945" y="560"/>
                    <a:pt x="2268" y="850"/>
                    <a:pt x="1681" y="1327"/>
                  </a:cubicBezTo>
                  <a:cubicBezTo>
                    <a:pt x="1697" y="1330"/>
                    <a:pt x="1712" y="1332"/>
                    <a:pt x="1728" y="1332"/>
                  </a:cubicBezTo>
                  <a:cubicBezTo>
                    <a:pt x="1870" y="1332"/>
                    <a:pt x="1972" y="1199"/>
                    <a:pt x="2131" y="1199"/>
                  </a:cubicBezTo>
                  <a:cubicBezTo>
                    <a:pt x="2143" y="1199"/>
                    <a:pt x="2156" y="1200"/>
                    <a:pt x="2169" y="1201"/>
                  </a:cubicBezTo>
                  <a:cubicBezTo>
                    <a:pt x="2106" y="1347"/>
                    <a:pt x="1969" y="1381"/>
                    <a:pt x="1869" y="1446"/>
                  </a:cubicBezTo>
                  <a:cubicBezTo>
                    <a:pt x="1419" y="1743"/>
                    <a:pt x="1002" y="2097"/>
                    <a:pt x="697" y="2548"/>
                  </a:cubicBezTo>
                  <a:cubicBezTo>
                    <a:pt x="298" y="3135"/>
                    <a:pt x="64" y="3777"/>
                    <a:pt x="118" y="4470"/>
                  </a:cubicBezTo>
                  <a:cubicBezTo>
                    <a:pt x="163" y="5077"/>
                    <a:pt x="352" y="5674"/>
                    <a:pt x="705" y="6187"/>
                  </a:cubicBezTo>
                  <a:cubicBezTo>
                    <a:pt x="794" y="6324"/>
                    <a:pt x="859" y="6495"/>
                    <a:pt x="1048" y="6541"/>
                  </a:cubicBezTo>
                  <a:cubicBezTo>
                    <a:pt x="948" y="6367"/>
                    <a:pt x="840" y="6205"/>
                    <a:pt x="751" y="6033"/>
                  </a:cubicBezTo>
                  <a:cubicBezTo>
                    <a:pt x="1" y="4778"/>
                    <a:pt x="81" y="3460"/>
                    <a:pt x="985" y="2376"/>
                  </a:cubicBezTo>
                  <a:cubicBezTo>
                    <a:pt x="1499" y="1752"/>
                    <a:pt x="2169" y="1318"/>
                    <a:pt x="2919" y="1013"/>
                  </a:cubicBezTo>
                  <a:cubicBezTo>
                    <a:pt x="3287" y="859"/>
                    <a:pt x="3677" y="742"/>
                    <a:pt x="4057" y="605"/>
                  </a:cubicBezTo>
                  <a:cubicBezTo>
                    <a:pt x="4083" y="542"/>
                    <a:pt x="4137" y="551"/>
                    <a:pt x="4191" y="534"/>
                  </a:cubicBezTo>
                  <a:cubicBezTo>
                    <a:pt x="4642" y="406"/>
                    <a:pt x="5121" y="451"/>
                    <a:pt x="5563" y="243"/>
                  </a:cubicBezTo>
                  <a:cubicBezTo>
                    <a:pt x="5636" y="249"/>
                    <a:pt x="5709" y="252"/>
                    <a:pt x="5782" y="252"/>
                  </a:cubicBezTo>
                  <a:cubicBezTo>
                    <a:pt x="6151" y="252"/>
                    <a:pt x="6514" y="185"/>
                    <a:pt x="6884" y="163"/>
                  </a:cubicBezTo>
                  <a:cubicBezTo>
                    <a:pt x="7062" y="154"/>
                    <a:pt x="7240" y="150"/>
                    <a:pt x="7418" y="150"/>
                  </a:cubicBezTo>
                  <a:cubicBezTo>
                    <a:pt x="8352" y="150"/>
                    <a:pt x="9280" y="253"/>
                    <a:pt x="10216" y="253"/>
                  </a:cubicBezTo>
                  <a:cubicBezTo>
                    <a:pt x="10372" y="253"/>
                    <a:pt x="10529" y="250"/>
                    <a:pt x="10686" y="243"/>
                  </a:cubicBezTo>
                  <a:cubicBezTo>
                    <a:pt x="10712" y="243"/>
                    <a:pt x="10740" y="243"/>
                    <a:pt x="10766" y="254"/>
                  </a:cubicBezTo>
                  <a:cubicBezTo>
                    <a:pt x="11670" y="397"/>
                    <a:pt x="12591" y="334"/>
                    <a:pt x="13504" y="406"/>
                  </a:cubicBezTo>
                  <a:cubicBezTo>
                    <a:pt x="13740" y="424"/>
                    <a:pt x="13978" y="429"/>
                    <a:pt x="14216" y="429"/>
                  </a:cubicBezTo>
                  <a:cubicBezTo>
                    <a:pt x="14578" y="429"/>
                    <a:pt x="14941" y="417"/>
                    <a:pt x="15301" y="417"/>
                  </a:cubicBezTo>
                  <a:cubicBezTo>
                    <a:pt x="15635" y="448"/>
                    <a:pt x="15972" y="464"/>
                    <a:pt x="16308" y="464"/>
                  </a:cubicBezTo>
                  <a:cubicBezTo>
                    <a:pt x="16645" y="464"/>
                    <a:pt x="16981" y="448"/>
                    <a:pt x="17315" y="417"/>
                  </a:cubicBezTo>
                  <a:cubicBezTo>
                    <a:pt x="17485" y="415"/>
                    <a:pt x="17655" y="414"/>
                    <a:pt x="17825" y="414"/>
                  </a:cubicBezTo>
                  <a:cubicBezTo>
                    <a:pt x="17909" y="414"/>
                    <a:pt x="17994" y="414"/>
                    <a:pt x="18078" y="414"/>
                  </a:cubicBezTo>
                  <a:cubicBezTo>
                    <a:pt x="18721" y="414"/>
                    <a:pt x="19366" y="409"/>
                    <a:pt x="20008" y="326"/>
                  </a:cubicBezTo>
                  <a:cubicBezTo>
                    <a:pt x="20008" y="237"/>
                    <a:pt x="19984" y="209"/>
                    <a:pt x="19945" y="209"/>
                  </a:cubicBezTo>
                  <a:cubicBezTo>
                    <a:pt x="19916" y="209"/>
                    <a:pt x="19879" y="225"/>
                    <a:pt x="19836" y="243"/>
                  </a:cubicBezTo>
                  <a:cubicBezTo>
                    <a:pt x="19776" y="240"/>
                    <a:pt x="19716" y="239"/>
                    <a:pt x="19656" y="239"/>
                  </a:cubicBezTo>
                  <a:cubicBezTo>
                    <a:pt x="19157" y="239"/>
                    <a:pt x="18665" y="326"/>
                    <a:pt x="18174" y="326"/>
                  </a:cubicBezTo>
                  <a:cubicBezTo>
                    <a:pt x="18058" y="324"/>
                    <a:pt x="17942" y="324"/>
                    <a:pt x="17826" y="324"/>
                  </a:cubicBezTo>
                  <a:cubicBezTo>
                    <a:pt x="17124" y="324"/>
                    <a:pt x="16420" y="345"/>
                    <a:pt x="15717" y="345"/>
                  </a:cubicBezTo>
                  <a:cubicBezTo>
                    <a:pt x="15060" y="345"/>
                    <a:pt x="14403" y="326"/>
                    <a:pt x="13747" y="254"/>
                  </a:cubicBezTo>
                  <a:cubicBezTo>
                    <a:pt x="13097" y="180"/>
                    <a:pt x="12446" y="217"/>
                    <a:pt x="11796" y="189"/>
                  </a:cubicBezTo>
                  <a:cubicBezTo>
                    <a:pt x="10951" y="160"/>
                    <a:pt x="10111" y="67"/>
                    <a:pt x="9271" y="67"/>
                  </a:cubicBezTo>
                  <a:cubicBezTo>
                    <a:pt x="9098" y="67"/>
                    <a:pt x="8925" y="71"/>
                    <a:pt x="8752" y="81"/>
                  </a:cubicBezTo>
                  <a:cubicBezTo>
                    <a:pt x="8624" y="42"/>
                    <a:pt x="8495" y="32"/>
                    <a:pt x="8365" y="32"/>
                  </a:cubicBezTo>
                  <a:cubicBezTo>
                    <a:pt x="8226" y="32"/>
                    <a:pt x="8086" y="43"/>
                    <a:pt x="7947" y="43"/>
                  </a:cubicBezTo>
                  <a:cubicBezTo>
                    <a:pt x="7824" y="43"/>
                    <a:pt x="7701" y="34"/>
                    <a:pt x="7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8"/>
            <p:cNvSpPr/>
            <p:nvPr/>
          </p:nvSpPr>
          <p:spPr>
            <a:xfrm>
              <a:off x="4569350" y="-39975"/>
              <a:ext cx="37250" cy="229525"/>
            </a:xfrm>
            <a:custGeom>
              <a:avLst/>
              <a:gdLst/>
              <a:ahLst/>
              <a:cxnLst/>
              <a:rect l="l" t="t" r="r" b="b"/>
              <a:pathLst>
                <a:path w="1490" h="9181" extrusionOk="0">
                  <a:moveTo>
                    <a:pt x="166" y="1"/>
                  </a:moveTo>
                  <a:cubicBezTo>
                    <a:pt x="121" y="1"/>
                    <a:pt x="70" y="13"/>
                    <a:pt x="9" y="41"/>
                  </a:cubicBezTo>
                  <a:cubicBezTo>
                    <a:pt x="9" y="50"/>
                    <a:pt x="0" y="67"/>
                    <a:pt x="0" y="76"/>
                  </a:cubicBezTo>
                  <a:cubicBezTo>
                    <a:pt x="46" y="184"/>
                    <a:pt x="80" y="284"/>
                    <a:pt x="126" y="392"/>
                  </a:cubicBezTo>
                  <a:cubicBezTo>
                    <a:pt x="1047" y="2578"/>
                    <a:pt x="1247" y="4836"/>
                    <a:pt x="731" y="7158"/>
                  </a:cubicBezTo>
                  <a:cubicBezTo>
                    <a:pt x="614" y="7691"/>
                    <a:pt x="451" y="8205"/>
                    <a:pt x="306" y="8730"/>
                  </a:cubicBezTo>
                  <a:cubicBezTo>
                    <a:pt x="388" y="8712"/>
                    <a:pt x="414" y="8647"/>
                    <a:pt x="442" y="8576"/>
                  </a:cubicBezTo>
                  <a:cubicBezTo>
                    <a:pt x="776" y="7592"/>
                    <a:pt x="993" y="6588"/>
                    <a:pt x="1093" y="5550"/>
                  </a:cubicBezTo>
                  <a:cubicBezTo>
                    <a:pt x="1156" y="4891"/>
                    <a:pt x="1056" y="4249"/>
                    <a:pt x="1084" y="3607"/>
                  </a:cubicBezTo>
                  <a:cubicBezTo>
                    <a:pt x="1084" y="3490"/>
                    <a:pt x="1047" y="3373"/>
                    <a:pt x="1138" y="3219"/>
                  </a:cubicBezTo>
                  <a:cubicBezTo>
                    <a:pt x="1210" y="4069"/>
                    <a:pt x="1281" y="4865"/>
                    <a:pt x="1184" y="5667"/>
                  </a:cubicBezTo>
                  <a:cubicBezTo>
                    <a:pt x="1065" y="6625"/>
                    <a:pt x="913" y="7555"/>
                    <a:pt x="596" y="8459"/>
                  </a:cubicBezTo>
                  <a:cubicBezTo>
                    <a:pt x="514" y="8693"/>
                    <a:pt x="380" y="8918"/>
                    <a:pt x="414" y="9181"/>
                  </a:cubicBezTo>
                  <a:cubicBezTo>
                    <a:pt x="505" y="9109"/>
                    <a:pt x="533" y="8992"/>
                    <a:pt x="568" y="8892"/>
                  </a:cubicBezTo>
                  <a:cubicBezTo>
                    <a:pt x="922" y="7954"/>
                    <a:pt x="1156" y="7004"/>
                    <a:pt x="1264" y="6011"/>
                  </a:cubicBezTo>
                  <a:cubicBezTo>
                    <a:pt x="1489" y="4023"/>
                    <a:pt x="1210" y="2118"/>
                    <a:pt x="434" y="275"/>
                  </a:cubicBezTo>
                  <a:cubicBezTo>
                    <a:pt x="366" y="113"/>
                    <a:pt x="297" y="1"/>
                    <a:pt x="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8"/>
            <p:cNvSpPr/>
            <p:nvPr/>
          </p:nvSpPr>
          <p:spPr>
            <a:xfrm>
              <a:off x="3859600" y="783675"/>
              <a:ext cx="45175" cy="219950"/>
            </a:xfrm>
            <a:custGeom>
              <a:avLst/>
              <a:gdLst/>
              <a:ahLst/>
              <a:cxnLst/>
              <a:rect l="l" t="t" r="r" b="b"/>
              <a:pathLst>
                <a:path w="1807" h="8798" extrusionOk="0">
                  <a:moveTo>
                    <a:pt x="0" y="1"/>
                  </a:moveTo>
                  <a:lnTo>
                    <a:pt x="0" y="1"/>
                  </a:lnTo>
                  <a:cubicBezTo>
                    <a:pt x="37" y="189"/>
                    <a:pt x="200" y="272"/>
                    <a:pt x="146" y="434"/>
                  </a:cubicBezTo>
                  <a:cubicBezTo>
                    <a:pt x="254" y="588"/>
                    <a:pt x="352" y="751"/>
                    <a:pt x="460" y="913"/>
                  </a:cubicBezTo>
                  <a:cubicBezTo>
                    <a:pt x="488" y="922"/>
                    <a:pt x="514" y="931"/>
                    <a:pt x="525" y="948"/>
                  </a:cubicBezTo>
                  <a:cubicBezTo>
                    <a:pt x="1446" y="2494"/>
                    <a:pt x="1797" y="4154"/>
                    <a:pt x="1509" y="5934"/>
                  </a:cubicBezTo>
                  <a:cubicBezTo>
                    <a:pt x="1418" y="6539"/>
                    <a:pt x="1201" y="7109"/>
                    <a:pt x="1084" y="7705"/>
                  </a:cubicBezTo>
                  <a:cubicBezTo>
                    <a:pt x="1264" y="7859"/>
                    <a:pt x="1130" y="8002"/>
                    <a:pt x="1076" y="8147"/>
                  </a:cubicBezTo>
                  <a:cubicBezTo>
                    <a:pt x="985" y="8364"/>
                    <a:pt x="813" y="8544"/>
                    <a:pt x="831" y="8798"/>
                  </a:cubicBezTo>
                  <a:cubicBezTo>
                    <a:pt x="1147" y="8381"/>
                    <a:pt x="1310" y="7894"/>
                    <a:pt x="1435" y="7397"/>
                  </a:cubicBezTo>
                  <a:cubicBezTo>
                    <a:pt x="1409" y="6855"/>
                    <a:pt x="1644" y="6367"/>
                    <a:pt x="1706" y="5845"/>
                  </a:cubicBezTo>
                  <a:cubicBezTo>
                    <a:pt x="1780" y="5158"/>
                    <a:pt x="1806" y="4471"/>
                    <a:pt x="1735" y="3794"/>
                  </a:cubicBezTo>
                  <a:cubicBezTo>
                    <a:pt x="1618" y="2710"/>
                    <a:pt x="1238" y="1689"/>
                    <a:pt x="633" y="768"/>
                  </a:cubicBezTo>
                  <a:cubicBezTo>
                    <a:pt x="460" y="506"/>
                    <a:pt x="343" y="1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3482925" y="1129825"/>
              <a:ext cx="278700" cy="42200"/>
            </a:xfrm>
            <a:custGeom>
              <a:avLst/>
              <a:gdLst/>
              <a:ahLst/>
              <a:cxnLst/>
              <a:rect l="l" t="t" r="r" b="b"/>
              <a:pathLst>
                <a:path w="11148" h="1688" extrusionOk="0">
                  <a:moveTo>
                    <a:pt x="11148" y="0"/>
                  </a:moveTo>
                  <a:lnTo>
                    <a:pt x="11148" y="0"/>
                  </a:lnTo>
                  <a:cubicBezTo>
                    <a:pt x="10695" y="74"/>
                    <a:pt x="10335" y="345"/>
                    <a:pt x="9936" y="534"/>
                  </a:cubicBezTo>
                  <a:cubicBezTo>
                    <a:pt x="8536" y="1201"/>
                    <a:pt x="7046" y="1509"/>
                    <a:pt x="5512" y="1581"/>
                  </a:cubicBezTo>
                  <a:cubicBezTo>
                    <a:pt x="5432" y="1584"/>
                    <a:pt x="5352" y="1585"/>
                    <a:pt x="5273" y="1585"/>
                  </a:cubicBezTo>
                  <a:cubicBezTo>
                    <a:pt x="4867" y="1585"/>
                    <a:pt x="4465" y="1547"/>
                    <a:pt x="4057" y="1509"/>
                  </a:cubicBezTo>
                  <a:cubicBezTo>
                    <a:pt x="3081" y="1438"/>
                    <a:pt x="2141" y="1230"/>
                    <a:pt x="1202" y="985"/>
                  </a:cubicBezTo>
                  <a:cubicBezTo>
                    <a:pt x="797" y="887"/>
                    <a:pt x="426" y="688"/>
                    <a:pt x="1" y="670"/>
                  </a:cubicBezTo>
                  <a:lnTo>
                    <a:pt x="1" y="670"/>
                  </a:lnTo>
                  <a:cubicBezTo>
                    <a:pt x="389" y="896"/>
                    <a:pt x="831" y="985"/>
                    <a:pt x="1256" y="1113"/>
                  </a:cubicBezTo>
                  <a:cubicBezTo>
                    <a:pt x="2553" y="1476"/>
                    <a:pt x="3852" y="1688"/>
                    <a:pt x="5155" y="1688"/>
                  </a:cubicBezTo>
                  <a:cubicBezTo>
                    <a:pt x="6114" y="1688"/>
                    <a:pt x="7075" y="1573"/>
                    <a:pt x="8039" y="1321"/>
                  </a:cubicBezTo>
                  <a:cubicBezTo>
                    <a:pt x="9143" y="1039"/>
                    <a:pt x="10198" y="633"/>
                    <a:pt x="111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8"/>
            <p:cNvSpPr/>
            <p:nvPr/>
          </p:nvSpPr>
          <p:spPr>
            <a:xfrm>
              <a:off x="3504625" y="1137500"/>
              <a:ext cx="226500" cy="28350"/>
            </a:xfrm>
            <a:custGeom>
              <a:avLst/>
              <a:gdLst/>
              <a:ahLst/>
              <a:cxnLst/>
              <a:rect l="l" t="t" r="r" b="b"/>
              <a:pathLst>
                <a:path w="9060" h="1134" extrusionOk="0">
                  <a:moveTo>
                    <a:pt x="9038" y="1"/>
                  </a:moveTo>
                  <a:cubicBezTo>
                    <a:pt x="8902" y="1"/>
                    <a:pt x="8791" y="76"/>
                    <a:pt x="8671" y="127"/>
                  </a:cubicBezTo>
                  <a:cubicBezTo>
                    <a:pt x="7246" y="726"/>
                    <a:pt x="5790" y="1016"/>
                    <a:pt x="4293" y="1016"/>
                  </a:cubicBezTo>
                  <a:cubicBezTo>
                    <a:pt x="3712" y="1016"/>
                    <a:pt x="3124" y="972"/>
                    <a:pt x="2530" y="886"/>
                  </a:cubicBezTo>
                  <a:cubicBezTo>
                    <a:pt x="1671" y="760"/>
                    <a:pt x="839" y="535"/>
                    <a:pt x="0" y="335"/>
                  </a:cubicBezTo>
                  <a:lnTo>
                    <a:pt x="0" y="335"/>
                  </a:lnTo>
                  <a:cubicBezTo>
                    <a:pt x="37" y="443"/>
                    <a:pt x="145" y="480"/>
                    <a:pt x="226" y="498"/>
                  </a:cubicBezTo>
                  <a:cubicBezTo>
                    <a:pt x="1283" y="797"/>
                    <a:pt x="2348" y="1022"/>
                    <a:pt x="3440" y="1103"/>
                  </a:cubicBezTo>
                  <a:cubicBezTo>
                    <a:pt x="3723" y="1123"/>
                    <a:pt x="4004" y="1133"/>
                    <a:pt x="4283" y="1133"/>
                  </a:cubicBezTo>
                  <a:cubicBezTo>
                    <a:pt x="5730" y="1133"/>
                    <a:pt x="7137" y="858"/>
                    <a:pt x="8500" y="335"/>
                  </a:cubicBezTo>
                  <a:cubicBezTo>
                    <a:pt x="8697" y="255"/>
                    <a:pt x="8925" y="201"/>
                    <a:pt x="9059" y="1"/>
                  </a:cubicBezTo>
                  <a:cubicBezTo>
                    <a:pt x="9052" y="1"/>
                    <a:pt x="9045" y="1"/>
                    <a:pt x="9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3871075" y="806500"/>
              <a:ext cx="33250" cy="171825"/>
            </a:xfrm>
            <a:custGeom>
              <a:avLst/>
              <a:gdLst/>
              <a:ahLst/>
              <a:cxnLst/>
              <a:rect l="l" t="t" r="r" b="b"/>
              <a:pathLst>
                <a:path w="1330" h="6873" extrusionOk="0">
                  <a:moveTo>
                    <a:pt x="1" y="0"/>
                  </a:moveTo>
                  <a:cubicBezTo>
                    <a:pt x="29" y="63"/>
                    <a:pt x="55" y="126"/>
                    <a:pt x="92" y="180"/>
                  </a:cubicBezTo>
                  <a:cubicBezTo>
                    <a:pt x="1159" y="2023"/>
                    <a:pt x="1330" y="3965"/>
                    <a:pt x="788" y="5996"/>
                  </a:cubicBezTo>
                  <a:cubicBezTo>
                    <a:pt x="705" y="6287"/>
                    <a:pt x="543" y="6558"/>
                    <a:pt x="543" y="6872"/>
                  </a:cubicBezTo>
                  <a:lnTo>
                    <a:pt x="625" y="6792"/>
                  </a:lnTo>
                  <a:cubicBezTo>
                    <a:pt x="1050" y="5563"/>
                    <a:pt x="1321" y="4325"/>
                    <a:pt x="1150" y="2998"/>
                  </a:cubicBezTo>
                  <a:cubicBezTo>
                    <a:pt x="1013" y="1986"/>
                    <a:pt x="679" y="1056"/>
                    <a:pt x="209" y="171"/>
                  </a:cubicBezTo>
                  <a:cubicBezTo>
                    <a:pt x="163" y="80"/>
                    <a:pt x="109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8"/>
            <p:cNvSpPr/>
            <p:nvPr/>
          </p:nvSpPr>
          <p:spPr>
            <a:xfrm>
              <a:off x="3630175" y="518125"/>
              <a:ext cx="33900" cy="101625"/>
            </a:xfrm>
            <a:custGeom>
              <a:avLst/>
              <a:gdLst/>
              <a:ahLst/>
              <a:cxnLst/>
              <a:rect l="l" t="t" r="r" b="b"/>
              <a:pathLst>
                <a:path w="1356" h="4065" extrusionOk="0">
                  <a:moveTo>
                    <a:pt x="586" y="0"/>
                  </a:moveTo>
                  <a:cubicBezTo>
                    <a:pt x="452" y="135"/>
                    <a:pt x="406" y="317"/>
                    <a:pt x="361" y="488"/>
                  </a:cubicBezTo>
                  <a:cubicBezTo>
                    <a:pt x="1" y="1869"/>
                    <a:pt x="443" y="3035"/>
                    <a:pt x="1356" y="4065"/>
                  </a:cubicBezTo>
                  <a:cubicBezTo>
                    <a:pt x="1310" y="3766"/>
                    <a:pt x="1085" y="3577"/>
                    <a:pt x="948" y="3352"/>
                  </a:cubicBezTo>
                  <a:cubicBezTo>
                    <a:pt x="343" y="2365"/>
                    <a:pt x="118" y="1355"/>
                    <a:pt x="569" y="252"/>
                  </a:cubicBezTo>
                  <a:cubicBezTo>
                    <a:pt x="606" y="171"/>
                    <a:pt x="606" y="89"/>
                    <a:pt x="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8"/>
            <p:cNvSpPr/>
            <p:nvPr/>
          </p:nvSpPr>
          <p:spPr>
            <a:xfrm>
              <a:off x="3804975" y="1049675"/>
              <a:ext cx="46300" cy="48800"/>
            </a:xfrm>
            <a:custGeom>
              <a:avLst/>
              <a:gdLst/>
              <a:ahLst/>
              <a:cxnLst/>
              <a:rect l="l" t="t" r="r" b="b"/>
              <a:pathLst>
                <a:path w="1852" h="1952" extrusionOk="0">
                  <a:moveTo>
                    <a:pt x="1851" y="0"/>
                  </a:moveTo>
                  <a:cubicBezTo>
                    <a:pt x="1355" y="505"/>
                    <a:pt x="856" y="1004"/>
                    <a:pt x="380" y="1509"/>
                  </a:cubicBezTo>
                  <a:cubicBezTo>
                    <a:pt x="243" y="1654"/>
                    <a:pt x="63" y="1752"/>
                    <a:pt x="0" y="1951"/>
                  </a:cubicBezTo>
                  <a:cubicBezTo>
                    <a:pt x="577" y="1572"/>
                    <a:pt x="1019" y="1039"/>
                    <a:pt x="1472" y="534"/>
                  </a:cubicBezTo>
                  <a:cubicBezTo>
                    <a:pt x="1615" y="371"/>
                    <a:pt x="1806" y="234"/>
                    <a:pt x="18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8"/>
            <p:cNvSpPr/>
            <p:nvPr/>
          </p:nvSpPr>
          <p:spPr>
            <a:xfrm>
              <a:off x="3355800" y="1076550"/>
              <a:ext cx="54425" cy="29825"/>
            </a:xfrm>
            <a:custGeom>
              <a:avLst/>
              <a:gdLst/>
              <a:ahLst/>
              <a:cxnLst/>
              <a:rect l="l" t="t" r="r" b="b"/>
              <a:pathLst>
                <a:path w="2177" h="1193" extrusionOk="0">
                  <a:moveTo>
                    <a:pt x="0" y="0"/>
                  </a:moveTo>
                  <a:lnTo>
                    <a:pt x="0" y="0"/>
                  </a:lnTo>
                  <a:cubicBezTo>
                    <a:pt x="109" y="280"/>
                    <a:pt x="408" y="297"/>
                    <a:pt x="625" y="434"/>
                  </a:cubicBezTo>
                  <a:cubicBezTo>
                    <a:pt x="1121" y="731"/>
                    <a:pt x="1626" y="1013"/>
                    <a:pt x="2177" y="1193"/>
                  </a:cubicBezTo>
                  <a:cubicBezTo>
                    <a:pt x="1492" y="722"/>
                    <a:pt x="742" y="37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4553725" y="178050"/>
              <a:ext cx="24200" cy="48575"/>
            </a:xfrm>
            <a:custGeom>
              <a:avLst/>
              <a:gdLst/>
              <a:ahLst/>
              <a:cxnLst/>
              <a:rect l="l" t="t" r="r" b="b"/>
              <a:pathLst>
                <a:path w="968" h="1943" extrusionOk="0">
                  <a:moveTo>
                    <a:pt x="942" y="0"/>
                  </a:moveTo>
                  <a:cubicBezTo>
                    <a:pt x="625" y="650"/>
                    <a:pt x="317" y="1292"/>
                    <a:pt x="1" y="1943"/>
                  </a:cubicBezTo>
                  <a:cubicBezTo>
                    <a:pt x="137" y="1923"/>
                    <a:pt x="172" y="1815"/>
                    <a:pt x="226" y="1715"/>
                  </a:cubicBezTo>
                  <a:cubicBezTo>
                    <a:pt x="417" y="1327"/>
                    <a:pt x="617" y="947"/>
                    <a:pt x="796" y="559"/>
                  </a:cubicBezTo>
                  <a:cubicBezTo>
                    <a:pt x="877" y="388"/>
                    <a:pt x="968" y="208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3844250" y="1009450"/>
              <a:ext cx="25300" cy="37975"/>
            </a:xfrm>
            <a:custGeom>
              <a:avLst/>
              <a:gdLst/>
              <a:ahLst/>
              <a:cxnLst/>
              <a:rect l="l" t="t" r="r" b="b"/>
              <a:pathLst>
                <a:path w="1012" h="1519" extrusionOk="0">
                  <a:moveTo>
                    <a:pt x="1011" y="1"/>
                  </a:moveTo>
                  <a:lnTo>
                    <a:pt x="1011" y="1"/>
                  </a:lnTo>
                  <a:cubicBezTo>
                    <a:pt x="677" y="508"/>
                    <a:pt x="335" y="1013"/>
                    <a:pt x="1" y="1518"/>
                  </a:cubicBezTo>
                  <a:cubicBezTo>
                    <a:pt x="489" y="1113"/>
                    <a:pt x="814" y="597"/>
                    <a:pt x="10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3804475" y="1059850"/>
              <a:ext cx="29825" cy="29500"/>
            </a:xfrm>
            <a:custGeom>
              <a:avLst/>
              <a:gdLst/>
              <a:ahLst/>
              <a:cxnLst/>
              <a:rect l="l" t="t" r="r" b="b"/>
              <a:pathLst>
                <a:path w="1193" h="1180" extrusionOk="0">
                  <a:moveTo>
                    <a:pt x="1176" y="1"/>
                  </a:moveTo>
                  <a:cubicBezTo>
                    <a:pt x="788" y="389"/>
                    <a:pt x="389" y="786"/>
                    <a:pt x="1" y="1174"/>
                  </a:cubicBezTo>
                  <a:cubicBezTo>
                    <a:pt x="20" y="1178"/>
                    <a:pt x="38" y="1180"/>
                    <a:pt x="56" y="1180"/>
                  </a:cubicBezTo>
                  <a:cubicBezTo>
                    <a:pt x="121" y="1180"/>
                    <a:pt x="176" y="1152"/>
                    <a:pt x="226" y="1102"/>
                  </a:cubicBezTo>
                  <a:cubicBezTo>
                    <a:pt x="517" y="814"/>
                    <a:pt x="814" y="515"/>
                    <a:pt x="1104" y="226"/>
                  </a:cubicBezTo>
                  <a:cubicBezTo>
                    <a:pt x="1167" y="163"/>
                    <a:pt x="1193" y="90"/>
                    <a:pt x="1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3775150" y="1089175"/>
              <a:ext cx="29350" cy="23275"/>
            </a:xfrm>
            <a:custGeom>
              <a:avLst/>
              <a:gdLst/>
              <a:ahLst/>
              <a:cxnLst/>
              <a:rect l="l" t="t" r="r" b="b"/>
              <a:pathLst>
                <a:path w="1174" h="931" extrusionOk="0">
                  <a:moveTo>
                    <a:pt x="1174" y="1"/>
                  </a:moveTo>
                  <a:cubicBezTo>
                    <a:pt x="768" y="280"/>
                    <a:pt x="369" y="597"/>
                    <a:pt x="1" y="931"/>
                  </a:cubicBezTo>
                  <a:cubicBezTo>
                    <a:pt x="489" y="742"/>
                    <a:pt x="885" y="434"/>
                    <a:pt x="1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3739925" y="451250"/>
              <a:ext cx="37700" cy="9075"/>
            </a:xfrm>
            <a:custGeom>
              <a:avLst/>
              <a:gdLst/>
              <a:ahLst/>
              <a:cxnLst/>
              <a:rect l="l" t="t" r="r" b="b"/>
              <a:pathLst>
                <a:path w="1508" h="363" extrusionOk="0">
                  <a:moveTo>
                    <a:pt x="1507" y="0"/>
                  </a:moveTo>
                  <a:cubicBezTo>
                    <a:pt x="1273" y="37"/>
                    <a:pt x="1030" y="37"/>
                    <a:pt x="803" y="119"/>
                  </a:cubicBezTo>
                  <a:cubicBezTo>
                    <a:pt x="543" y="208"/>
                    <a:pt x="226" y="137"/>
                    <a:pt x="1" y="362"/>
                  </a:cubicBezTo>
                  <a:cubicBezTo>
                    <a:pt x="497" y="271"/>
                    <a:pt x="1002" y="182"/>
                    <a:pt x="1507" y="100"/>
                  </a:cubicBezTo>
                  <a:lnTo>
                    <a:pt x="15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3743500" y="1112200"/>
              <a:ext cx="31675" cy="19225"/>
            </a:xfrm>
            <a:custGeom>
              <a:avLst/>
              <a:gdLst/>
              <a:ahLst/>
              <a:cxnLst/>
              <a:rect l="l" t="t" r="r" b="b"/>
              <a:pathLst>
                <a:path w="1267" h="769" extrusionOk="0">
                  <a:moveTo>
                    <a:pt x="1267" y="1"/>
                  </a:moveTo>
                  <a:lnTo>
                    <a:pt x="1267" y="1"/>
                  </a:lnTo>
                  <a:cubicBezTo>
                    <a:pt x="833" y="237"/>
                    <a:pt x="408" y="480"/>
                    <a:pt x="1" y="768"/>
                  </a:cubicBezTo>
                  <a:cubicBezTo>
                    <a:pt x="489" y="617"/>
                    <a:pt x="942" y="417"/>
                    <a:pt x="1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3655450" y="478350"/>
              <a:ext cx="25325" cy="23325"/>
            </a:xfrm>
            <a:custGeom>
              <a:avLst/>
              <a:gdLst/>
              <a:ahLst/>
              <a:cxnLst/>
              <a:rect l="l" t="t" r="r" b="b"/>
              <a:pathLst>
                <a:path w="1013" h="933" extrusionOk="0">
                  <a:moveTo>
                    <a:pt x="1012" y="0"/>
                  </a:moveTo>
                  <a:lnTo>
                    <a:pt x="1012" y="0"/>
                  </a:lnTo>
                  <a:cubicBezTo>
                    <a:pt x="596" y="228"/>
                    <a:pt x="245" y="516"/>
                    <a:pt x="0" y="932"/>
                  </a:cubicBezTo>
                  <a:cubicBezTo>
                    <a:pt x="345" y="624"/>
                    <a:pt x="742" y="379"/>
                    <a:pt x="10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3777600" y="1098225"/>
              <a:ext cx="27600" cy="20775"/>
            </a:xfrm>
            <a:custGeom>
              <a:avLst/>
              <a:gdLst/>
              <a:ahLst/>
              <a:cxnLst/>
              <a:rect l="l" t="t" r="r" b="b"/>
              <a:pathLst>
                <a:path w="1104" h="831" extrusionOk="0">
                  <a:moveTo>
                    <a:pt x="1104" y="1"/>
                  </a:moveTo>
                  <a:lnTo>
                    <a:pt x="1104" y="1"/>
                  </a:lnTo>
                  <a:cubicBezTo>
                    <a:pt x="662" y="181"/>
                    <a:pt x="345" y="525"/>
                    <a:pt x="0" y="831"/>
                  </a:cubicBezTo>
                  <a:cubicBezTo>
                    <a:pt x="434" y="651"/>
                    <a:pt x="787" y="343"/>
                    <a:pt x="1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3869525" y="988050"/>
              <a:ext cx="10625" cy="21700"/>
            </a:xfrm>
            <a:custGeom>
              <a:avLst/>
              <a:gdLst/>
              <a:ahLst/>
              <a:cxnLst/>
              <a:rect l="l" t="t" r="r" b="b"/>
              <a:pathLst>
                <a:path w="425" h="868" extrusionOk="0">
                  <a:moveTo>
                    <a:pt x="425" y="0"/>
                  </a:moveTo>
                  <a:cubicBezTo>
                    <a:pt x="254" y="271"/>
                    <a:pt x="108" y="560"/>
                    <a:pt x="0" y="868"/>
                  </a:cubicBezTo>
                  <a:cubicBezTo>
                    <a:pt x="291" y="651"/>
                    <a:pt x="408" y="352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3857325" y="1022575"/>
              <a:ext cx="13125" cy="19000"/>
            </a:xfrm>
            <a:custGeom>
              <a:avLst/>
              <a:gdLst/>
              <a:ahLst/>
              <a:cxnLst/>
              <a:rect l="l" t="t" r="r" b="b"/>
              <a:pathLst>
                <a:path w="525" h="760" extrusionOk="0">
                  <a:moveTo>
                    <a:pt x="525" y="0"/>
                  </a:moveTo>
                  <a:cubicBezTo>
                    <a:pt x="271" y="200"/>
                    <a:pt x="109" y="462"/>
                    <a:pt x="0" y="759"/>
                  </a:cubicBezTo>
                  <a:cubicBezTo>
                    <a:pt x="254" y="560"/>
                    <a:pt x="408" y="289"/>
                    <a:pt x="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3353075" y="1083550"/>
              <a:ext cx="19000" cy="10625"/>
            </a:xfrm>
            <a:custGeom>
              <a:avLst/>
              <a:gdLst/>
              <a:ahLst/>
              <a:cxnLst/>
              <a:rect l="l" t="t" r="r" b="b"/>
              <a:pathLst>
                <a:path w="760" h="425" extrusionOk="0">
                  <a:moveTo>
                    <a:pt x="1" y="0"/>
                  </a:moveTo>
                  <a:cubicBezTo>
                    <a:pt x="226" y="200"/>
                    <a:pt x="480" y="334"/>
                    <a:pt x="760" y="425"/>
                  </a:cubicBezTo>
                  <a:cubicBezTo>
                    <a:pt x="580" y="163"/>
                    <a:pt x="300" y="6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8"/>
            <p:cNvSpPr/>
            <p:nvPr/>
          </p:nvSpPr>
          <p:spPr>
            <a:xfrm>
              <a:off x="3644825" y="501375"/>
              <a:ext cx="10650" cy="16975"/>
            </a:xfrm>
            <a:custGeom>
              <a:avLst/>
              <a:gdLst/>
              <a:ahLst/>
              <a:cxnLst/>
              <a:rect l="l" t="t" r="r" b="b"/>
              <a:pathLst>
                <a:path w="426" h="679" extrusionOk="0">
                  <a:moveTo>
                    <a:pt x="425" y="0"/>
                  </a:moveTo>
                  <a:cubicBezTo>
                    <a:pt x="208" y="174"/>
                    <a:pt x="83" y="408"/>
                    <a:pt x="0" y="679"/>
                  </a:cubicBezTo>
                  <a:cubicBezTo>
                    <a:pt x="237" y="516"/>
                    <a:pt x="345" y="27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3296875" y="1042675"/>
              <a:ext cx="14925" cy="8800"/>
            </a:xfrm>
            <a:custGeom>
              <a:avLst/>
              <a:gdLst/>
              <a:ahLst/>
              <a:cxnLst/>
              <a:rect l="l" t="t" r="r" b="b"/>
              <a:pathLst>
                <a:path w="597" h="352" extrusionOk="0">
                  <a:moveTo>
                    <a:pt x="1" y="1"/>
                  </a:moveTo>
                  <a:lnTo>
                    <a:pt x="1" y="1"/>
                  </a:lnTo>
                  <a:cubicBezTo>
                    <a:pt x="118" y="263"/>
                    <a:pt x="352" y="308"/>
                    <a:pt x="597" y="352"/>
                  </a:cubicBezTo>
                  <a:cubicBezTo>
                    <a:pt x="434" y="181"/>
                    <a:pt x="218" y="9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3833850" y="1047175"/>
              <a:ext cx="10650" cy="12925"/>
            </a:xfrm>
            <a:custGeom>
              <a:avLst/>
              <a:gdLst/>
              <a:ahLst/>
              <a:cxnLst/>
              <a:rect l="l" t="t" r="r" b="b"/>
              <a:pathLst>
                <a:path w="426" h="517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43" y="146"/>
                    <a:pt x="92" y="300"/>
                    <a:pt x="1" y="516"/>
                  </a:cubicBezTo>
                  <a:cubicBezTo>
                    <a:pt x="209" y="399"/>
                    <a:pt x="406" y="27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3293900" y="1049875"/>
              <a:ext cx="15200" cy="8650"/>
            </a:xfrm>
            <a:custGeom>
              <a:avLst/>
              <a:gdLst/>
              <a:ahLst/>
              <a:cxnLst/>
              <a:rect l="l" t="t" r="r" b="b"/>
              <a:pathLst>
                <a:path w="608" h="346" extrusionOk="0">
                  <a:moveTo>
                    <a:pt x="1" y="1"/>
                  </a:moveTo>
                  <a:lnTo>
                    <a:pt x="1" y="1"/>
                  </a:lnTo>
                  <a:cubicBezTo>
                    <a:pt x="174" y="163"/>
                    <a:pt x="380" y="281"/>
                    <a:pt x="608" y="346"/>
                  </a:cubicBezTo>
                  <a:cubicBezTo>
                    <a:pt x="480" y="101"/>
                    <a:pt x="246" y="4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8"/>
            <p:cNvSpPr/>
            <p:nvPr/>
          </p:nvSpPr>
          <p:spPr>
            <a:xfrm>
              <a:off x="3311525" y="1051250"/>
              <a:ext cx="14925" cy="8625"/>
            </a:xfrm>
            <a:custGeom>
              <a:avLst/>
              <a:gdLst/>
              <a:ahLst/>
              <a:cxnLst/>
              <a:rect l="l" t="t" r="r" b="b"/>
              <a:pathLst>
                <a:path w="597" h="345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254"/>
                    <a:pt x="362" y="308"/>
                    <a:pt x="596" y="345"/>
                  </a:cubicBezTo>
                  <a:cubicBezTo>
                    <a:pt x="434" y="171"/>
                    <a:pt x="228" y="7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8"/>
            <p:cNvSpPr/>
            <p:nvPr/>
          </p:nvSpPr>
          <p:spPr>
            <a:xfrm>
              <a:off x="3308800" y="1058500"/>
              <a:ext cx="14925" cy="8600"/>
            </a:xfrm>
            <a:custGeom>
              <a:avLst/>
              <a:gdLst/>
              <a:ahLst/>
              <a:cxnLst/>
              <a:rect l="l" t="t" r="r" b="b"/>
              <a:pathLst>
                <a:path w="597" h="344" extrusionOk="0">
                  <a:moveTo>
                    <a:pt x="1" y="1"/>
                  </a:moveTo>
                  <a:lnTo>
                    <a:pt x="1" y="1"/>
                  </a:lnTo>
                  <a:cubicBezTo>
                    <a:pt x="174" y="172"/>
                    <a:pt x="380" y="272"/>
                    <a:pt x="597" y="343"/>
                  </a:cubicBezTo>
                  <a:cubicBezTo>
                    <a:pt x="480" y="89"/>
                    <a:pt x="246" y="3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8"/>
            <p:cNvSpPr/>
            <p:nvPr/>
          </p:nvSpPr>
          <p:spPr>
            <a:xfrm>
              <a:off x="3326200" y="1059850"/>
              <a:ext cx="14925" cy="8375"/>
            </a:xfrm>
            <a:custGeom>
              <a:avLst/>
              <a:gdLst/>
              <a:ahLst/>
              <a:cxnLst/>
              <a:rect l="l" t="t" r="r" b="b"/>
              <a:pathLst>
                <a:path w="597" h="335" extrusionOk="0">
                  <a:moveTo>
                    <a:pt x="1" y="1"/>
                  </a:moveTo>
                  <a:lnTo>
                    <a:pt x="1" y="1"/>
                  </a:lnTo>
                  <a:cubicBezTo>
                    <a:pt x="128" y="244"/>
                    <a:pt x="363" y="298"/>
                    <a:pt x="597" y="335"/>
                  </a:cubicBezTo>
                  <a:cubicBezTo>
                    <a:pt x="434" y="172"/>
                    <a:pt x="226" y="6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8"/>
            <p:cNvSpPr/>
            <p:nvPr/>
          </p:nvSpPr>
          <p:spPr>
            <a:xfrm>
              <a:off x="3340900" y="1068200"/>
              <a:ext cx="14925" cy="8600"/>
            </a:xfrm>
            <a:custGeom>
              <a:avLst/>
              <a:gdLst/>
              <a:ahLst/>
              <a:cxnLst/>
              <a:rect l="l" t="t" r="r" b="b"/>
              <a:pathLst>
                <a:path w="597" h="344" extrusionOk="0">
                  <a:moveTo>
                    <a:pt x="0" y="1"/>
                  </a:moveTo>
                  <a:cubicBezTo>
                    <a:pt x="126" y="243"/>
                    <a:pt x="362" y="298"/>
                    <a:pt x="596" y="343"/>
                  </a:cubicBezTo>
                  <a:cubicBezTo>
                    <a:pt x="434" y="163"/>
                    <a:pt x="225" y="7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8"/>
            <p:cNvSpPr/>
            <p:nvPr/>
          </p:nvSpPr>
          <p:spPr>
            <a:xfrm>
              <a:off x="3338400" y="1075200"/>
              <a:ext cx="14925" cy="8575"/>
            </a:xfrm>
            <a:custGeom>
              <a:avLst/>
              <a:gdLst/>
              <a:ahLst/>
              <a:cxnLst/>
              <a:rect l="l" t="t" r="r" b="b"/>
              <a:pathLst>
                <a:path w="597" h="343" extrusionOk="0">
                  <a:moveTo>
                    <a:pt x="0" y="0"/>
                  </a:moveTo>
                  <a:lnTo>
                    <a:pt x="0" y="0"/>
                  </a:lnTo>
                  <a:cubicBezTo>
                    <a:pt x="163" y="172"/>
                    <a:pt x="371" y="271"/>
                    <a:pt x="596" y="343"/>
                  </a:cubicBezTo>
                  <a:cubicBezTo>
                    <a:pt x="471" y="100"/>
                    <a:pt x="237" y="3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8"/>
            <p:cNvSpPr/>
            <p:nvPr/>
          </p:nvSpPr>
          <p:spPr>
            <a:xfrm>
              <a:off x="3730675" y="451025"/>
              <a:ext cx="19425" cy="4375"/>
            </a:xfrm>
            <a:custGeom>
              <a:avLst/>
              <a:gdLst/>
              <a:ahLst/>
              <a:cxnLst/>
              <a:rect l="l" t="t" r="r" b="b"/>
              <a:pathLst>
                <a:path w="777" h="175" extrusionOk="0">
                  <a:moveTo>
                    <a:pt x="676" y="0"/>
                  </a:moveTo>
                  <a:cubicBezTo>
                    <a:pt x="434" y="0"/>
                    <a:pt x="208" y="55"/>
                    <a:pt x="0" y="172"/>
                  </a:cubicBezTo>
                  <a:cubicBezTo>
                    <a:pt x="30" y="174"/>
                    <a:pt x="59" y="175"/>
                    <a:pt x="88" y="175"/>
                  </a:cubicBezTo>
                  <a:cubicBezTo>
                    <a:pt x="328" y="175"/>
                    <a:pt x="560" y="107"/>
                    <a:pt x="776" y="20"/>
                  </a:cubicBezTo>
                  <a:cubicBezTo>
                    <a:pt x="750" y="9"/>
                    <a:pt x="713" y="9"/>
                    <a:pt x="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8"/>
            <p:cNvSpPr/>
            <p:nvPr/>
          </p:nvSpPr>
          <p:spPr>
            <a:xfrm>
              <a:off x="3870225" y="1007675"/>
              <a:ext cx="8375" cy="15125"/>
            </a:xfrm>
            <a:custGeom>
              <a:avLst/>
              <a:gdLst/>
              <a:ahLst/>
              <a:cxnLst/>
              <a:rect l="l" t="t" r="r" b="b"/>
              <a:pathLst>
                <a:path w="335" h="605" extrusionOk="0">
                  <a:moveTo>
                    <a:pt x="334" y="0"/>
                  </a:moveTo>
                  <a:lnTo>
                    <a:pt x="334" y="0"/>
                  </a:lnTo>
                  <a:cubicBezTo>
                    <a:pt x="109" y="145"/>
                    <a:pt x="26" y="362"/>
                    <a:pt x="0" y="605"/>
                  </a:cubicBezTo>
                  <a:cubicBezTo>
                    <a:pt x="171" y="442"/>
                    <a:pt x="289" y="234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8"/>
            <p:cNvSpPr/>
            <p:nvPr/>
          </p:nvSpPr>
          <p:spPr>
            <a:xfrm>
              <a:off x="3323500" y="1066850"/>
              <a:ext cx="14925" cy="8575"/>
            </a:xfrm>
            <a:custGeom>
              <a:avLst/>
              <a:gdLst/>
              <a:ahLst/>
              <a:cxnLst/>
              <a:rect l="l" t="t" r="r" b="b"/>
              <a:pathLst>
                <a:path w="597" h="343" extrusionOk="0">
                  <a:moveTo>
                    <a:pt x="0" y="0"/>
                  </a:moveTo>
                  <a:lnTo>
                    <a:pt x="0" y="0"/>
                  </a:lnTo>
                  <a:cubicBezTo>
                    <a:pt x="171" y="172"/>
                    <a:pt x="380" y="271"/>
                    <a:pt x="596" y="343"/>
                  </a:cubicBezTo>
                  <a:cubicBezTo>
                    <a:pt x="479" y="100"/>
                    <a:pt x="245" y="3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8"/>
            <p:cNvSpPr/>
            <p:nvPr/>
          </p:nvSpPr>
          <p:spPr>
            <a:xfrm>
              <a:off x="3730875" y="1131175"/>
              <a:ext cx="12875" cy="6525"/>
            </a:xfrm>
            <a:custGeom>
              <a:avLst/>
              <a:gdLst/>
              <a:ahLst/>
              <a:cxnLst/>
              <a:rect l="l" t="t" r="r" b="b"/>
              <a:pathLst>
                <a:path w="515" h="261" extrusionOk="0">
                  <a:moveTo>
                    <a:pt x="515" y="1"/>
                  </a:moveTo>
                  <a:cubicBezTo>
                    <a:pt x="326" y="46"/>
                    <a:pt x="155" y="129"/>
                    <a:pt x="1" y="254"/>
                  </a:cubicBezTo>
                  <a:cubicBezTo>
                    <a:pt x="34" y="258"/>
                    <a:pt x="67" y="260"/>
                    <a:pt x="99" y="260"/>
                  </a:cubicBezTo>
                  <a:cubicBezTo>
                    <a:pt x="281" y="260"/>
                    <a:pt x="432" y="192"/>
                    <a:pt x="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8"/>
            <p:cNvSpPr/>
            <p:nvPr/>
          </p:nvSpPr>
          <p:spPr>
            <a:xfrm>
              <a:off x="4134425" y="397000"/>
              <a:ext cx="232350" cy="56325"/>
            </a:xfrm>
            <a:custGeom>
              <a:avLst/>
              <a:gdLst/>
              <a:ahLst/>
              <a:cxnLst/>
              <a:rect l="l" t="t" r="r" b="b"/>
              <a:pathLst>
                <a:path w="9294" h="2253" extrusionOk="0">
                  <a:moveTo>
                    <a:pt x="9169" y="0"/>
                  </a:moveTo>
                  <a:cubicBezTo>
                    <a:pt x="9074" y="0"/>
                    <a:pt x="9001" y="69"/>
                    <a:pt x="8923" y="102"/>
                  </a:cubicBezTo>
                  <a:cubicBezTo>
                    <a:pt x="8264" y="401"/>
                    <a:pt x="7596" y="681"/>
                    <a:pt x="6909" y="889"/>
                  </a:cubicBezTo>
                  <a:cubicBezTo>
                    <a:pt x="5637" y="1277"/>
                    <a:pt x="4345" y="1593"/>
                    <a:pt x="3027" y="1773"/>
                  </a:cubicBezTo>
                  <a:cubicBezTo>
                    <a:pt x="2105" y="1899"/>
                    <a:pt x="1193" y="2062"/>
                    <a:pt x="263" y="2090"/>
                  </a:cubicBezTo>
                  <a:cubicBezTo>
                    <a:pt x="239" y="2090"/>
                    <a:pt x="214" y="2089"/>
                    <a:pt x="189" y="2089"/>
                  </a:cubicBezTo>
                  <a:cubicBezTo>
                    <a:pt x="118" y="2089"/>
                    <a:pt x="47" y="2098"/>
                    <a:pt x="0" y="2170"/>
                  </a:cubicBezTo>
                  <a:cubicBezTo>
                    <a:pt x="72" y="2170"/>
                    <a:pt x="135" y="2181"/>
                    <a:pt x="172" y="2253"/>
                  </a:cubicBezTo>
                  <a:cubicBezTo>
                    <a:pt x="659" y="2207"/>
                    <a:pt x="1156" y="2144"/>
                    <a:pt x="1652" y="2099"/>
                  </a:cubicBezTo>
                  <a:cubicBezTo>
                    <a:pt x="2385" y="2027"/>
                    <a:pt x="3107" y="1890"/>
                    <a:pt x="3829" y="1782"/>
                  </a:cubicBezTo>
                  <a:cubicBezTo>
                    <a:pt x="4715" y="1639"/>
                    <a:pt x="5591" y="1411"/>
                    <a:pt x="6450" y="1151"/>
                  </a:cubicBezTo>
                  <a:cubicBezTo>
                    <a:pt x="7417" y="852"/>
                    <a:pt x="8381" y="536"/>
                    <a:pt x="9294" y="39"/>
                  </a:cubicBezTo>
                  <a:cubicBezTo>
                    <a:pt x="9248" y="11"/>
                    <a:pt x="9207" y="0"/>
                    <a:pt x="91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8"/>
            <p:cNvSpPr/>
            <p:nvPr/>
          </p:nvSpPr>
          <p:spPr>
            <a:xfrm>
              <a:off x="4021050" y="455575"/>
              <a:ext cx="50375" cy="2025"/>
            </a:xfrm>
            <a:custGeom>
              <a:avLst/>
              <a:gdLst/>
              <a:ahLst/>
              <a:cxnLst/>
              <a:rect l="l" t="t" r="r" b="b"/>
              <a:pathLst>
                <a:path w="2015" h="81" extrusionOk="0">
                  <a:moveTo>
                    <a:pt x="0" y="1"/>
                  </a:moveTo>
                  <a:cubicBezTo>
                    <a:pt x="54" y="81"/>
                    <a:pt x="137" y="81"/>
                    <a:pt x="217" y="81"/>
                  </a:cubicBezTo>
                  <a:lnTo>
                    <a:pt x="1797" y="81"/>
                  </a:lnTo>
                  <a:cubicBezTo>
                    <a:pt x="1880" y="81"/>
                    <a:pt x="1960" y="81"/>
                    <a:pt x="20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8"/>
            <p:cNvSpPr/>
            <p:nvPr/>
          </p:nvSpPr>
          <p:spPr>
            <a:xfrm>
              <a:off x="3828000" y="444800"/>
              <a:ext cx="29350" cy="2550"/>
            </a:xfrm>
            <a:custGeom>
              <a:avLst/>
              <a:gdLst/>
              <a:ahLst/>
              <a:cxnLst/>
              <a:rect l="l" t="t" r="r" b="b"/>
              <a:pathLst>
                <a:path w="1174" h="102" extrusionOk="0">
                  <a:moveTo>
                    <a:pt x="682" y="0"/>
                  </a:moveTo>
                  <a:cubicBezTo>
                    <a:pt x="506" y="0"/>
                    <a:pt x="328" y="22"/>
                    <a:pt x="153" y="22"/>
                  </a:cubicBezTo>
                  <a:cubicBezTo>
                    <a:pt x="102" y="22"/>
                    <a:pt x="51" y="20"/>
                    <a:pt x="0" y="15"/>
                  </a:cubicBezTo>
                  <a:lnTo>
                    <a:pt x="0" y="15"/>
                  </a:lnTo>
                  <a:cubicBezTo>
                    <a:pt x="162" y="85"/>
                    <a:pt x="328" y="102"/>
                    <a:pt x="496" y="102"/>
                  </a:cubicBezTo>
                  <a:cubicBezTo>
                    <a:pt x="657" y="102"/>
                    <a:pt x="819" y="86"/>
                    <a:pt x="980" y="86"/>
                  </a:cubicBezTo>
                  <a:cubicBezTo>
                    <a:pt x="1045" y="86"/>
                    <a:pt x="1109" y="88"/>
                    <a:pt x="1173" y="96"/>
                  </a:cubicBezTo>
                  <a:cubicBezTo>
                    <a:pt x="1013" y="20"/>
                    <a:pt x="848" y="0"/>
                    <a:pt x="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8"/>
            <p:cNvSpPr/>
            <p:nvPr/>
          </p:nvSpPr>
          <p:spPr>
            <a:xfrm>
              <a:off x="3802700" y="444875"/>
              <a:ext cx="18975" cy="2475"/>
            </a:xfrm>
            <a:custGeom>
              <a:avLst/>
              <a:gdLst/>
              <a:ahLst/>
              <a:cxnLst/>
              <a:rect l="l" t="t" r="r" b="b"/>
              <a:pathLst>
                <a:path w="759" h="99" extrusionOk="0">
                  <a:moveTo>
                    <a:pt x="337" y="1"/>
                  </a:moveTo>
                  <a:cubicBezTo>
                    <a:pt x="221" y="1"/>
                    <a:pt x="107" y="19"/>
                    <a:pt x="0" y="93"/>
                  </a:cubicBezTo>
                  <a:cubicBezTo>
                    <a:pt x="42" y="85"/>
                    <a:pt x="84" y="83"/>
                    <a:pt x="126" y="83"/>
                  </a:cubicBezTo>
                  <a:cubicBezTo>
                    <a:pt x="231" y="83"/>
                    <a:pt x="335" y="99"/>
                    <a:pt x="439" y="99"/>
                  </a:cubicBezTo>
                  <a:cubicBezTo>
                    <a:pt x="548" y="99"/>
                    <a:pt x="655" y="82"/>
                    <a:pt x="759" y="12"/>
                  </a:cubicBezTo>
                  <a:lnTo>
                    <a:pt x="759" y="12"/>
                  </a:lnTo>
                  <a:cubicBezTo>
                    <a:pt x="729" y="15"/>
                    <a:pt x="699" y="17"/>
                    <a:pt x="669" y="17"/>
                  </a:cubicBezTo>
                  <a:cubicBezTo>
                    <a:pt x="559" y="17"/>
                    <a:pt x="447" y="1"/>
                    <a:pt x="3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" name="Google Shape;754;p38"/>
          <p:cNvGrpSpPr/>
          <p:nvPr/>
        </p:nvGrpSpPr>
        <p:grpSpPr>
          <a:xfrm rot="10243926" flipH="1">
            <a:off x="807277" y="3690090"/>
            <a:ext cx="4291235" cy="1836602"/>
            <a:chOff x="2254177" y="3456278"/>
            <a:chExt cx="2692275" cy="1152265"/>
          </a:xfrm>
        </p:grpSpPr>
        <p:sp>
          <p:nvSpPr>
            <p:cNvPr id="755" name="Google Shape;755;p38"/>
            <p:cNvSpPr/>
            <p:nvPr/>
          </p:nvSpPr>
          <p:spPr>
            <a:xfrm>
              <a:off x="2254177" y="3478828"/>
              <a:ext cx="2188798" cy="1016633"/>
            </a:xfrm>
            <a:custGeom>
              <a:avLst/>
              <a:gdLst/>
              <a:ahLst/>
              <a:cxnLst/>
              <a:rect l="l" t="t" r="r" b="b"/>
              <a:pathLst>
                <a:path w="104928" h="48736" extrusionOk="0">
                  <a:moveTo>
                    <a:pt x="215" y="1"/>
                  </a:moveTo>
                  <a:lnTo>
                    <a:pt x="1" y="115"/>
                  </a:lnTo>
                  <a:cubicBezTo>
                    <a:pt x="2532" y="4749"/>
                    <a:pt x="7180" y="8534"/>
                    <a:pt x="13815" y="11384"/>
                  </a:cubicBezTo>
                  <a:cubicBezTo>
                    <a:pt x="25934" y="16580"/>
                    <a:pt x="39428" y="16999"/>
                    <a:pt x="52474" y="17414"/>
                  </a:cubicBezTo>
                  <a:cubicBezTo>
                    <a:pt x="59866" y="17640"/>
                    <a:pt x="67511" y="17881"/>
                    <a:pt x="74861" y="18983"/>
                  </a:cubicBezTo>
                  <a:cubicBezTo>
                    <a:pt x="87013" y="20792"/>
                    <a:pt x="95794" y="25085"/>
                    <a:pt x="100954" y="31729"/>
                  </a:cubicBezTo>
                  <a:cubicBezTo>
                    <a:pt x="102938" y="34280"/>
                    <a:pt x="104079" y="36850"/>
                    <a:pt x="104346" y="39353"/>
                  </a:cubicBezTo>
                  <a:cubicBezTo>
                    <a:pt x="104673" y="42345"/>
                    <a:pt x="103625" y="45257"/>
                    <a:pt x="101628" y="46952"/>
                  </a:cubicBezTo>
                  <a:cubicBezTo>
                    <a:pt x="100433" y="47970"/>
                    <a:pt x="98913" y="48487"/>
                    <a:pt x="97439" y="48487"/>
                  </a:cubicBezTo>
                  <a:cubicBezTo>
                    <a:pt x="96157" y="48487"/>
                    <a:pt x="94910" y="48095"/>
                    <a:pt x="93943" y="47300"/>
                  </a:cubicBezTo>
                  <a:cubicBezTo>
                    <a:pt x="92315" y="45963"/>
                    <a:pt x="91467" y="43528"/>
                    <a:pt x="91613" y="40616"/>
                  </a:cubicBezTo>
                  <a:cubicBezTo>
                    <a:pt x="91847" y="35916"/>
                    <a:pt x="94232" y="31421"/>
                    <a:pt x="97989" y="28598"/>
                  </a:cubicBezTo>
                  <a:lnTo>
                    <a:pt x="97843" y="28397"/>
                  </a:lnTo>
                  <a:cubicBezTo>
                    <a:pt x="94023" y="31269"/>
                    <a:pt x="91600" y="35836"/>
                    <a:pt x="91360" y="40610"/>
                  </a:cubicBezTo>
                  <a:cubicBezTo>
                    <a:pt x="91213" y="43593"/>
                    <a:pt x="92100" y="46104"/>
                    <a:pt x="93783" y="47494"/>
                  </a:cubicBezTo>
                  <a:cubicBezTo>
                    <a:pt x="94799" y="48320"/>
                    <a:pt x="96100" y="48736"/>
                    <a:pt x="97443" y="48736"/>
                  </a:cubicBezTo>
                  <a:cubicBezTo>
                    <a:pt x="98972" y="48736"/>
                    <a:pt x="100547" y="48200"/>
                    <a:pt x="101789" y="47146"/>
                  </a:cubicBezTo>
                  <a:cubicBezTo>
                    <a:pt x="103853" y="45390"/>
                    <a:pt x="104928" y="42398"/>
                    <a:pt x="104599" y="39328"/>
                  </a:cubicBezTo>
                  <a:cubicBezTo>
                    <a:pt x="104327" y="36777"/>
                    <a:pt x="103165" y="34166"/>
                    <a:pt x="101148" y="31575"/>
                  </a:cubicBezTo>
                  <a:cubicBezTo>
                    <a:pt x="95946" y="24879"/>
                    <a:pt x="87114" y="20558"/>
                    <a:pt x="74901" y="18736"/>
                  </a:cubicBezTo>
                  <a:cubicBezTo>
                    <a:pt x="67537" y="17634"/>
                    <a:pt x="59885" y="17394"/>
                    <a:pt x="52480" y="17160"/>
                  </a:cubicBezTo>
                  <a:cubicBezTo>
                    <a:pt x="39454" y="16753"/>
                    <a:pt x="25987" y="16333"/>
                    <a:pt x="13916" y="11150"/>
                  </a:cubicBezTo>
                  <a:cubicBezTo>
                    <a:pt x="7332" y="8327"/>
                    <a:pt x="2718" y="4574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8"/>
            <p:cNvSpPr/>
            <p:nvPr/>
          </p:nvSpPr>
          <p:spPr>
            <a:xfrm>
              <a:off x="2409480" y="3456278"/>
              <a:ext cx="2115788" cy="1152265"/>
            </a:xfrm>
            <a:custGeom>
              <a:avLst/>
              <a:gdLst/>
              <a:ahLst/>
              <a:cxnLst/>
              <a:rect l="l" t="t" r="r" b="b"/>
              <a:pathLst>
                <a:path w="101428" h="55238" extrusionOk="0">
                  <a:moveTo>
                    <a:pt x="194" y="0"/>
                  </a:moveTo>
                  <a:lnTo>
                    <a:pt x="1" y="154"/>
                  </a:lnTo>
                  <a:cubicBezTo>
                    <a:pt x="3252" y="4173"/>
                    <a:pt x="8133" y="7272"/>
                    <a:pt x="14123" y="9107"/>
                  </a:cubicBezTo>
                  <a:cubicBezTo>
                    <a:pt x="19544" y="10770"/>
                    <a:pt x="25353" y="11278"/>
                    <a:pt x="30814" y="11584"/>
                  </a:cubicBezTo>
                  <a:cubicBezTo>
                    <a:pt x="33938" y="11759"/>
                    <a:pt x="37143" y="11885"/>
                    <a:pt x="40242" y="12006"/>
                  </a:cubicBezTo>
                  <a:cubicBezTo>
                    <a:pt x="54350" y="12552"/>
                    <a:pt x="68945" y="13127"/>
                    <a:pt x="81999" y="18681"/>
                  </a:cubicBezTo>
                  <a:cubicBezTo>
                    <a:pt x="85191" y="20172"/>
                    <a:pt x="88288" y="21667"/>
                    <a:pt x="91166" y="23577"/>
                  </a:cubicBezTo>
                  <a:cubicBezTo>
                    <a:pt x="92341" y="24357"/>
                    <a:pt x="93382" y="25145"/>
                    <a:pt x="94344" y="25972"/>
                  </a:cubicBezTo>
                  <a:cubicBezTo>
                    <a:pt x="94671" y="26253"/>
                    <a:pt x="94991" y="26541"/>
                    <a:pt x="95279" y="26822"/>
                  </a:cubicBezTo>
                  <a:cubicBezTo>
                    <a:pt x="96113" y="27615"/>
                    <a:pt x="96787" y="28390"/>
                    <a:pt x="97348" y="29185"/>
                  </a:cubicBezTo>
                  <a:cubicBezTo>
                    <a:pt x="98183" y="30353"/>
                    <a:pt x="98885" y="31728"/>
                    <a:pt x="99492" y="33392"/>
                  </a:cubicBezTo>
                  <a:cubicBezTo>
                    <a:pt x="100760" y="36837"/>
                    <a:pt x="101175" y="40314"/>
                    <a:pt x="100707" y="43460"/>
                  </a:cubicBezTo>
                  <a:cubicBezTo>
                    <a:pt x="100173" y="46979"/>
                    <a:pt x="98463" y="50196"/>
                    <a:pt x="96001" y="52279"/>
                  </a:cubicBezTo>
                  <a:cubicBezTo>
                    <a:pt x="93926" y="54029"/>
                    <a:pt x="91290" y="54989"/>
                    <a:pt x="88732" y="54989"/>
                  </a:cubicBezTo>
                  <a:cubicBezTo>
                    <a:pt x="87971" y="54989"/>
                    <a:pt x="87216" y="54904"/>
                    <a:pt x="86485" y="54730"/>
                  </a:cubicBezTo>
                  <a:cubicBezTo>
                    <a:pt x="83354" y="53975"/>
                    <a:pt x="80516" y="51512"/>
                    <a:pt x="79074" y="48294"/>
                  </a:cubicBezTo>
                  <a:cubicBezTo>
                    <a:pt x="77765" y="45383"/>
                    <a:pt x="77505" y="41836"/>
                    <a:pt x="78334" y="38298"/>
                  </a:cubicBezTo>
                  <a:cubicBezTo>
                    <a:pt x="79455" y="33531"/>
                    <a:pt x="82446" y="29217"/>
                    <a:pt x="86546" y="26467"/>
                  </a:cubicBezTo>
                  <a:lnTo>
                    <a:pt x="86405" y="26261"/>
                  </a:lnTo>
                  <a:cubicBezTo>
                    <a:pt x="82252" y="29044"/>
                    <a:pt x="79221" y="33411"/>
                    <a:pt x="78093" y="38245"/>
                  </a:cubicBezTo>
                  <a:cubicBezTo>
                    <a:pt x="77252" y="41830"/>
                    <a:pt x="77518" y="45435"/>
                    <a:pt x="78847" y="48394"/>
                  </a:cubicBezTo>
                  <a:cubicBezTo>
                    <a:pt x="80316" y="51685"/>
                    <a:pt x="83228" y="54202"/>
                    <a:pt x="86432" y="54970"/>
                  </a:cubicBezTo>
                  <a:cubicBezTo>
                    <a:pt x="87179" y="55151"/>
                    <a:pt x="87955" y="55238"/>
                    <a:pt x="88735" y="55238"/>
                  </a:cubicBezTo>
                  <a:cubicBezTo>
                    <a:pt x="91353" y="55238"/>
                    <a:pt x="94044" y="54255"/>
                    <a:pt x="96161" y="52467"/>
                  </a:cubicBezTo>
                  <a:cubicBezTo>
                    <a:pt x="98664" y="50344"/>
                    <a:pt x="100414" y="47072"/>
                    <a:pt x="100954" y="43493"/>
                  </a:cubicBezTo>
                  <a:cubicBezTo>
                    <a:pt x="101428" y="40314"/>
                    <a:pt x="101008" y="36789"/>
                    <a:pt x="99726" y="33303"/>
                  </a:cubicBezTo>
                  <a:cubicBezTo>
                    <a:pt x="99104" y="31621"/>
                    <a:pt x="98396" y="30227"/>
                    <a:pt x="97555" y="29038"/>
                  </a:cubicBezTo>
                  <a:cubicBezTo>
                    <a:pt x="96981" y="28237"/>
                    <a:pt x="96294" y="27448"/>
                    <a:pt x="95453" y="26641"/>
                  </a:cubicBezTo>
                  <a:cubicBezTo>
                    <a:pt x="95159" y="26360"/>
                    <a:pt x="94839" y="26073"/>
                    <a:pt x="94510" y="25786"/>
                  </a:cubicBezTo>
                  <a:cubicBezTo>
                    <a:pt x="93536" y="24945"/>
                    <a:pt x="92488" y="24157"/>
                    <a:pt x="91299" y="23368"/>
                  </a:cubicBezTo>
                  <a:cubicBezTo>
                    <a:pt x="88415" y="21445"/>
                    <a:pt x="85304" y="19950"/>
                    <a:pt x="82099" y="18455"/>
                  </a:cubicBezTo>
                  <a:cubicBezTo>
                    <a:pt x="69006" y="12880"/>
                    <a:pt x="54384" y="12305"/>
                    <a:pt x="40249" y="11759"/>
                  </a:cubicBezTo>
                  <a:cubicBezTo>
                    <a:pt x="37151" y="11639"/>
                    <a:pt x="33953" y="11510"/>
                    <a:pt x="30828" y="11337"/>
                  </a:cubicBezTo>
                  <a:cubicBezTo>
                    <a:pt x="25380" y="11030"/>
                    <a:pt x="19597" y="10523"/>
                    <a:pt x="14196" y="8866"/>
                  </a:cubicBezTo>
                  <a:cubicBezTo>
                    <a:pt x="8253" y="7044"/>
                    <a:pt x="3412" y="3979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8"/>
            <p:cNvSpPr/>
            <p:nvPr/>
          </p:nvSpPr>
          <p:spPr>
            <a:xfrm>
              <a:off x="4311766" y="3555447"/>
              <a:ext cx="497782" cy="392919"/>
            </a:xfrm>
            <a:custGeom>
              <a:avLst/>
              <a:gdLst/>
              <a:ahLst/>
              <a:cxnLst/>
              <a:rect l="l" t="t" r="r" b="b"/>
              <a:pathLst>
                <a:path w="23863" h="18836" extrusionOk="0">
                  <a:moveTo>
                    <a:pt x="22675" y="1"/>
                  </a:moveTo>
                  <a:lnTo>
                    <a:pt x="22460" y="121"/>
                  </a:lnTo>
                  <a:cubicBezTo>
                    <a:pt x="23575" y="2004"/>
                    <a:pt x="23602" y="4567"/>
                    <a:pt x="22534" y="6811"/>
                  </a:cubicBezTo>
                  <a:cubicBezTo>
                    <a:pt x="21625" y="8713"/>
                    <a:pt x="19963" y="10423"/>
                    <a:pt x="17714" y="11772"/>
                  </a:cubicBezTo>
                  <a:cubicBezTo>
                    <a:pt x="15683" y="12987"/>
                    <a:pt x="13427" y="13794"/>
                    <a:pt x="11249" y="14568"/>
                  </a:cubicBezTo>
                  <a:lnTo>
                    <a:pt x="0" y="18602"/>
                  </a:lnTo>
                  <a:lnTo>
                    <a:pt x="80" y="18836"/>
                  </a:lnTo>
                  <a:lnTo>
                    <a:pt x="11329" y="14802"/>
                  </a:lnTo>
                  <a:cubicBezTo>
                    <a:pt x="13520" y="14022"/>
                    <a:pt x="15791" y="13214"/>
                    <a:pt x="17840" y="11985"/>
                  </a:cubicBezTo>
                  <a:cubicBezTo>
                    <a:pt x="20130" y="10617"/>
                    <a:pt x="21833" y="8860"/>
                    <a:pt x="22755" y="6917"/>
                  </a:cubicBezTo>
                  <a:cubicBezTo>
                    <a:pt x="23862" y="4601"/>
                    <a:pt x="23828" y="1949"/>
                    <a:pt x="2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8"/>
            <p:cNvSpPr/>
            <p:nvPr/>
          </p:nvSpPr>
          <p:spPr>
            <a:xfrm>
              <a:off x="4397834" y="3552234"/>
              <a:ext cx="548618" cy="464093"/>
            </a:xfrm>
            <a:custGeom>
              <a:avLst/>
              <a:gdLst/>
              <a:ahLst/>
              <a:cxnLst/>
              <a:rect l="l" t="t" r="r" b="b"/>
              <a:pathLst>
                <a:path w="26300" h="22248" extrusionOk="0">
                  <a:moveTo>
                    <a:pt x="24390" y="1"/>
                  </a:moveTo>
                  <a:lnTo>
                    <a:pt x="24176" y="127"/>
                  </a:lnTo>
                  <a:cubicBezTo>
                    <a:pt x="25926" y="3085"/>
                    <a:pt x="26040" y="6971"/>
                    <a:pt x="24470" y="10022"/>
                  </a:cubicBezTo>
                  <a:cubicBezTo>
                    <a:pt x="22481" y="13889"/>
                    <a:pt x="18287" y="16071"/>
                    <a:pt x="14448" y="17695"/>
                  </a:cubicBezTo>
                  <a:cubicBezTo>
                    <a:pt x="13080" y="18275"/>
                    <a:pt x="11437" y="18937"/>
                    <a:pt x="9695" y="19430"/>
                  </a:cubicBezTo>
                  <a:cubicBezTo>
                    <a:pt x="8540" y="19751"/>
                    <a:pt x="7338" y="20004"/>
                    <a:pt x="6170" y="20251"/>
                  </a:cubicBezTo>
                  <a:cubicBezTo>
                    <a:pt x="4087" y="20685"/>
                    <a:pt x="1936" y="21140"/>
                    <a:pt x="1" y="22021"/>
                  </a:cubicBezTo>
                  <a:lnTo>
                    <a:pt x="100" y="22247"/>
                  </a:lnTo>
                  <a:cubicBezTo>
                    <a:pt x="2010" y="21380"/>
                    <a:pt x="4152" y="20925"/>
                    <a:pt x="6223" y="20491"/>
                  </a:cubicBezTo>
                  <a:cubicBezTo>
                    <a:pt x="7391" y="20251"/>
                    <a:pt x="8599" y="19997"/>
                    <a:pt x="9761" y="19671"/>
                  </a:cubicBezTo>
                  <a:cubicBezTo>
                    <a:pt x="11530" y="19169"/>
                    <a:pt x="13246" y="18475"/>
                    <a:pt x="14549" y="17921"/>
                  </a:cubicBezTo>
                  <a:cubicBezTo>
                    <a:pt x="18428" y="16278"/>
                    <a:pt x="22667" y="14068"/>
                    <a:pt x="24691" y="10136"/>
                  </a:cubicBezTo>
                  <a:cubicBezTo>
                    <a:pt x="26300" y="7011"/>
                    <a:pt x="26186" y="3033"/>
                    <a:pt x="24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38"/>
          <p:cNvGrpSpPr/>
          <p:nvPr/>
        </p:nvGrpSpPr>
        <p:grpSpPr>
          <a:xfrm flipH="1">
            <a:off x="6541722" y="-320274"/>
            <a:ext cx="5111124" cy="2803352"/>
            <a:chOff x="2351825" y="-39975"/>
            <a:chExt cx="2254775" cy="1236700"/>
          </a:xfrm>
        </p:grpSpPr>
        <p:sp>
          <p:nvSpPr>
            <p:cNvPr id="760" name="Google Shape;760;p38"/>
            <p:cNvSpPr/>
            <p:nvPr/>
          </p:nvSpPr>
          <p:spPr>
            <a:xfrm>
              <a:off x="2351825" y="930200"/>
              <a:ext cx="1067450" cy="266525"/>
            </a:xfrm>
            <a:custGeom>
              <a:avLst/>
              <a:gdLst/>
              <a:ahLst/>
              <a:cxnLst/>
              <a:rect l="l" t="t" r="r" b="b"/>
              <a:pathLst>
                <a:path w="42698" h="10661" extrusionOk="0">
                  <a:moveTo>
                    <a:pt x="38388" y="4842"/>
                  </a:moveTo>
                  <a:lnTo>
                    <a:pt x="38388" y="4842"/>
                  </a:lnTo>
                  <a:cubicBezTo>
                    <a:pt x="38390" y="4844"/>
                    <a:pt x="38391" y="4845"/>
                    <a:pt x="38393" y="4847"/>
                  </a:cubicBezTo>
                  <a:lnTo>
                    <a:pt x="38393" y="4847"/>
                  </a:lnTo>
                  <a:cubicBezTo>
                    <a:pt x="38395" y="4848"/>
                    <a:pt x="38397" y="4850"/>
                    <a:pt x="38399" y="4851"/>
                  </a:cubicBezTo>
                  <a:lnTo>
                    <a:pt x="38388" y="4842"/>
                  </a:lnTo>
                  <a:close/>
                  <a:moveTo>
                    <a:pt x="24115" y="1"/>
                  </a:moveTo>
                  <a:cubicBezTo>
                    <a:pt x="21616" y="1"/>
                    <a:pt x="19178" y="458"/>
                    <a:pt x="16801" y="1220"/>
                  </a:cubicBezTo>
                  <a:cubicBezTo>
                    <a:pt x="11615" y="2865"/>
                    <a:pt x="6838" y="5339"/>
                    <a:pt x="2367" y="8428"/>
                  </a:cubicBezTo>
                  <a:cubicBezTo>
                    <a:pt x="1572" y="8980"/>
                    <a:pt x="796" y="9577"/>
                    <a:pt x="0" y="10153"/>
                  </a:cubicBezTo>
                  <a:lnTo>
                    <a:pt x="0" y="10661"/>
                  </a:lnTo>
                  <a:cubicBezTo>
                    <a:pt x="3144" y="8122"/>
                    <a:pt x="6558" y="6034"/>
                    <a:pt x="10180" y="4283"/>
                  </a:cubicBezTo>
                  <a:cubicBezTo>
                    <a:pt x="13315" y="2757"/>
                    <a:pt x="16539" y="1465"/>
                    <a:pt x="19981" y="786"/>
                  </a:cubicBezTo>
                  <a:cubicBezTo>
                    <a:pt x="21360" y="513"/>
                    <a:pt x="22734" y="373"/>
                    <a:pt x="24109" y="373"/>
                  </a:cubicBezTo>
                  <a:cubicBezTo>
                    <a:pt x="25507" y="373"/>
                    <a:pt x="26905" y="518"/>
                    <a:pt x="28308" y="814"/>
                  </a:cubicBezTo>
                  <a:cubicBezTo>
                    <a:pt x="30792" y="1348"/>
                    <a:pt x="33088" y="2349"/>
                    <a:pt x="35318" y="3524"/>
                  </a:cubicBezTo>
                  <a:cubicBezTo>
                    <a:pt x="36112" y="3940"/>
                    <a:pt x="36899" y="4363"/>
                    <a:pt x="37684" y="4788"/>
                  </a:cubicBezTo>
                  <a:cubicBezTo>
                    <a:pt x="37892" y="4896"/>
                    <a:pt x="38117" y="4959"/>
                    <a:pt x="38291" y="5133"/>
                  </a:cubicBezTo>
                  <a:lnTo>
                    <a:pt x="38280" y="5133"/>
                  </a:lnTo>
                  <a:cubicBezTo>
                    <a:pt x="38476" y="5239"/>
                    <a:pt x="38706" y="5294"/>
                    <a:pt x="38869" y="5467"/>
                  </a:cubicBezTo>
                  <a:lnTo>
                    <a:pt x="38869" y="5467"/>
                  </a:lnTo>
                  <a:cubicBezTo>
                    <a:pt x="38868" y="5467"/>
                    <a:pt x="38868" y="5467"/>
                    <a:pt x="38867" y="5466"/>
                  </a:cubicBezTo>
                  <a:lnTo>
                    <a:pt x="38867" y="5466"/>
                  </a:lnTo>
                  <a:lnTo>
                    <a:pt x="38876" y="5475"/>
                  </a:lnTo>
                  <a:cubicBezTo>
                    <a:pt x="38873" y="5472"/>
                    <a:pt x="38871" y="5470"/>
                    <a:pt x="38869" y="5467"/>
                  </a:cubicBezTo>
                  <a:lnTo>
                    <a:pt x="38869" y="5467"/>
                  </a:lnTo>
                  <a:cubicBezTo>
                    <a:pt x="39076" y="5575"/>
                    <a:pt x="39301" y="5638"/>
                    <a:pt x="39463" y="5809"/>
                  </a:cubicBezTo>
                  <a:lnTo>
                    <a:pt x="39463" y="5800"/>
                  </a:lnTo>
                  <a:cubicBezTo>
                    <a:pt x="39663" y="5909"/>
                    <a:pt x="39888" y="5972"/>
                    <a:pt x="40059" y="6143"/>
                  </a:cubicBezTo>
                  <a:lnTo>
                    <a:pt x="40051" y="6134"/>
                  </a:lnTo>
                  <a:lnTo>
                    <a:pt x="40051" y="6134"/>
                  </a:lnTo>
                  <a:cubicBezTo>
                    <a:pt x="40304" y="6279"/>
                    <a:pt x="40593" y="6360"/>
                    <a:pt x="40810" y="6559"/>
                  </a:cubicBezTo>
                  <a:cubicBezTo>
                    <a:pt x="41334" y="6821"/>
                    <a:pt x="41867" y="7084"/>
                    <a:pt x="42399" y="7344"/>
                  </a:cubicBezTo>
                  <a:cubicBezTo>
                    <a:pt x="42470" y="7384"/>
                    <a:pt x="42549" y="7433"/>
                    <a:pt x="42605" y="7433"/>
                  </a:cubicBezTo>
                  <a:cubicBezTo>
                    <a:pt x="42664" y="7433"/>
                    <a:pt x="42697" y="7380"/>
                    <a:pt x="42670" y="7209"/>
                  </a:cubicBezTo>
                  <a:cubicBezTo>
                    <a:pt x="42552" y="7164"/>
                    <a:pt x="42427" y="7138"/>
                    <a:pt x="42336" y="7047"/>
                  </a:cubicBezTo>
                  <a:cubicBezTo>
                    <a:pt x="41614" y="6639"/>
                    <a:pt x="40838" y="6334"/>
                    <a:pt x="40159" y="5854"/>
                  </a:cubicBezTo>
                  <a:lnTo>
                    <a:pt x="40159" y="5863"/>
                  </a:lnTo>
                  <a:cubicBezTo>
                    <a:pt x="39960" y="5746"/>
                    <a:pt x="39734" y="5692"/>
                    <a:pt x="39563" y="5521"/>
                  </a:cubicBezTo>
                  <a:lnTo>
                    <a:pt x="39572" y="5521"/>
                  </a:lnTo>
                  <a:cubicBezTo>
                    <a:pt x="39374" y="5412"/>
                    <a:pt x="39147" y="5358"/>
                    <a:pt x="38976" y="5187"/>
                  </a:cubicBezTo>
                  <a:lnTo>
                    <a:pt x="38984" y="5187"/>
                  </a:lnTo>
                  <a:cubicBezTo>
                    <a:pt x="38789" y="5079"/>
                    <a:pt x="38555" y="5025"/>
                    <a:pt x="38393" y="4847"/>
                  </a:cubicBezTo>
                  <a:lnTo>
                    <a:pt x="38393" y="4847"/>
                  </a:lnTo>
                  <a:cubicBezTo>
                    <a:pt x="38195" y="4733"/>
                    <a:pt x="37964" y="4686"/>
                    <a:pt x="37803" y="4500"/>
                  </a:cubicBezTo>
                  <a:cubicBezTo>
                    <a:pt x="37757" y="4463"/>
                    <a:pt x="37720" y="4428"/>
                    <a:pt x="37675" y="4400"/>
                  </a:cubicBezTo>
                  <a:cubicBezTo>
                    <a:pt x="36040" y="3470"/>
                    <a:pt x="34397" y="2585"/>
                    <a:pt x="32672" y="1844"/>
                  </a:cubicBezTo>
                  <a:cubicBezTo>
                    <a:pt x="29988" y="678"/>
                    <a:pt x="27189" y="19"/>
                    <a:pt x="24254" y="1"/>
                  </a:cubicBezTo>
                  <a:cubicBezTo>
                    <a:pt x="24207" y="1"/>
                    <a:pt x="24161" y="1"/>
                    <a:pt x="24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3747575" y="39625"/>
              <a:ext cx="854950" cy="420025"/>
            </a:xfrm>
            <a:custGeom>
              <a:avLst/>
              <a:gdLst/>
              <a:ahLst/>
              <a:cxnLst/>
              <a:rect l="l" t="t" r="r" b="b"/>
              <a:pathLst>
                <a:path w="34198" h="16801" extrusionOk="0">
                  <a:moveTo>
                    <a:pt x="24550" y="14336"/>
                  </a:moveTo>
                  <a:cubicBezTo>
                    <a:pt x="24552" y="14336"/>
                    <a:pt x="24559" y="14342"/>
                    <a:pt x="24561" y="14353"/>
                  </a:cubicBezTo>
                  <a:lnTo>
                    <a:pt x="24561" y="14353"/>
                  </a:lnTo>
                  <a:cubicBezTo>
                    <a:pt x="24561" y="14353"/>
                    <a:pt x="24560" y="14352"/>
                    <a:pt x="24560" y="14352"/>
                  </a:cubicBezTo>
                  <a:cubicBezTo>
                    <a:pt x="24549" y="14341"/>
                    <a:pt x="24548" y="14336"/>
                    <a:pt x="24550" y="14336"/>
                  </a:cubicBezTo>
                  <a:close/>
                  <a:moveTo>
                    <a:pt x="24560" y="14370"/>
                  </a:moveTo>
                  <a:cubicBezTo>
                    <a:pt x="24555" y="14385"/>
                    <a:pt x="24538" y="14405"/>
                    <a:pt x="24497" y="14425"/>
                  </a:cubicBezTo>
                  <a:cubicBezTo>
                    <a:pt x="22348" y="15402"/>
                    <a:pt x="20047" y="15964"/>
                    <a:pt x="17679" y="16269"/>
                  </a:cubicBezTo>
                  <a:lnTo>
                    <a:pt x="17679" y="16269"/>
                  </a:lnTo>
                  <a:cubicBezTo>
                    <a:pt x="18890" y="16110"/>
                    <a:pt x="20092" y="15881"/>
                    <a:pt x="21282" y="15563"/>
                  </a:cubicBezTo>
                  <a:cubicBezTo>
                    <a:pt x="22403" y="15264"/>
                    <a:pt x="23495" y="14885"/>
                    <a:pt x="24542" y="14388"/>
                  </a:cubicBezTo>
                  <a:cubicBezTo>
                    <a:pt x="24550" y="14381"/>
                    <a:pt x="24556" y="14375"/>
                    <a:pt x="24560" y="14370"/>
                  </a:cubicBezTo>
                  <a:close/>
                  <a:moveTo>
                    <a:pt x="3939" y="16294"/>
                  </a:moveTo>
                  <a:cubicBezTo>
                    <a:pt x="4111" y="16294"/>
                    <a:pt x="4283" y="16305"/>
                    <a:pt x="4453" y="16348"/>
                  </a:cubicBezTo>
                  <a:cubicBezTo>
                    <a:pt x="4454" y="16348"/>
                    <a:pt x="4456" y="16349"/>
                    <a:pt x="4457" y="16349"/>
                  </a:cubicBezTo>
                  <a:lnTo>
                    <a:pt x="4457" y="16349"/>
                  </a:lnTo>
                  <a:cubicBezTo>
                    <a:pt x="4178" y="16322"/>
                    <a:pt x="3900" y="16307"/>
                    <a:pt x="3623" y="16302"/>
                  </a:cubicBezTo>
                  <a:lnTo>
                    <a:pt x="3623" y="16302"/>
                  </a:lnTo>
                  <a:cubicBezTo>
                    <a:pt x="3728" y="16298"/>
                    <a:pt x="3834" y="16294"/>
                    <a:pt x="3939" y="16294"/>
                  </a:cubicBezTo>
                  <a:close/>
                  <a:moveTo>
                    <a:pt x="2540" y="16298"/>
                  </a:moveTo>
                  <a:cubicBezTo>
                    <a:pt x="2651" y="16298"/>
                    <a:pt x="2761" y="16304"/>
                    <a:pt x="2871" y="16304"/>
                  </a:cubicBezTo>
                  <a:cubicBezTo>
                    <a:pt x="2902" y="16304"/>
                    <a:pt x="2933" y="16304"/>
                    <a:pt x="2964" y="16303"/>
                  </a:cubicBezTo>
                  <a:lnTo>
                    <a:pt x="3114" y="16303"/>
                  </a:lnTo>
                  <a:cubicBezTo>
                    <a:pt x="2538" y="16314"/>
                    <a:pt x="1964" y="16361"/>
                    <a:pt x="1385" y="16416"/>
                  </a:cubicBezTo>
                  <a:lnTo>
                    <a:pt x="1385" y="16416"/>
                  </a:lnTo>
                  <a:cubicBezTo>
                    <a:pt x="1646" y="16377"/>
                    <a:pt x="1906" y="16343"/>
                    <a:pt x="2168" y="16339"/>
                  </a:cubicBezTo>
                  <a:cubicBezTo>
                    <a:pt x="2291" y="16306"/>
                    <a:pt x="2415" y="16298"/>
                    <a:pt x="2540" y="16298"/>
                  </a:cubicBezTo>
                  <a:close/>
                  <a:moveTo>
                    <a:pt x="5521" y="16378"/>
                  </a:moveTo>
                  <a:cubicBezTo>
                    <a:pt x="5599" y="16378"/>
                    <a:pt x="5676" y="16380"/>
                    <a:pt x="5754" y="16385"/>
                  </a:cubicBezTo>
                  <a:cubicBezTo>
                    <a:pt x="6285" y="16420"/>
                    <a:pt x="6816" y="16452"/>
                    <a:pt x="7347" y="16481"/>
                  </a:cubicBezTo>
                  <a:lnTo>
                    <a:pt x="7347" y="16481"/>
                  </a:lnTo>
                  <a:cubicBezTo>
                    <a:pt x="7163" y="16472"/>
                    <a:pt x="6979" y="16464"/>
                    <a:pt x="6794" y="16456"/>
                  </a:cubicBezTo>
                  <a:cubicBezTo>
                    <a:pt x="6155" y="16434"/>
                    <a:pt x="5509" y="16437"/>
                    <a:pt x="4867" y="16388"/>
                  </a:cubicBezTo>
                  <a:lnTo>
                    <a:pt x="4867" y="16388"/>
                  </a:lnTo>
                  <a:cubicBezTo>
                    <a:pt x="4898" y="16388"/>
                    <a:pt x="4928" y="16389"/>
                    <a:pt x="4959" y="16389"/>
                  </a:cubicBezTo>
                  <a:cubicBezTo>
                    <a:pt x="5146" y="16389"/>
                    <a:pt x="5334" y="16378"/>
                    <a:pt x="5521" y="16378"/>
                  </a:cubicBezTo>
                  <a:close/>
                  <a:moveTo>
                    <a:pt x="8573" y="16540"/>
                  </a:moveTo>
                  <a:lnTo>
                    <a:pt x="8573" y="16540"/>
                  </a:lnTo>
                  <a:cubicBezTo>
                    <a:pt x="9118" y="16564"/>
                    <a:pt x="9663" y="16583"/>
                    <a:pt x="10208" y="16598"/>
                  </a:cubicBezTo>
                  <a:lnTo>
                    <a:pt x="10208" y="16598"/>
                  </a:lnTo>
                  <a:cubicBezTo>
                    <a:pt x="9662" y="16588"/>
                    <a:pt x="9117" y="16566"/>
                    <a:pt x="8573" y="16540"/>
                  </a:cubicBezTo>
                  <a:close/>
                  <a:moveTo>
                    <a:pt x="11075" y="16616"/>
                  </a:moveTo>
                  <a:cubicBezTo>
                    <a:pt x="11517" y="16624"/>
                    <a:pt x="11960" y="16628"/>
                    <a:pt x="12403" y="16628"/>
                  </a:cubicBezTo>
                  <a:cubicBezTo>
                    <a:pt x="12463" y="16628"/>
                    <a:pt x="12524" y="16628"/>
                    <a:pt x="12585" y="16627"/>
                  </a:cubicBezTo>
                  <a:lnTo>
                    <a:pt x="12585" y="16627"/>
                  </a:lnTo>
                  <a:cubicBezTo>
                    <a:pt x="12357" y="16639"/>
                    <a:pt x="12128" y="16646"/>
                    <a:pt x="11898" y="16646"/>
                  </a:cubicBezTo>
                  <a:cubicBezTo>
                    <a:pt x="11624" y="16646"/>
                    <a:pt x="11350" y="16636"/>
                    <a:pt x="11075" y="16616"/>
                  </a:cubicBezTo>
                  <a:close/>
                  <a:moveTo>
                    <a:pt x="34035" y="1"/>
                  </a:moveTo>
                  <a:cubicBezTo>
                    <a:pt x="33838" y="63"/>
                    <a:pt x="33864" y="206"/>
                    <a:pt x="33873" y="326"/>
                  </a:cubicBezTo>
                  <a:cubicBezTo>
                    <a:pt x="33936" y="1002"/>
                    <a:pt x="33964" y="1689"/>
                    <a:pt x="33910" y="2366"/>
                  </a:cubicBezTo>
                  <a:cubicBezTo>
                    <a:pt x="33810" y="3458"/>
                    <a:pt x="33621" y="4533"/>
                    <a:pt x="33177" y="5546"/>
                  </a:cubicBezTo>
                  <a:lnTo>
                    <a:pt x="33188" y="5537"/>
                  </a:lnTo>
                  <a:lnTo>
                    <a:pt x="33188" y="5537"/>
                  </a:lnTo>
                  <a:cubicBezTo>
                    <a:pt x="32960" y="6222"/>
                    <a:pt x="32646" y="6873"/>
                    <a:pt x="32247" y="7480"/>
                  </a:cubicBezTo>
                  <a:cubicBezTo>
                    <a:pt x="32138" y="7551"/>
                    <a:pt x="32093" y="7677"/>
                    <a:pt x="32030" y="7777"/>
                  </a:cubicBezTo>
                  <a:cubicBezTo>
                    <a:pt x="31226" y="9051"/>
                    <a:pt x="30270" y="10198"/>
                    <a:pt x="29149" y="11199"/>
                  </a:cubicBezTo>
                  <a:cubicBezTo>
                    <a:pt x="26793" y="13322"/>
                    <a:pt x="24029" y="14677"/>
                    <a:pt x="20974" y="15464"/>
                  </a:cubicBezTo>
                  <a:cubicBezTo>
                    <a:pt x="18264" y="16168"/>
                    <a:pt x="15492" y="16368"/>
                    <a:pt x="12710" y="16448"/>
                  </a:cubicBezTo>
                  <a:cubicBezTo>
                    <a:pt x="12463" y="16456"/>
                    <a:pt x="12216" y="16459"/>
                    <a:pt x="11970" y="16459"/>
                  </a:cubicBezTo>
                  <a:cubicBezTo>
                    <a:pt x="10845" y="16459"/>
                    <a:pt x="9726" y="16387"/>
                    <a:pt x="8600" y="16357"/>
                  </a:cubicBezTo>
                  <a:cubicBezTo>
                    <a:pt x="7959" y="16339"/>
                    <a:pt x="7317" y="16313"/>
                    <a:pt x="6675" y="16277"/>
                  </a:cubicBezTo>
                  <a:cubicBezTo>
                    <a:pt x="5547" y="16209"/>
                    <a:pt x="4423" y="16138"/>
                    <a:pt x="3300" y="16138"/>
                  </a:cubicBezTo>
                  <a:cubicBezTo>
                    <a:pt x="2625" y="16138"/>
                    <a:pt x="1950" y="16163"/>
                    <a:pt x="1275" y="16231"/>
                  </a:cubicBezTo>
                  <a:cubicBezTo>
                    <a:pt x="842" y="16277"/>
                    <a:pt x="408" y="16294"/>
                    <a:pt x="0" y="16456"/>
                  </a:cubicBezTo>
                  <a:cubicBezTo>
                    <a:pt x="29" y="16502"/>
                    <a:pt x="74" y="16530"/>
                    <a:pt x="117" y="16548"/>
                  </a:cubicBezTo>
                  <a:cubicBezTo>
                    <a:pt x="144" y="16548"/>
                    <a:pt x="171" y="16548"/>
                    <a:pt x="198" y="16548"/>
                  </a:cubicBezTo>
                  <a:cubicBezTo>
                    <a:pt x="544" y="16548"/>
                    <a:pt x="884" y="16494"/>
                    <a:pt x="1223" y="16441"/>
                  </a:cubicBezTo>
                  <a:lnTo>
                    <a:pt x="1223" y="16441"/>
                  </a:lnTo>
                  <a:cubicBezTo>
                    <a:pt x="1181" y="16474"/>
                    <a:pt x="1170" y="16516"/>
                    <a:pt x="1201" y="16565"/>
                  </a:cubicBezTo>
                  <a:cubicBezTo>
                    <a:pt x="1592" y="16548"/>
                    <a:pt x="1988" y="16556"/>
                    <a:pt x="2376" y="16519"/>
                  </a:cubicBezTo>
                  <a:cubicBezTo>
                    <a:pt x="2658" y="16491"/>
                    <a:pt x="2943" y="16481"/>
                    <a:pt x="3227" y="16481"/>
                  </a:cubicBezTo>
                  <a:cubicBezTo>
                    <a:pt x="3489" y="16481"/>
                    <a:pt x="3751" y="16490"/>
                    <a:pt x="4011" y="16502"/>
                  </a:cubicBezTo>
                  <a:cubicBezTo>
                    <a:pt x="6287" y="16593"/>
                    <a:pt x="8563" y="16719"/>
                    <a:pt x="10840" y="16782"/>
                  </a:cubicBezTo>
                  <a:cubicBezTo>
                    <a:pt x="11268" y="16794"/>
                    <a:pt x="11696" y="16800"/>
                    <a:pt x="12123" y="16800"/>
                  </a:cubicBezTo>
                  <a:cubicBezTo>
                    <a:pt x="14267" y="16800"/>
                    <a:pt x="16404" y="16644"/>
                    <a:pt x="18535" y="16313"/>
                  </a:cubicBezTo>
                  <a:cubicBezTo>
                    <a:pt x="20658" y="15977"/>
                    <a:pt x="22708" y="15427"/>
                    <a:pt x="24668" y="14525"/>
                  </a:cubicBezTo>
                  <a:cubicBezTo>
                    <a:pt x="27803" y="13079"/>
                    <a:pt x="30378" y="10965"/>
                    <a:pt x="32256" y="8047"/>
                  </a:cubicBezTo>
                  <a:cubicBezTo>
                    <a:pt x="32672" y="7406"/>
                    <a:pt x="33060" y="6738"/>
                    <a:pt x="33285" y="5997"/>
                  </a:cubicBezTo>
                  <a:cubicBezTo>
                    <a:pt x="33675" y="4904"/>
                    <a:pt x="33990" y="3803"/>
                    <a:pt x="34109" y="2645"/>
                  </a:cubicBezTo>
                  <a:cubicBezTo>
                    <a:pt x="34189" y="1761"/>
                    <a:pt x="34198" y="885"/>
                    <a:pt x="340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3635325" y="473575"/>
              <a:ext cx="272375" cy="495050"/>
            </a:xfrm>
            <a:custGeom>
              <a:avLst/>
              <a:gdLst/>
              <a:ahLst/>
              <a:cxnLst/>
              <a:rect l="l" t="t" r="r" b="b"/>
              <a:pathLst>
                <a:path w="10895" h="19802" extrusionOk="0">
                  <a:moveTo>
                    <a:pt x="2193" y="1"/>
                  </a:moveTo>
                  <a:cubicBezTo>
                    <a:pt x="2077" y="1"/>
                    <a:pt x="1943" y="172"/>
                    <a:pt x="1809" y="191"/>
                  </a:cubicBezTo>
                  <a:lnTo>
                    <a:pt x="1817" y="191"/>
                  </a:lnTo>
                  <a:cubicBezTo>
                    <a:pt x="1475" y="499"/>
                    <a:pt x="1085" y="753"/>
                    <a:pt x="805" y="1123"/>
                  </a:cubicBezTo>
                  <a:lnTo>
                    <a:pt x="805" y="1112"/>
                  </a:lnTo>
                  <a:cubicBezTo>
                    <a:pt x="643" y="1320"/>
                    <a:pt x="562" y="1591"/>
                    <a:pt x="380" y="1791"/>
                  </a:cubicBezTo>
                  <a:lnTo>
                    <a:pt x="380" y="1782"/>
                  </a:lnTo>
                  <a:cubicBezTo>
                    <a:pt x="38" y="2532"/>
                    <a:pt x="1" y="3308"/>
                    <a:pt x="200" y="4093"/>
                  </a:cubicBezTo>
                  <a:cubicBezTo>
                    <a:pt x="363" y="4754"/>
                    <a:pt x="779" y="5285"/>
                    <a:pt x="1150" y="5847"/>
                  </a:cubicBezTo>
                  <a:cubicBezTo>
                    <a:pt x="1230" y="6027"/>
                    <a:pt x="1375" y="6153"/>
                    <a:pt x="1510" y="6298"/>
                  </a:cubicBezTo>
                  <a:cubicBezTo>
                    <a:pt x="2206" y="7011"/>
                    <a:pt x="2992" y="7616"/>
                    <a:pt x="3795" y="8203"/>
                  </a:cubicBezTo>
                  <a:cubicBezTo>
                    <a:pt x="5702" y="9595"/>
                    <a:pt x="7653" y="10933"/>
                    <a:pt x="9117" y="12838"/>
                  </a:cubicBezTo>
                  <a:cubicBezTo>
                    <a:pt x="9120" y="12839"/>
                    <a:pt x="9122" y="12839"/>
                    <a:pt x="9125" y="12839"/>
                  </a:cubicBezTo>
                  <a:cubicBezTo>
                    <a:pt x="9173" y="12839"/>
                    <a:pt x="9163" y="12728"/>
                    <a:pt x="9187" y="12728"/>
                  </a:cubicBezTo>
                  <a:cubicBezTo>
                    <a:pt x="9193" y="12728"/>
                    <a:pt x="9201" y="12736"/>
                    <a:pt x="9214" y="12756"/>
                  </a:cubicBezTo>
                  <a:cubicBezTo>
                    <a:pt x="9767" y="13569"/>
                    <a:pt x="10209" y="14436"/>
                    <a:pt x="10443" y="15403"/>
                  </a:cubicBezTo>
                  <a:cubicBezTo>
                    <a:pt x="10732" y="16632"/>
                    <a:pt x="10688" y="17859"/>
                    <a:pt x="10406" y="19088"/>
                  </a:cubicBezTo>
                  <a:cubicBezTo>
                    <a:pt x="10363" y="19313"/>
                    <a:pt x="10190" y="19558"/>
                    <a:pt x="10406" y="19801"/>
                  </a:cubicBezTo>
                  <a:cubicBezTo>
                    <a:pt x="10742" y="18971"/>
                    <a:pt x="10868" y="18104"/>
                    <a:pt x="10877" y="17219"/>
                  </a:cubicBezTo>
                  <a:cubicBezTo>
                    <a:pt x="10894" y="15440"/>
                    <a:pt x="10309" y="13848"/>
                    <a:pt x="9234" y="12439"/>
                  </a:cubicBezTo>
                  <a:cubicBezTo>
                    <a:pt x="8304" y="11230"/>
                    <a:pt x="7137" y="10263"/>
                    <a:pt x="5936" y="9350"/>
                  </a:cubicBezTo>
                  <a:cubicBezTo>
                    <a:pt x="4293" y="8095"/>
                    <a:pt x="2513" y="7020"/>
                    <a:pt x="1176" y="5405"/>
                  </a:cubicBezTo>
                  <a:cubicBezTo>
                    <a:pt x="562" y="4681"/>
                    <a:pt x="246" y="3859"/>
                    <a:pt x="337" y="2912"/>
                  </a:cubicBezTo>
                  <a:cubicBezTo>
                    <a:pt x="434" y="1800"/>
                    <a:pt x="1067" y="1023"/>
                    <a:pt x="1943" y="408"/>
                  </a:cubicBezTo>
                  <a:cubicBezTo>
                    <a:pt x="2088" y="310"/>
                    <a:pt x="2396" y="219"/>
                    <a:pt x="2305" y="74"/>
                  </a:cubicBezTo>
                  <a:cubicBezTo>
                    <a:pt x="2270" y="21"/>
                    <a:pt x="2233" y="1"/>
                    <a:pt x="2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3372050" y="975775"/>
              <a:ext cx="520100" cy="194625"/>
            </a:xfrm>
            <a:custGeom>
              <a:avLst/>
              <a:gdLst/>
              <a:ahLst/>
              <a:cxnLst/>
              <a:rect l="l" t="t" r="r" b="b"/>
              <a:pathLst>
                <a:path w="20804" h="7785" extrusionOk="0">
                  <a:moveTo>
                    <a:pt x="20621" y="0"/>
                  </a:moveTo>
                  <a:cubicBezTo>
                    <a:pt x="20562" y="0"/>
                    <a:pt x="20536" y="54"/>
                    <a:pt x="20504" y="101"/>
                  </a:cubicBezTo>
                  <a:cubicBezTo>
                    <a:pt x="20441" y="229"/>
                    <a:pt x="20341" y="337"/>
                    <a:pt x="20324" y="491"/>
                  </a:cubicBezTo>
                  <a:cubicBezTo>
                    <a:pt x="20244" y="806"/>
                    <a:pt x="20098" y="1096"/>
                    <a:pt x="19899" y="1359"/>
                  </a:cubicBezTo>
                  <a:lnTo>
                    <a:pt x="19899" y="1348"/>
                  </a:lnTo>
                  <a:cubicBezTo>
                    <a:pt x="19628" y="1890"/>
                    <a:pt x="19303" y="2414"/>
                    <a:pt x="18889" y="2865"/>
                  </a:cubicBezTo>
                  <a:lnTo>
                    <a:pt x="18898" y="2857"/>
                  </a:lnTo>
                  <a:lnTo>
                    <a:pt x="18898" y="2857"/>
                  </a:lnTo>
                  <a:cubicBezTo>
                    <a:pt x="18806" y="3073"/>
                    <a:pt x="18607" y="3201"/>
                    <a:pt x="18473" y="3372"/>
                  </a:cubicBezTo>
                  <a:lnTo>
                    <a:pt x="18473" y="3364"/>
                  </a:lnTo>
                  <a:cubicBezTo>
                    <a:pt x="18139" y="3815"/>
                    <a:pt x="17740" y="4203"/>
                    <a:pt x="17298" y="4537"/>
                  </a:cubicBezTo>
                  <a:cubicBezTo>
                    <a:pt x="16946" y="4899"/>
                    <a:pt x="16558" y="5206"/>
                    <a:pt x="16125" y="5467"/>
                  </a:cubicBezTo>
                  <a:lnTo>
                    <a:pt x="16125" y="5458"/>
                  </a:lnTo>
                  <a:cubicBezTo>
                    <a:pt x="15755" y="5791"/>
                    <a:pt x="15302" y="5991"/>
                    <a:pt x="14861" y="6224"/>
                  </a:cubicBezTo>
                  <a:lnTo>
                    <a:pt x="14861" y="6224"/>
                  </a:lnTo>
                  <a:cubicBezTo>
                    <a:pt x="14863" y="6222"/>
                    <a:pt x="14865" y="6219"/>
                    <a:pt x="14868" y="6217"/>
                  </a:cubicBezTo>
                  <a:lnTo>
                    <a:pt x="14868" y="6217"/>
                  </a:lnTo>
                  <a:lnTo>
                    <a:pt x="14859" y="6225"/>
                  </a:lnTo>
                  <a:cubicBezTo>
                    <a:pt x="14859" y="6225"/>
                    <a:pt x="14860" y="6225"/>
                    <a:pt x="14861" y="6224"/>
                  </a:cubicBezTo>
                  <a:lnTo>
                    <a:pt x="14861" y="6224"/>
                  </a:lnTo>
                  <a:cubicBezTo>
                    <a:pt x="14727" y="6372"/>
                    <a:pt x="14539" y="6426"/>
                    <a:pt x="14354" y="6470"/>
                  </a:cubicBezTo>
                  <a:lnTo>
                    <a:pt x="14362" y="6470"/>
                  </a:lnTo>
                  <a:cubicBezTo>
                    <a:pt x="13658" y="6867"/>
                    <a:pt x="12882" y="7075"/>
                    <a:pt x="12104" y="7266"/>
                  </a:cubicBezTo>
                  <a:cubicBezTo>
                    <a:pt x="11293" y="7460"/>
                    <a:pt x="10480" y="7548"/>
                    <a:pt x="9666" y="7548"/>
                  </a:cubicBezTo>
                  <a:cubicBezTo>
                    <a:pt x="8893" y="7548"/>
                    <a:pt x="8119" y="7469"/>
                    <a:pt x="7345" y="7329"/>
                  </a:cubicBezTo>
                  <a:cubicBezTo>
                    <a:pt x="6649" y="7201"/>
                    <a:pt x="5953" y="7084"/>
                    <a:pt x="5303" y="6804"/>
                  </a:cubicBezTo>
                  <a:cubicBezTo>
                    <a:pt x="4590" y="6516"/>
                    <a:pt x="3857" y="6262"/>
                    <a:pt x="3144" y="5946"/>
                  </a:cubicBezTo>
                  <a:cubicBezTo>
                    <a:pt x="2719" y="5757"/>
                    <a:pt x="2322" y="5495"/>
                    <a:pt x="1861" y="5386"/>
                  </a:cubicBezTo>
                  <a:cubicBezTo>
                    <a:pt x="1854" y="5467"/>
                    <a:pt x="1838" y="5539"/>
                    <a:pt x="1769" y="5539"/>
                  </a:cubicBezTo>
                  <a:cubicBezTo>
                    <a:pt x="1746" y="5539"/>
                    <a:pt x="1717" y="5531"/>
                    <a:pt x="1681" y="5512"/>
                  </a:cubicBezTo>
                  <a:cubicBezTo>
                    <a:pt x="1527" y="5441"/>
                    <a:pt x="1384" y="5369"/>
                    <a:pt x="1230" y="5295"/>
                  </a:cubicBezTo>
                  <a:cubicBezTo>
                    <a:pt x="831" y="5079"/>
                    <a:pt x="443" y="4844"/>
                    <a:pt x="1" y="4736"/>
                  </a:cubicBezTo>
                  <a:lnTo>
                    <a:pt x="1" y="4736"/>
                  </a:lnTo>
                  <a:cubicBezTo>
                    <a:pt x="37" y="4816"/>
                    <a:pt x="118" y="4844"/>
                    <a:pt x="191" y="4881"/>
                  </a:cubicBezTo>
                  <a:cubicBezTo>
                    <a:pt x="1039" y="5332"/>
                    <a:pt x="1889" y="5783"/>
                    <a:pt x="2773" y="6171"/>
                  </a:cubicBezTo>
                  <a:cubicBezTo>
                    <a:pt x="3315" y="6416"/>
                    <a:pt x="3848" y="6696"/>
                    <a:pt x="4436" y="6832"/>
                  </a:cubicBezTo>
                  <a:cubicBezTo>
                    <a:pt x="5745" y="7255"/>
                    <a:pt x="7063" y="7600"/>
                    <a:pt x="8446" y="7734"/>
                  </a:cubicBezTo>
                  <a:cubicBezTo>
                    <a:pt x="8817" y="7768"/>
                    <a:pt x="9185" y="7785"/>
                    <a:pt x="9551" y="7785"/>
                  </a:cubicBezTo>
                  <a:cubicBezTo>
                    <a:pt x="10445" y="7785"/>
                    <a:pt x="11331" y="7686"/>
                    <a:pt x="12223" y="7500"/>
                  </a:cubicBezTo>
                  <a:cubicBezTo>
                    <a:pt x="13415" y="7246"/>
                    <a:pt x="14499" y="6696"/>
                    <a:pt x="15583" y="6162"/>
                  </a:cubicBezTo>
                  <a:cubicBezTo>
                    <a:pt x="15763" y="5965"/>
                    <a:pt x="16042" y="5920"/>
                    <a:pt x="16222" y="5729"/>
                  </a:cubicBezTo>
                  <a:cubicBezTo>
                    <a:pt x="16602" y="5467"/>
                    <a:pt x="16946" y="5170"/>
                    <a:pt x="17326" y="4899"/>
                  </a:cubicBezTo>
                  <a:lnTo>
                    <a:pt x="17326" y="4899"/>
                  </a:lnTo>
                  <a:lnTo>
                    <a:pt x="17317" y="4907"/>
                  </a:lnTo>
                  <a:cubicBezTo>
                    <a:pt x="17968" y="4285"/>
                    <a:pt x="18618" y="3669"/>
                    <a:pt x="19168" y="2956"/>
                  </a:cubicBezTo>
                  <a:lnTo>
                    <a:pt x="19411" y="2631"/>
                  </a:lnTo>
                  <a:cubicBezTo>
                    <a:pt x="19602" y="2388"/>
                    <a:pt x="19736" y="2106"/>
                    <a:pt x="19936" y="1872"/>
                  </a:cubicBezTo>
                  <a:lnTo>
                    <a:pt x="19936" y="1872"/>
                  </a:lnTo>
                  <a:lnTo>
                    <a:pt x="19927" y="1881"/>
                  </a:lnTo>
                  <a:cubicBezTo>
                    <a:pt x="20036" y="1673"/>
                    <a:pt x="20107" y="1456"/>
                    <a:pt x="20261" y="1276"/>
                  </a:cubicBezTo>
                  <a:cubicBezTo>
                    <a:pt x="20278" y="1222"/>
                    <a:pt x="20307" y="1168"/>
                    <a:pt x="20333" y="1114"/>
                  </a:cubicBezTo>
                  <a:cubicBezTo>
                    <a:pt x="20415" y="888"/>
                    <a:pt x="20532" y="671"/>
                    <a:pt x="20640" y="455"/>
                  </a:cubicBezTo>
                  <a:cubicBezTo>
                    <a:pt x="20703" y="309"/>
                    <a:pt x="20803" y="155"/>
                    <a:pt x="20649" y="4"/>
                  </a:cubicBezTo>
                  <a:cubicBezTo>
                    <a:pt x="20639" y="1"/>
                    <a:pt x="20630" y="0"/>
                    <a:pt x="206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3638525" y="445175"/>
              <a:ext cx="500200" cy="163525"/>
            </a:xfrm>
            <a:custGeom>
              <a:avLst/>
              <a:gdLst/>
              <a:ahLst/>
              <a:cxnLst/>
              <a:rect l="l" t="t" r="r" b="b"/>
              <a:pathLst>
                <a:path w="20008" h="6541" extrusionOk="0">
                  <a:moveTo>
                    <a:pt x="7326" y="0"/>
                  </a:moveTo>
                  <a:cubicBezTo>
                    <a:pt x="7245" y="33"/>
                    <a:pt x="7161" y="41"/>
                    <a:pt x="7077" y="41"/>
                  </a:cubicBezTo>
                  <a:cubicBezTo>
                    <a:pt x="6994" y="41"/>
                    <a:pt x="6911" y="34"/>
                    <a:pt x="6829" y="34"/>
                  </a:cubicBezTo>
                  <a:cubicBezTo>
                    <a:pt x="6740" y="34"/>
                    <a:pt x="6652" y="43"/>
                    <a:pt x="6567" y="81"/>
                  </a:cubicBezTo>
                  <a:cubicBezTo>
                    <a:pt x="6497" y="77"/>
                    <a:pt x="6427" y="76"/>
                    <a:pt x="6357" y="76"/>
                  </a:cubicBezTo>
                  <a:cubicBezTo>
                    <a:pt x="5724" y="76"/>
                    <a:pt x="5097" y="205"/>
                    <a:pt x="4462" y="254"/>
                  </a:cubicBezTo>
                  <a:cubicBezTo>
                    <a:pt x="4200" y="297"/>
                    <a:pt x="3938" y="334"/>
                    <a:pt x="3686" y="406"/>
                  </a:cubicBezTo>
                  <a:cubicBezTo>
                    <a:pt x="2945" y="560"/>
                    <a:pt x="2268" y="850"/>
                    <a:pt x="1681" y="1327"/>
                  </a:cubicBezTo>
                  <a:cubicBezTo>
                    <a:pt x="1697" y="1330"/>
                    <a:pt x="1712" y="1332"/>
                    <a:pt x="1728" y="1332"/>
                  </a:cubicBezTo>
                  <a:cubicBezTo>
                    <a:pt x="1870" y="1332"/>
                    <a:pt x="1972" y="1199"/>
                    <a:pt x="2131" y="1199"/>
                  </a:cubicBezTo>
                  <a:cubicBezTo>
                    <a:pt x="2143" y="1199"/>
                    <a:pt x="2156" y="1200"/>
                    <a:pt x="2169" y="1201"/>
                  </a:cubicBezTo>
                  <a:cubicBezTo>
                    <a:pt x="2106" y="1347"/>
                    <a:pt x="1969" y="1381"/>
                    <a:pt x="1869" y="1446"/>
                  </a:cubicBezTo>
                  <a:cubicBezTo>
                    <a:pt x="1419" y="1743"/>
                    <a:pt x="1002" y="2097"/>
                    <a:pt x="697" y="2548"/>
                  </a:cubicBezTo>
                  <a:cubicBezTo>
                    <a:pt x="298" y="3135"/>
                    <a:pt x="64" y="3777"/>
                    <a:pt x="118" y="4470"/>
                  </a:cubicBezTo>
                  <a:cubicBezTo>
                    <a:pt x="163" y="5077"/>
                    <a:pt x="352" y="5674"/>
                    <a:pt x="705" y="6187"/>
                  </a:cubicBezTo>
                  <a:cubicBezTo>
                    <a:pt x="794" y="6324"/>
                    <a:pt x="859" y="6495"/>
                    <a:pt x="1048" y="6541"/>
                  </a:cubicBezTo>
                  <a:cubicBezTo>
                    <a:pt x="948" y="6367"/>
                    <a:pt x="840" y="6205"/>
                    <a:pt x="751" y="6033"/>
                  </a:cubicBezTo>
                  <a:cubicBezTo>
                    <a:pt x="1" y="4778"/>
                    <a:pt x="81" y="3460"/>
                    <a:pt x="985" y="2376"/>
                  </a:cubicBezTo>
                  <a:cubicBezTo>
                    <a:pt x="1499" y="1752"/>
                    <a:pt x="2169" y="1318"/>
                    <a:pt x="2919" y="1013"/>
                  </a:cubicBezTo>
                  <a:cubicBezTo>
                    <a:pt x="3287" y="859"/>
                    <a:pt x="3677" y="742"/>
                    <a:pt x="4057" y="605"/>
                  </a:cubicBezTo>
                  <a:cubicBezTo>
                    <a:pt x="4083" y="542"/>
                    <a:pt x="4137" y="551"/>
                    <a:pt x="4191" y="534"/>
                  </a:cubicBezTo>
                  <a:cubicBezTo>
                    <a:pt x="4642" y="406"/>
                    <a:pt x="5121" y="451"/>
                    <a:pt x="5563" y="243"/>
                  </a:cubicBezTo>
                  <a:cubicBezTo>
                    <a:pt x="5636" y="249"/>
                    <a:pt x="5709" y="252"/>
                    <a:pt x="5782" y="252"/>
                  </a:cubicBezTo>
                  <a:cubicBezTo>
                    <a:pt x="6151" y="252"/>
                    <a:pt x="6514" y="185"/>
                    <a:pt x="6884" y="163"/>
                  </a:cubicBezTo>
                  <a:cubicBezTo>
                    <a:pt x="7062" y="154"/>
                    <a:pt x="7240" y="150"/>
                    <a:pt x="7418" y="150"/>
                  </a:cubicBezTo>
                  <a:cubicBezTo>
                    <a:pt x="8352" y="150"/>
                    <a:pt x="9280" y="253"/>
                    <a:pt x="10216" y="253"/>
                  </a:cubicBezTo>
                  <a:cubicBezTo>
                    <a:pt x="10372" y="253"/>
                    <a:pt x="10529" y="250"/>
                    <a:pt x="10686" y="243"/>
                  </a:cubicBezTo>
                  <a:cubicBezTo>
                    <a:pt x="10712" y="243"/>
                    <a:pt x="10740" y="243"/>
                    <a:pt x="10766" y="254"/>
                  </a:cubicBezTo>
                  <a:cubicBezTo>
                    <a:pt x="11670" y="397"/>
                    <a:pt x="12591" y="334"/>
                    <a:pt x="13504" y="406"/>
                  </a:cubicBezTo>
                  <a:cubicBezTo>
                    <a:pt x="13740" y="424"/>
                    <a:pt x="13978" y="429"/>
                    <a:pt x="14216" y="429"/>
                  </a:cubicBezTo>
                  <a:cubicBezTo>
                    <a:pt x="14578" y="429"/>
                    <a:pt x="14941" y="417"/>
                    <a:pt x="15301" y="417"/>
                  </a:cubicBezTo>
                  <a:cubicBezTo>
                    <a:pt x="15635" y="448"/>
                    <a:pt x="15972" y="464"/>
                    <a:pt x="16308" y="464"/>
                  </a:cubicBezTo>
                  <a:cubicBezTo>
                    <a:pt x="16645" y="464"/>
                    <a:pt x="16981" y="448"/>
                    <a:pt x="17315" y="417"/>
                  </a:cubicBezTo>
                  <a:cubicBezTo>
                    <a:pt x="17485" y="415"/>
                    <a:pt x="17655" y="414"/>
                    <a:pt x="17825" y="414"/>
                  </a:cubicBezTo>
                  <a:cubicBezTo>
                    <a:pt x="17909" y="414"/>
                    <a:pt x="17994" y="414"/>
                    <a:pt x="18078" y="414"/>
                  </a:cubicBezTo>
                  <a:cubicBezTo>
                    <a:pt x="18721" y="414"/>
                    <a:pt x="19366" y="409"/>
                    <a:pt x="20008" y="326"/>
                  </a:cubicBezTo>
                  <a:cubicBezTo>
                    <a:pt x="20008" y="237"/>
                    <a:pt x="19984" y="209"/>
                    <a:pt x="19945" y="209"/>
                  </a:cubicBezTo>
                  <a:cubicBezTo>
                    <a:pt x="19916" y="209"/>
                    <a:pt x="19879" y="225"/>
                    <a:pt x="19836" y="243"/>
                  </a:cubicBezTo>
                  <a:cubicBezTo>
                    <a:pt x="19776" y="240"/>
                    <a:pt x="19716" y="239"/>
                    <a:pt x="19656" y="239"/>
                  </a:cubicBezTo>
                  <a:cubicBezTo>
                    <a:pt x="19157" y="239"/>
                    <a:pt x="18665" y="326"/>
                    <a:pt x="18174" y="326"/>
                  </a:cubicBezTo>
                  <a:cubicBezTo>
                    <a:pt x="18058" y="324"/>
                    <a:pt x="17942" y="324"/>
                    <a:pt x="17826" y="324"/>
                  </a:cubicBezTo>
                  <a:cubicBezTo>
                    <a:pt x="17124" y="324"/>
                    <a:pt x="16420" y="345"/>
                    <a:pt x="15717" y="345"/>
                  </a:cubicBezTo>
                  <a:cubicBezTo>
                    <a:pt x="15060" y="345"/>
                    <a:pt x="14403" y="326"/>
                    <a:pt x="13747" y="254"/>
                  </a:cubicBezTo>
                  <a:cubicBezTo>
                    <a:pt x="13097" y="180"/>
                    <a:pt x="12446" y="217"/>
                    <a:pt x="11796" y="189"/>
                  </a:cubicBezTo>
                  <a:cubicBezTo>
                    <a:pt x="10951" y="160"/>
                    <a:pt x="10111" y="67"/>
                    <a:pt x="9271" y="67"/>
                  </a:cubicBezTo>
                  <a:cubicBezTo>
                    <a:pt x="9098" y="67"/>
                    <a:pt x="8925" y="71"/>
                    <a:pt x="8752" y="81"/>
                  </a:cubicBezTo>
                  <a:cubicBezTo>
                    <a:pt x="8624" y="42"/>
                    <a:pt x="8495" y="32"/>
                    <a:pt x="8365" y="32"/>
                  </a:cubicBezTo>
                  <a:cubicBezTo>
                    <a:pt x="8226" y="32"/>
                    <a:pt x="8086" y="43"/>
                    <a:pt x="7947" y="43"/>
                  </a:cubicBezTo>
                  <a:cubicBezTo>
                    <a:pt x="7824" y="43"/>
                    <a:pt x="7701" y="34"/>
                    <a:pt x="7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4569350" y="-39975"/>
              <a:ext cx="37250" cy="229525"/>
            </a:xfrm>
            <a:custGeom>
              <a:avLst/>
              <a:gdLst/>
              <a:ahLst/>
              <a:cxnLst/>
              <a:rect l="l" t="t" r="r" b="b"/>
              <a:pathLst>
                <a:path w="1490" h="9181" extrusionOk="0">
                  <a:moveTo>
                    <a:pt x="166" y="1"/>
                  </a:moveTo>
                  <a:cubicBezTo>
                    <a:pt x="121" y="1"/>
                    <a:pt x="70" y="13"/>
                    <a:pt x="9" y="41"/>
                  </a:cubicBezTo>
                  <a:cubicBezTo>
                    <a:pt x="9" y="50"/>
                    <a:pt x="0" y="67"/>
                    <a:pt x="0" y="76"/>
                  </a:cubicBezTo>
                  <a:cubicBezTo>
                    <a:pt x="46" y="184"/>
                    <a:pt x="80" y="284"/>
                    <a:pt x="126" y="392"/>
                  </a:cubicBezTo>
                  <a:cubicBezTo>
                    <a:pt x="1047" y="2578"/>
                    <a:pt x="1247" y="4836"/>
                    <a:pt x="731" y="7158"/>
                  </a:cubicBezTo>
                  <a:cubicBezTo>
                    <a:pt x="614" y="7691"/>
                    <a:pt x="451" y="8205"/>
                    <a:pt x="306" y="8730"/>
                  </a:cubicBezTo>
                  <a:cubicBezTo>
                    <a:pt x="388" y="8712"/>
                    <a:pt x="414" y="8647"/>
                    <a:pt x="442" y="8576"/>
                  </a:cubicBezTo>
                  <a:cubicBezTo>
                    <a:pt x="776" y="7592"/>
                    <a:pt x="993" y="6588"/>
                    <a:pt x="1093" y="5550"/>
                  </a:cubicBezTo>
                  <a:cubicBezTo>
                    <a:pt x="1156" y="4891"/>
                    <a:pt x="1056" y="4249"/>
                    <a:pt x="1084" y="3607"/>
                  </a:cubicBezTo>
                  <a:cubicBezTo>
                    <a:pt x="1084" y="3490"/>
                    <a:pt x="1047" y="3373"/>
                    <a:pt x="1138" y="3219"/>
                  </a:cubicBezTo>
                  <a:cubicBezTo>
                    <a:pt x="1210" y="4069"/>
                    <a:pt x="1281" y="4865"/>
                    <a:pt x="1184" y="5667"/>
                  </a:cubicBezTo>
                  <a:cubicBezTo>
                    <a:pt x="1065" y="6625"/>
                    <a:pt x="913" y="7555"/>
                    <a:pt x="596" y="8459"/>
                  </a:cubicBezTo>
                  <a:cubicBezTo>
                    <a:pt x="514" y="8693"/>
                    <a:pt x="380" y="8918"/>
                    <a:pt x="414" y="9181"/>
                  </a:cubicBezTo>
                  <a:cubicBezTo>
                    <a:pt x="505" y="9109"/>
                    <a:pt x="533" y="8992"/>
                    <a:pt x="568" y="8892"/>
                  </a:cubicBezTo>
                  <a:cubicBezTo>
                    <a:pt x="922" y="7954"/>
                    <a:pt x="1156" y="7004"/>
                    <a:pt x="1264" y="6011"/>
                  </a:cubicBezTo>
                  <a:cubicBezTo>
                    <a:pt x="1489" y="4023"/>
                    <a:pt x="1210" y="2118"/>
                    <a:pt x="434" y="275"/>
                  </a:cubicBezTo>
                  <a:cubicBezTo>
                    <a:pt x="366" y="113"/>
                    <a:pt x="297" y="1"/>
                    <a:pt x="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3859600" y="783675"/>
              <a:ext cx="45175" cy="219950"/>
            </a:xfrm>
            <a:custGeom>
              <a:avLst/>
              <a:gdLst/>
              <a:ahLst/>
              <a:cxnLst/>
              <a:rect l="l" t="t" r="r" b="b"/>
              <a:pathLst>
                <a:path w="1807" h="8798" extrusionOk="0">
                  <a:moveTo>
                    <a:pt x="0" y="1"/>
                  </a:moveTo>
                  <a:lnTo>
                    <a:pt x="0" y="1"/>
                  </a:lnTo>
                  <a:cubicBezTo>
                    <a:pt x="37" y="189"/>
                    <a:pt x="200" y="272"/>
                    <a:pt x="146" y="434"/>
                  </a:cubicBezTo>
                  <a:cubicBezTo>
                    <a:pt x="254" y="588"/>
                    <a:pt x="352" y="751"/>
                    <a:pt x="460" y="913"/>
                  </a:cubicBezTo>
                  <a:cubicBezTo>
                    <a:pt x="488" y="922"/>
                    <a:pt x="514" y="931"/>
                    <a:pt x="525" y="948"/>
                  </a:cubicBezTo>
                  <a:cubicBezTo>
                    <a:pt x="1446" y="2494"/>
                    <a:pt x="1797" y="4154"/>
                    <a:pt x="1509" y="5934"/>
                  </a:cubicBezTo>
                  <a:cubicBezTo>
                    <a:pt x="1418" y="6539"/>
                    <a:pt x="1201" y="7109"/>
                    <a:pt x="1084" y="7705"/>
                  </a:cubicBezTo>
                  <a:cubicBezTo>
                    <a:pt x="1264" y="7859"/>
                    <a:pt x="1130" y="8002"/>
                    <a:pt x="1076" y="8147"/>
                  </a:cubicBezTo>
                  <a:cubicBezTo>
                    <a:pt x="985" y="8364"/>
                    <a:pt x="813" y="8544"/>
                    <a:pt x="831" y="8798"/>
                  </a:cubicBezTo>
                  <a:cubicBezTo>
                    <a:pt x="1147" y="8381"/>
                    <a:pt x="1310" y="7894"/>
                    <a:pt x="1435" y="7397"/>
                  </a:cubicBezTo>
                  <a:cubicBezTo>
                    <a:pt x="1409" y="6855"/>
                    <a:pt x="1644" y="6367"/>
                    <a:pt x="1706" y="5845"/>
                  </a:cubicBezTo>
                  <a:cubicBezTo>
                    <a:pt x="1780" y="5158"/>
                    <a:pt x="1806" y="4471"/>
                    <a:pt x="1735" y="3794"/>
                  </a:cubicBezTo>
                  <a:cubicBezTo>
                    <a:pt x="1618" y="2710"/>
                    <a:pt x="1238" y="1689"/>
                    <a:pt x="633" y="768"/>
                  </a:cubicBezTo>
                  <a:cubicBezTo>
                    <a:pt x="460" y="506"/>
                    <a:pt x="343" y="1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3482925" y="1129825"/>
              <a:ext cx="278700" cy="42200"/>
            </a:xfrm>
            <a:custGeom>
              <a:avLst/>
              <a:gdLst/>
              <a:ahLst/>
              <a:cxnLst/>
              <a:rect l="l" t="t" r="r" b="b"/>
              <a:pathLst>
                <a:path w="11148" h="1688" extrusionOk="0">
                  <a:moveTo>
                    <a:pt x="11148" y="0"/>
                  </a:moveTo>
                  <a:lnTo>
                    <a:pt x="11148" y="0"/>
                  </a:lnTo>
                  <a:cubicBezTo>
                    <a:pt x="10695" y="74"/>
                    <a:pt x="10335" y="345"/>
                    <a:pt x="9936" y="534"/>
                  </a:cubicBezTo>
                  <a:cubicBezTo>
                    <a:pt x="8536" y="1201"/>
                    <a:pt x="7046" y="1509"/>
                    <a:pt x="5512" y="1581"/>
                  </a:cubicBezTo>
                  <a:cubicBezTo>
                    <a:pt x="5432" y="1584"/>
                    <a:pt x="5352" y="1585"/>
                    <a:pt x="5273" y="1585"/>
                  </a:cubicBezTo>
                  <a:cubicBezTo>
                    <a:pt x="4867" y="1585"/>
                    <a:pt x="4465" y="1547"/>
                    <a:pt x="4057" y="1509"/>
                  </a:cubicBezTo>
                  <a:cubicBezTo>
                    <a:pt x="3081" y="1438"/>
                    <a:pt x="2141" y="1230"/>
                    <a:pt x="1202" y="985"/>
                  </a:cubicBezTo>
                  <a:cubicBezTo>
                    <a:pt x="797" y="887"/>
                    <a:pt x="426" y="688"/>
                    <a:pt x="1" y="670"/>
                  </a:cubicBezTo>
                  <a:lnTo>
                    <a:pt x="1" y="670"/>
                  </a:lnTo>
                  <a:cubicBezTo>
                    <a:pt x="389" y="896"/>
                    <a:pt x="831" y="985"/>
                    <a:pt x="1256" y="1113"/>
                  </a:cubicBezTo>
                  <a:cubicBezTo>
                    <a:pt x="2553" y="1476"/>
                    <a:pt x="3852" y="1688"/>
                    <a:pt x="5155" y="1688"/>
                  </a:cubicBezTo>
                  <a:cubicBezTo>
                    <a:pt x="6114" y="1688"/>
                    <a:pt x="7075" y="1573"/>
                    <a:pt x="8039" y="1321"/>
                  </a:cubicBezTo>
                  <a:cubicBezTo>
                    <a:pt x="9143" y="1039"/>
                    <a:pt x="10198" y="633"/>
                    <a:pt x="111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3504625" y="1137500"/>
              <a:ext cx="226500" cy="28350"/>
            </a:xfrm>
            <a:custGeom>
              <a:avLst/>
              <a:gdLst/>
              <a:ahLst/>
              <a:cxnLst/>
              <a:rect l="l" t="t" r="r" b="b"/>
              <a:pathLst>
                <a:path w="9060" h="1134" extrusionOk="0">
                  <a:moveTo>
                    <a:pt x="9038" y="1"/>
                  </a:moveTo>
                  <a:cubicBezTo>
                    <a:pt x="8902" y="1"/>
                    <a:pt x="8791" y="76"/>
                    <a:pt x="8671" y="127"/>
                  </a:cubicBezTo>
                  <a:cubicBezTo>
                    <a:pt x="7246" y="726"/>
                    <a:pt x="5790" y="1016"/>
                    <a:pt x="4293" y="1016"/>
                  </a:cubicBezTo>
                  <a:cubicBezTo>
                    <a:pt x="3712" y="1016"/>
                    <a:pt x="3124" y="972"/>
                    <a:pt x="2530" y="886"/>
                  </a:cubicBezTo>
                  <a:cubicBezTo>
                    <a:pt x="1671" y="760"/>
                    <a:pt x="839" y="535"/>
                    <a:pt x="0" y="335"/>
                  </a:cubicBezTo>
                  <a:lnTo>
                    <a:pt x="0" y="335"/>
                  </a:lnTo>
                  <a:cubicBezTo>
                    <a:pt x="37" y="443"/>
                    <a:pt x="145" y="480"/>
                    <a:pt x="226" y="498"/>
                  </a:cubicBezTo>
                  <a:cubicBezTo>
                    <a:pt x="1283" y="797"/>
                    <a:pt x="2348" y="1022"/>
                    <a:pt x="3440" y="1103"/>
                  </a:cubicBezTo>
                  <a:cubicBezTo>
                    <a:pt x="3723" y="1123"/>
                    <a:pt x="4004" y="1133"/>
                    <a:pt x="4283" y="1133"/>
                  </a:cubicBezTo>
                  <a:cubicBezTo>
                    <a:pt x="5730" y="1133"/>
                    <a:pt x="7137" y="858"/>
                    <a:pt x="8500" y="335"/>
                  </a:cubicBezTo>
                  <a:cubicBezTo>
                    <a:pt x="8697" y="255"/>
                    <a:pt x="8925" y="201"/>
                    <a:pt x="9059" y="1"/>
                  </a:cubicBezTo>
                  <a:cubicBezTo>
                    <a:pt x="9052" y="1"/>
                    <a:pt x="9045" y="1"/>
                    <a:pt x="9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3871075" y="806500"/>
              <a:ext cx="33250" cy="171825"/>
            </a:xfrm>
            <a:custGeom>
              <a:avLst/>
              <a:gdLst/>
              <a:ahLst/>
              <a:cxnLst/>
              <a:rect l="l" t="t" r="r" b="b"/>
              <a:pathLst>
                <a:path w="1330" h="6873" extrusionOk="0">
                  <a:moveTo>
                    <a:pt x="1" y="0"/>
                  </a:moveTo>
                  <a:cubicBezTo>
                    <a:pt x="29" y="63"/>
                    <a:pt x="55" y="126"/>
                    <a:pt x="92" y="180"/>
                  </a:cubicBezTo>
                  <a:cubicBezTo>
                    <a:pt x="1159" y="2023"/>
                    <a:pt x="1330" y="3965"/>
                    <a:pt x="788" y="5996"/>
                  </a:cubicBezTo>
                  <a:cubicBezTo>
                    <a:pt x="705" y="6287"/>
                    <a:pt x="543" y="6558"/>
                    <a:pt x="543" y="6872"/>
                  </a:cubicBezTo>
                  <a:lnTo>
                    <a:pt x="625" y="6792"/>
                  </a:lnTo>
                  <a:cubicBezTo>
                    <a:pt x="1050" y="5563"/>
                    <a:pt x="1321" y="4325"/>
                    <a:pt x="1150" y="2998"/>
                  </a:cubicBezTo>
                  <a:cubicBezTo>
                    <a:pt x="1013" y="1986"/>
                    <a:pt x="679" y="1056"/>
                    <a:pt x="209" y="171"/>
                  </a:cubicBezTo>
                  <a:cubicBezTo>
                    <a:pt x="163" y="80"/>
                    <a:pt x="109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8"/>
            <p:cNvSpPr/>
            <p:nvPr/>
          </p:nvSpPr>
          <p:spPr>
            <a:xfrm>
              <a:off x="3630175" y="518125"/>
              <a:ext cx="33900" cy="101625"/>
            </a:xfrm>
            <a:custGeom>
              <a:avLst/>
              <a:gdLst/>
              <a:ahLst/>
              <a:cxnLst/>
              <a:rect l="l" t="t" r="r" b="b"/>
              <a:pathLst>
                <a:path w="1356" h="4065" extrusionOk="0">
                  <a:moveTo>
                    <a:pt x="586" y="0"/>
                  </a:moveTo>
                  <a:cubicBezTo>
                    <a:pt x="452" y="135"/>
                    <a:pt x="406" y="317"/>
                    <a:pt x="361" y="488"/>
                  </a:cubicBezTo>
                  <a:cubicBezTo>
                    <a:pt x="1" y="1869"/>
                    <a:pt x="443" y="3035"/>
                    <a:pt x="1356" y="4065"/>
                  </a:cubicBezTo>
                  <a:cubicBezTo>
                    <a:pt x="1310" y="3766"/>
                    <a:pt x="1085" y="3577"/>
                    <a:pt x="948" y="3352"/>
                  </a:cubicBezTo>
                  <a:cubicBezTo>
                    <a:pt x="343" y="2365"/>
                    <a:pt x="118" y="1355"/>
                    <a:pt x="569" y="252"/>
                  </a:cubicBezTo>
                  <a:cubicBezTo>
                    <a:pt x="606" y="171"/>
                    <a:pt x="606" y="89"/>
                    <a:pt x="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8"/>
            <p:cNvSpPr/>
            <p:nvPr/>
          </p:nvSpPr>
          <p:spPr>
            <a:xfrm>
              <a:off x="3804975" y="1049675"/>
              <a:ext cx="46300" cy="48800"/>
            </a:xfrm>
            <a:custGeom>
              <a:avLst/>
              <a:gdLst/>
              <a:ahLst/>
              <a:cxnLst/>
              <a:rect l="l" t="t" r="r" b="b"/>
              <a:pathLst>
                <a:path w="1852" h="1952" extrusionOk="0">
                  <a:moveTo>
                    <a:pt x="1851" y="0"/>
                  </a:moveTo>
                  <a:cubicBezTo>
                    <a:pt x="1355" y="505"/>
                    <a:pt x="856" y="1004"/>
                    <a:pt x="380" y="1509"/>
                  </a:cubicBezTo>
                  <a:cubicBezTo>
                    <a:pt x="243" y="1654"/>
                    <a:pt x="63" y="1752"/>
                    <a:pt x="0" y="1951"/>
                  </a:cubicBezTo>
                  <a:cubicBezTo>
                    <a:pt x="577" y="1572"/>
                    <a:pt x="1019" y="1039"/>
                    <a:pt x="1472" y="534"/>
                  </a:cubicBezTo>
                  <a:cubicBezTo>
                    <a:pt x="1615" y="371"/>
                    <a:pt x="1806" y="234"/>
                    <a:pt x="18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>
              <a:off x="3355800" y="1076550"/>
              <a:ext cx="54425" cy="29825"/>
            </a:xfrm>
            <a:custGeom>
              <a:avLst/>
              <a:gdLst/>
              <a:ahLst/>
              <a:cxnLst/>
              <a:rect l="l" t="t" r="r" b="b"/>
              <a:pathLst>
                <a:path w="2177" h="1193" extrusionOk="0">
                  <a:moveTo>
                    <a:pt x="0" y="0"/>
                  </a:moveTo>
                  <a:lnTo>
                    <a:pt x="0" y="0"/>
                  </a:lnTo>
                  <a:cubicBezTo>
                    <a:pt x="109" y="280"/>
                    <a:pt x="408" y="297"/>
                    <a:pt x="625" y="434"/>
                  </a:cubicBezTo>
                  <a:cubicBezTo>
                    <a:pt x="1121" y="731"/>
                    <a:pt x="1626" y="1013"/>
                    <a:pt x="2177" y="1193"/>
                  </a:cubicBezTo>
                  <a:cubicBezTo>
                    <a:pt x="1492" y="722"/>
                    <a:pt x="742" y="37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8"/>
            <p:cNvSpPr/>
            <p:nvPr/>
          </p:nvSpPr>
          <p:spPr>
            <a:xfrm>
              <a:off x="4553725" y="178050"/>
              <a:ext cx="24200" cy="48575"/>
            </a:xfrm>
            <a:custGeom>
              <a:avLst/>
              <a:gdLst/>
              <a:ahLst/>
              <a:cxnLst/>
              <a:rect l="l" t="t" r="r" b="b"/>
              <a:pathLst>
                <a:path w="968" h="1943" extrusionOk="0">
                  <a:moveTo>
                    <a:pt x="942" y="0"/>
                  </a:moveTo>
                  <a:cubicBezTo>
                    <a:pt x="625" y="650"/>
                    <a:pt x="317" y="1292"/>
                    <a:pt x="1" y="1943"/>
                  </a:cubicBezTo>
                  <a:cubicBezTo>
                    <a:pt x="137" y="1923"/>
                    <a:pt x="172" y="1815"/>
                    <a:pt x="226" y="1715"/>
                  </a:cubicBezTo>
                  <a:cubicBezTo>
                    <a:pt x="417" y="1327"/>
                    <a:pt x="617" y="947"/>
                    <a:pt x="796" y="559"/>
                  </a:cubicBezTo>
                  <a:cubicBezTo>
                    <a:pt x="877" y="388"/>
                    <a:pt x="968" y="208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8"/>
            <p:cNvSpPr/>
            <p:nvPr/>
          </p:nvSpPr>
          <p:spPr>
            <a:xfrm>
              <a:off x="3844250" y="1009450"/>
              <a:ext cx="25300" cy="37975"/>
            </a:xfrm>
            <a:custGeom>
              <a:avLst/>
              <a:gdLst/>
              <a:ahLst/>
              <a:cxnLst/>
              <a:rect l="l" t="t" r="r" b="b"/>
              <a:pathLst>
                <a:path w="1012" h="1519" extrusionOk="0">
                  <a:moveTo>
                    <a:pt x="1011" y="1"/>
                  </a:moveTo>
                  <a:lnTo>
                    <a:pt x="1011" y="1"/>
                  </a:lnTo>
                  <a:cubicBezTo>
                    <a:pt x="677" y="508"/>
                    <a:pt x="335" y="1013"/>
                    <a:pt x="1" y="1518"/>
                  </a:cubicBezTo>
                  <a:cubicBezTo>
                    <a:pt x="489" y="1113"/>
                    <a:pt x="814" y="597"/>
                    <a:pt x="10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8"/>
            <p:cNvSpPr/>
            <p:nvPr/>
          </p:nvSpPr>
          <p:spPr>
            <a:xfrm>
              <a:off x="3804475" y="1059850"/>
              <a:ext cx="29825" cy="29500"/>
            </a:xfrm>
            <a:custGeom>
              <a:avLst/>
              <a:gdLst/>
              <a:ahLst/>
              <a:cxnLst/>
              <a:rect l="l" t="t" r="r" b="b"/>
              <a:pathLst>
                <a:path w="1193" h="1180" extrusionOk="0">
                  <a:moveTo>
                    <a:pt x="1176" y="1"/>
                  </a:moveTo>
                  <a:cubicBezTo>
                    <a:pt x="788" y="389"/>
                    <a:pt x="389" y="786"/>
                    <a:pt x="1" y="1174"/>
                  </a:cubicBezTo>
                  <a:cubicBezTo>
                    <a:pt x="20" y="1178"/>
                    <a:pt x="38" y="1180"/>
                    <a:pt x="56" y="1180"/>
                  </a:cubicBezTo>
                  <a:cubicBezTo>
                    <a:pt x="121" y="1180"/>
                    <a:pt x="176" y="1152"/>
                    <a:pt x="226" y="1102"/>
                  </a:cubicBezTo>
                  <a:cubicBezTo>
                    <a:pt x="517" y="814"/>
                    <a:pt x="814" y="515"/>
                    <a:pt x="1104" y="226"/>
                  </a:cubicBezTo>
                  <a:cubicBezTo>
                    <a:pt x="1167" y="163"/>
                    <a:pt x="1193" y="90"/>
                    <a:pt x="1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8"/>
            <p:cNvSpPr/>
            <p:nvPr/>
          </p:nvSpPr>
          <p:spPr>
            <a:xfrm>
              <a:off x="3775150" y="1089175"/>
              <a:ext cx="29350" cy="23275"/>
            </a:xfrm>
            <a:custGeom>
              <a:avLst/>
              <a:gdLst/>
              <a:ahLst/>
              <a:cxnLst/>
              <a:rect l="l" t="t" r="r" b="b"/>
              <a:pathLst>
                <a:path w="1174" h="931" extrusionOk="0">
                  <a:moveTo>
                    <a:pt x="1174" y="1"/>
                  </a:moveTo>
                  <a:cubicBezTo>
                    <a:pt x="768" y="280"/>
                    <a:pt x="369" y="597"/>
                    <a:pt x="1" y="931"/>
                  </a:cubicBezTo>
                  <a:cubicBezTo>
                    <a:pt x="489" y="742"/>
                    <a:pt x="885" y="434"/>
                    <a:pt x="1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8"/>
            <p:cNvSpPr/>
            <p:nvPr/>
          </p:nvSpPr>
          <p:spPr>
            <a:xfrm>
              <a:off x="3739925" y="451250"/>
              <a:ext cx="37700" cy="9075"/>
            </a:xfrm>
            <a:custGeom>
              <a:avLst/>
              <a:gdLst/>
              <a:ahLst/>
              <a:cxnLst/>
              <a:rect l="l" t="t" r="r" b="b"/>
              <a:pathLst>
                <a:path w="1508" h="363" extrusionOk="0">
                  <a:moveTo>
                    <a:pt x="1507" y="0"/>
                  </a:moveTo>
                  <a:cubicBezTo>
                    <a:pt x="1273" y="37"/>
                    <a:pt x="1030" y="37"/>
                    <a:pt x="803" y="119"/>
                  </a:cubicBezTo>
                  <a:cubicBezTo>
                    <a:pt x="543" y="208"/>
                    <a:pt x="226" y="137"/>
                    <a:pt x="1" y="362"/>
                  </a:cubicBezTo>
                  <a:cubicBezTo>
                    <a:pt x="497" y="271"/>
                    <a:pt x="1002" y="182"/>
                    <a:pt x="1507" y="100"/>
                  </a:cubicBezTo>
                  <a:lnTo>
                    <a:pt x="15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8"/>
            <p:cNvSpPr/>
            <p:nvPr/>
          </p:nvSpPr>
          <p:spPr>
            <a:xfrm>
              <a:off x="3743500" y="1112200"/>
              <a:ext cx="31675" cy="19225"/>
            </a:xfrm>
            <a:custGeom>
              <a:avLst/>
              <a:gdLst/>
              <a:ahLst/>
              <a:cxnLst/>
              <a:rect l="l" t="t" r="r" b="b"/>
              <a:pathLst>
                <a:path w="1267" h="769" extrusionOk="0">
                  <a:moveTo>
                    <a:pt x="1267" y="1"/>
                  </a:moveTo>
                  <a:lnTo>
                    <a:pt x="1267" y="1"/>
                  </a:lnTo>
                  <a:cubicBezTo>
                    <a:pt x="833" y="237"/>
                    <a:pt x="408" y="480"/>
                    <a:pt x="1" y="768"/>
                  </a:cubicBezTo>
                  <a:cubicBezTo>
                    <a:pt x="489" y="617"/>
                    <a:pt x="942" y="417"/>
                    <a:pt x="1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8"/>
            <p:cNvSpPr/>
            <p:nvPr/>
          </p:nvSpPr>
          <p:spPr>
            <a:xfrm>
              <a:off x="3655450" y="478350"/>
              <a:ext cx="25325" cy="23325"/>
            </a:xfrm>
            <a:custGeom>
              <a:avLst/>
              <a:gdLst/>
              <a:ahLst/>
              <a:cxnLst/>
              <a:rect l="l" t="t" r="r" b="b"/>
              <a:pathLst>
                <a:path w="1013" h="933" extrusionOk="0">
                  <a:moveTo>
                    <a:pt x="1012" y="0"/>
                  </a:moveTo>
                  <a:lnTo>
                    <a:pt x="1012" y="0"/>
                  </a:lnTo>
                  <a:cubicBezTo>
                    <a:pt x="596" y="228"/>
                    <a:pt x="245" y="516"/>
                    <a:pt x="0" y="932"/>
                  </a:cubicBezTo>
                  <a:cubicBezTo>
                    <a:pt x="345" y="624"/>
                    <a:pt x="742" y="379"/>
                    <a:pt x="10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8"/>
            <p:cNvSpPr/>
            <p:nvPr/>
          </p:nvSpPr>
          <p:spPr>
            <a:xfrm>
              <a:off x="3777600" y="1098225"/>
              <a:ext cx="27600" cy="20775"/>
            </a:xfrm>
            <a:custGeom>
              <a:avLst/>
              <a:gdLst/>
              <a:ahLst/>
              <a:cxnLst/>
              <a:rect l="l" t="t" r="r" b="b"/>
              <a:pathLst>
                <a:path w="1104" h="831" extrusionOk="0">
                  <a:moveTo>
                    <a:pt x="1104" y="1"/>
                  </a:moveTo>
                  <a:lnTo>
                    <a:pt x="1104" y="1"/>
                  </a:lnTo>
                  <a:cubicBezTo>
                    <a:pt x="662" y="181"/>
                    <a:pt x="345" y="525"/>
                    <a:pt x="0" y="831"/>
                  </a:cubicBezTo>
                  <a:cubicBezTo>
                    <a:pt x="434" y="651"/>
                    <a:pt x="787" y="343"/>
                    <a:pt x="1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8"/>
            <p:cNvSpPr/>
            <p:nvPr/>
          </p:nvSpPr>
          <p:spPr>
            <a:xfrm>
              <a:off x="3869525" y="988050"/>
              <a:ext cx="10625" cy="21700"/>
            </a:xfrm>
            <a:custGeom>
              <a:avLst/>
              <a:gdLst/>
              <a:ahLst/>
              <a:cxnLst/>
              <a:rect l="l" t="t" r="r" b="b"/>
              <a:pathLst>
                <a:path w="425" h="868" extrusionOk="0">
                  <a:moveTo>
                    <a:pt x="425" y="0"/>
                  </a:moveTo>
                  <a:cubicBezTo>
                    <a:pt x="254" y="271"/>
                    <a:pt x="108" y="560"/>
                    <a:pt x="0" y="868"/>
                  </a:cubicBezTo>
                  <a:cubicBezTo>
                    <a:pt x="291" y="651"/>
                    <a:pt x="408" y="352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8"/>
            <p:cNvSpPr/>
            <p:nvPr/>
          </p:nvSpPr>
          <p:spPr>
            <a:xfrm>
              <a:off x="3857325" y="1022575"/>
              <a:ext cx="13125" cy="19000"/>
            </a:xfrm>
            <a:custGeom>
              <a:avLst/>
              <a:gdLst/>
              <a:ahLst/>
              <a:cxnLst/>
              <a:rect l="l" t="t" r="r" b="b"/>
              <a:pathLst>
                <a:path w="525" h="760" extrusionOk="0">
                  <a:moveTo>
                    <a:pt x="525" y="0"/>
                  </a:moveTo>
                  <a:cubicBezTo>
                    <a:pt x="271" y="200"/>
                    <a:pt x="109" y="462"/>
                    <a:pt x="0" y="759"/>
                  </a:cubicBezTo>
                  <a:cubicBezTo>
                    <a:pt x="254" y="560"/>
                    <a:pt x="408" y="289"/>
                    <a:pt x="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8"/>
            <p:cNvSpPr/>
            <p:nvPr/>
          </p:nvSpPr>
          <p:spPr>
            <a:xfrm>
              <a:off x="3353075" y="1083550"/>
              <a:ext cx="19000" cy="10625"/>
            </a:xfrm>
            <a:custGeom>
              <a:avLst/>
              <a:gdLst/>
              <a:ahLst/>
              <a:cxnLst/>
              <a:rect l="l" t="t" r="r" b="b"/>
              <a:pathLst>
                <a:path w="760" h="425" extrusionOk="0">
                  <a:moveTo>
                    <a:pt x="1" y="0"/>
                  </a:moveTo>
                  <a:cubicBezTo>
                    <a:pt x="226" y="200"/>
                    <a:pt x="480" y="334"/>
                    <a:pt x="760" y="425"/>
                  </a:cubicBezTo>
                  <a:cubicBezTo>
                    <a:pt x="580" y="163"/>
                    <a:pt x="300" y="6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8"/>
            <p:cNvSpPr/>
            <p:nvPr/>
          </p:nvSpPr>
          <p:spPr>
            <a:xfrm>
              <a:off x="3644825" y="501375"/>
              <a:ext cx="10650" cy="16975"/>
            </a:xfrm>
            <a:custGeom>
              <a:avLst/>
              <a:gdLst/>
              <a:ahLst/>
              <a:cxnLst/>
              <a:rect l="l" t="t" r="r" b="b"/>
              <a:pathLst>
                <a:path w="426" h="679" extrusionOk="0">
                  <a:moveTo>
                    <a:pt x="425" y="0"/>
                  </a:moveTo>
                  <a:cubicBezTo>
                    <a:pt x="208" y="174"/>
                    <a:pt x="83" y="408"/>
                    <a:pt x="0" y="679"/>
                  </a:cubicBezTo>
                  <a:cubicBezTo>
                    <a:pt x="237" y="516"/>
                    <a:pt x="345" y="27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8"/>
            <p:cNvSpPr/>
            <p:nvPr/>
          </p:nvSpPr>
          <p:spPr>
            <a:xfrm>
              <a:off x="3296875" y="1042675"/>
              <a:ext cx="14925" cy="8800"/>
            </a:xfrm>
            <a:custGeom>
              <a:avLst/>
              <a:gdLst/>
              <a:ahLst/>
              <a:cxnLst/>
              <a:rect l="l" t="t" r="r" b="b"/>
              <a:pathLst>
                <a:path w="597" h="352" extrusionOk="0">
                  <a:moveTo>
                    <a:pt x="1" y="1"/>
                  </a:moveTo>
                  <a:lnTo>
                    <a:pt x="1" y="1"/>
                  </a:lnTo>
                  <a:cubicBezTo>
                    <a:pt x="118" y="263"/>
                    <a:pt x="352" y="308"/>
                    <a:pt x="597" y="352"/>
                  </a:cubicBezTo>
                  <a:cubicBezTo>
                    <a:pt x="434" y="181"/>
                    <a:pt x="218" y="9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8"/>
            <p:cNvSpPr/>
            <p:nvPr/>
          </p:nvSpPr>
          <p:spPr>
            <a:xfrm>
              <a:off x="3833850" y="1047175"/>
              <a:ext cx="10650" cy="12925"/>
            </a:xfrm>
            <a:custGeom>
              <a:avLst/>
              <a:gdLst/>
              <a:ahLst/>
              <a:cxnLst/>
              <a:rect l="l" t="t" r="r" b="b"/>
              <a:pathLst>
                <a:path w="426" h="517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43" y="146"/>
                    <a:pt x="92" y="300"/>
                    <a:pt x="1" y="516"/>
                  </a:cubicBezTo>
                  <a:cubicBezTo>
                    <a:pt x="209" y="399"/>
                    <a:pt x="406" y="27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8"/>
            <p:cNvSpPr/>
            <p:nvPr/>
          </p:nvSpPr>
          <p:spPr>
            <a:xfrm>
              <a:off x="3293900" y="1049875"/>
              <a:ext cx="15200" cy="8650"/>
            </a:xfrm>
            <a:custGeom>
              <a:avLst/>
              <a:gdLst/>
              <a:ahLst/>
              <a:cxnLst/>
              <a:rect l="l" t="t" r="r" b="b"/>
              <a:pathLst>
                <a:path w="608" h="346" extrusionOk="0">
                  <a:moveTo>
                    <a:pt x="1" y="1"/>
                  </a:moveTo>
                  <a:lnTo>
                    <a:pt x="1" y="1"/>
                  </a:lnTo>
                  <a:cubicBezTo>
                    <a:pt x="174" y="163"/>
                    <a:pt x="380" y="281"/>
                    <a:pt x="608" y="346"/>
                  </a:cubicBezTo>
                  <a:cubicBezTo>
                    <a:pt x="480" y="101"/>
                    <a:pt x="246" y="4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3311525" y="1051250"/>
              <a:ext cx="14925" cy="8625"/>
            </a:xfrm>
            <a:custGeom>
              <a:avLst/>
              <a:gdLst/>
              <a:ahLst/>
              <a:cxnLst/>
              <a:rect l="l" t="t" r="r" b="b"/>
              <a:pathLst>
                <a:path w="597" h="345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254"/>
                    <a:pt x="362" y="308"/>
                    <a:pt x="596" y="345"/>
                  </a:cubicBezTo>
                  <a:cubicBezTo>
                    <a:pt x="434" y="171"/>
                    <a:pt x="228" y="7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8"/>
            <p:cNvSpPr/>
            <p:nvPr/>
          </p:nvSpPr>
          <p:spPr>
            <a:xfrm>
              <a:off x="3308800" y="1058500"/>
              <a:ext cx="14925" cy="8600"/>
            </a:xfrm>
            <a:custGeom>
              <a:avLst/>
              <a:gdLst/>
              <a:ahLst/>
              <a:cxnLst/>
              <a:rect l="l" t="t" r="r" b="b"/>
              <a:pathLst>
                <a:path w="597" h="344" extrusionOk="0">
                  <a:moveTo>
                    <a:pt x="1" y="1"/>
                  </a:moveTo>
                  <a:lnTo>
                    <a:pt x="1" y="1"/>
                  </a:lnTo>
                  <a:cubicBezTo>
                    <a:pt x="174" y="172"/>
                    <a:pt x="380" y="272"/>
                    <a:pt x="597" y="343"/>
                  </a:cubicBezTo>
                  <a:cubicBezTo>
                    <a:pt x="480" y="89"/>
                    <a:pt x="246" y="3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8"/>
            <p:cNvSpPr/>
            <p:nvPr/>
          </p:nvSpPr>
          <p:spPr>
            <a:xfrm>
              <a:off x="3326200" y="1059850"/>
              <a:ext cx="14925" cy="8375"/>
            </a:xfrm>
            <a:custGeom>
              <a:avLst/>
              <a:gdLst/>
              <a:ahLst/>
              <a:cxnLst/>
              <a:rect l="l" t="t" r="r" b="b"/>
              <a:pathLst>
                <a:path w="597" h="335" extrusionOk="0">
                  <a:moveTo>
                    <a:pt x="1" y="1"/>
                  </a:moveTo>
                  <a:lnTo>
                    <a:pt x="1" y="1"/>
                  </a:lnTo>
                  <a:cubicBezTo>
                    <a:pt x="128" y="244"/>
                    <a:pt x="363" y="298"/>
                    <a:pt x="597" y="335"/>
                  </a:cubicBezTo>
                  <a:cubicBezTo>
                    <a:pt x="434" y="172"/>
                    <a:pt x="226" y="6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3340900" y="1068200"/>
              <a:ext cx="14925" cy="8600"/>
            </a:xfrm>
            <a:custGeom>
              <a:avLst/>
              <a:gdLst/>
              <a:ahLst/>
              <a:cxnLst/>
              <a:rect l="l" t="t" r="r" b="b"/>
              <a:pathLst>
                <a:path w="597" h="344" extrusionOk="0">
                  <a:moveTo>
                    <a:pt x="0" y="1"/>
                  </a:moveTo>
                  <a:cubicBezTo>
                    <a:pt x="126" y="243"/>
                    <a:pt x="362" y="298"/>
                    <a:pt x="596" y="343"/>
                  </a:cubicBezTo>
                  <a:cubicBezTo>
                    <a:pt x="434" y="163"/>
                    <a:pt x="225" y="7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8"/>
            <p:cNvSpPr/>
            <p:nvPr/>
          </p:nvSpPr>
          <p:spPr>
            <a:xfrm>
              <a:off x="3338400" y="1075200"/>
              <a:ext cx="14925" cy="8575"/>
            </a:xfrm>
            <a:custGeom>
              <a:avLst/>
              <a:gdLst/>
              <a:ahLst/>
              <a:cxnLst/>
              <a:rect l="l" t="t" r="r" b="b"/>
              <a:pathLst>
                <a:path w="597" h="343" extrusionOk="0">
                  <a:moveTo>
                    <a:pt x="0" y="0"/>
                  </a:moveTo>
                  <a:lnTo>
                    <a:pt x="0" y="0"/>
                  </a:lnTo>
                  <a:cubicBezTo>
                    <a:pt x="163" y="172"/>
                    <a:pt x="371" y="271"/>
                    <a:pt x="596" y="343"/>
                  </a:cubicBezTo>
                  <a:cubicBezTo>
                    <a:pt x="471" y="100"/>
                    <a:pt x="237" y="3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8"/>
            <p:cNvSpPr/>
            <p:nvPr/>
          </p:nvSpPr>
          <p:spPr>
            <a:xfrm>
              <a:off x="3730675" y="451025"/>
              <a:ext cx="19425" cy="4375"/>
            </a:xfrm>
            <a:custGeom>
              <a:avLst/>
              <a:gdLst/>
              <a:ahLst/>
              <a:cxnLst/>
              <a:rect l="l" t="t" r="r" b="b"/>
              <a:pathLst>
                <a:path w="777" h="175" extrusionOk="0">
                  <a:moveTo>
                    <a:pt x="676" y="0"/>
                  </a:moveTo>
                  <a:cubicBezTo>
                    <a:pt x="434" y="0"/>
                    <a:pt x="208" y="55"/>
                    <a:pt x="0" y="172"/>
                  </a:cubicBezTo>
                  <a:cubicBezTo>
                    <a:pt x="30" y="174"/>
                    <a:pt x="59" y="175"/>
                    <a:pt x="88" y="175"/>
                  </a:cubicBezTo>
                  <a:cubicBezTo>
                    <a:pt x="328" y="175"/>
                    <a:pt x="560" y="107"/>
                    <a:pt x="776" y="20"/>
                  </a:cubicBezTo>
                  <a:cubicBezTo>
                    <a:pt x="750" y="9"/>
                    <a:pt x="713" y="9"/>
                    <a:pt x="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8"/>
            <p:cNvSpPr/>
            <p:nvPr/>
          </p:nvSpPr>
          <p:spPr>
            <a:xfrm>
              <a:off x="3870225" y="1007675"/>
              <a:ext cx="8375" cy="15125"/>
            </a:xfrm>
            <a:custGeom>
              <a:avLst/>
              <a:gdLst/>
              <a:ahLst/>
              <a:cxnLst/>
              <a:rect l="l" t="t" r="r" b="b"/>
              <a:pathLst>
                <a:path w="335" h="605" extrusionOk="0">
                  <a:moveTo>
                    <a:pt x="334" y="0"/>
                  </a:moveTo>
                  <a:lnTo>
                    <a:pt x="334" y="0"/>
                  </a:lnTo>
                  <a:cubicBezTo>
                    <a:pt x="109" y="145"/>
                    <a:pt x="26" y="362"/>
                    <a:pt x="0" y="605"/>
                  </a:cubicBezTo>
                  <a:cubicBezTo>
                    <a:pt x="171" y="442"/>
                    <a:pt x="289" y="234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8"/>
            <p:cNvSpPr/>
            <p:nvPr/>
          </p:nvSpPr>
          <p:spPr>
            <a:xfrm>
              <a:off x="3323500" y="1066850"/>
              <a:ext cx="14925" cy="8575"/>
            </a:xfrm>
            <a:custGeom>
              <a:avLst/>
              <a:gdLst/>
              <a:ahLst/>
              <a:cxnLst/>
              <a:rect l="l" t="t" r="r" b="b"/>
              <a:pathLst>
                <a:path w="597" h="343" extrusionOk="0">
                  <a:moveTo>
                    <a:pt x="0" y="0"/>
                  </a:moveTo>
                  <a:lnTo>
                    <a:pt x="0" y="0"/>
                  </a:lnTo>
                  <a:cubicBezTo>
                    <a:pt x="171" y="172"/>
                    <a:pt x="380" y="271"/>
                    <a:pt x="596" y="343"/>
                  </a:cubicBezTo>
                  <a:cubicBezTo>
                    <a:pt x="479" y="100"/>
                    <a:pt x="245" y="3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8"/>
            <p:cNvSpPr/>
            <p:nvPr/>
          </p:nvSpPr>
          <p:spPr>
            <a:xfrm>
              <a:off x="3730875" y="1131175"/>
              <a:ext cx="12875" cy="6525"/>
            </a:xfrm>
            <a:custGeom>
              <a:avLst/>
              <a:gdLst/>
              <a:ahLst/>
              <a:cxnLst/>
              <a:rect l="l" t="t" r="r" b="b"/>
              <a:pathLst>
                <a:path w="515" h="261" extrusionOk="0">
                  <a:moveTo>
                    <a:pt x="515" y="1"/>
                  </a:moveTo>
                  <a:cubicBezTo>
                    <a:pt x="326" y="46"/>
                    <a:pt x="155" y="129"/>
                    <a:pt x="1" y="254"/>
                  </a:cubicBezTo>
                  <a:cubicBezTo>
                    <a:pt x="34" y="258"/>
                    <a:pt x="67" y="260"/>
                    <a:pt x="99" y="260"/>
                  </a:cubicBezTo>
                  <a:cubicBezTo>
                    <a:pt x="281" y="260"/>
                    <a:pt x="432" y="192"/>
                    <a:pt x="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8"/>
            <p:cNvSpPr/>
            <p:nvPr/>
          </p:nvSpPr>
          <p:spPr>
            <a:xfrm>
              <a:off x="4134425" y="397000"/>
              <a:ext cx="232350" cy="56325"/>
            </a:xfrm>
            <a:custGeom>
              <a:avLst/>
              <a:gdLst/>
              <a:ahLst/>
              <a:cxnLst/>
              <a:rect l="l" t="t" r="r" b="b"/>
              <a:pathLst>
                <a:path w="9294" h="2253" extrusionOk="0">
                  <a:moveTo>
                    <a:pt x="9169" y="0"/>
                  </a:moveTo>
                  <a:cubicBezTo>
                    <a:pt x="9074" y="0"/>
                    <a:pt x="9001" y="69"/>
                    <a:pt x="8923" y="102"/>
                  </a:cubicBezTo>
                  <a:cubicBezTo>
                    <a:pt x="8264" y="401"/>
                    <a:pt x="7596" y="681"/>
                    <a:pt x="6909" y="889"/>
                  </a:cubicBezTo>
                  <a:cubicBezTo>
                    <a:pt x="5637" y="1277"/>
                    <a:pt x="4345" y="1593"/>
                    <a:pt x="3027" y="1773"/>
                  </a:cubicBezTo>
                  <a:cubicBezTo>
                    <a:pt x="2105" y="1899"/>
                    <a:pt x="1193" y="2062"/>
                    <a:pt x="263" y="2090"/>
                  </a:cubicBezTo>
                  <a:cubicBezTo>
                    <a:pt x="239" y="2090"/>
                    <a:pt x="214" y="2089"/>
                    <a:pt x="189" y="2089"/>
                  </a:cubicBezTo>
                  <a:cubicBezTo>
                    <a:pt x="118" y="2089"/>
                    <a:pt x="47" y="2098"/>
                    <a:pt x="0" y="2170"/>
                  </a:cubicBezTo>
                  <a:cubicBezTo>
                    <a:pt x="72" y="2170"/>
                    <a:pt x="135" y="2181"/>
                    <a:pt x="172" y="2253"/>
                  </a:cubicBezTo>
                  <a:cubicBezTo>
                    <a:pt x="659" y="2207"/>
                    <a:pt x="1156" y="2144"/>
                    <a:pt x="1652" y="2099"/>
                  </a:cubicBezTo>
                  <a:cubicBezTo>
                    <a:pt x="2385" y="2027"/>
                    <a:pt x="3107" y="1890"/>
                    <a:pt x="3829" y="1782"/>
                  </a:cubicBezTo>
                  <a:cubicBezTo>
                    <a:pt x="4715" y="1639"/>
                    <a:pt x="5591" y="1411"/>
                    <a:pt x="6450" y="1151"/>
                  </a:cubicBezTo>
                  <a:cubicBezTo>
                    <a:pt x="7417" y="852"/>
                    <a:pt x="8381" y="536"/>
                    <a:pt x="9294" y="39"/>
                  </a:cubicBezTo>
                  <a:cubicBezTo>
                    <a:pt x="9248" y="11"/>
                    <a:pt x="9207" y="0"/>
                    <a:pt x="91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8"/>
            <p:cNvSpPr/>
            <p:nvPr/>
          </p:nvSpPr>
          <p:spPr>
            <a:xfrm>
              <a:off x="4021050" y="455575"/>
              <a:ext cx="50375" cy="2025"/>
            </a:xfrm>
            <a:custGeom>
              <a:avLst/>
              <a:gdLst/>
              <a:ahLst/>
              <a:cxnLst/>
              <a:rect l="l" t="t" r="r" b="b"/>
              <a:pathLst>
                <a:path w="2015" h="81" extrusionOk="0">
                  <a:moveTo>
                    <a:pt x="0" y="1"/>
                  </a:moveTo>
                  <a:cubicBezTo>
                    <a:pt x="54" y="81"/>
                    <a:pt x="137" y="81"/>
                    <a:pt x="217" y="81"/>
                  </a:cubicBezTo>
                  <a:lnTo>
                    <a:pt x="1797" y="81"/>
                  </a:lnTo>
                  <a:cubicBezTo>
                    <a:pt x="1880" y="81"/>
                    <a:pt x="1960" y="81"/>
                    <a:pt x="20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8"/>
            <p:cNvSpPr/>
            <p:nvPr/>
          </p:nvSpPr>
          <p:spPr>
            <a:xfrm>
              <a:off x="3828000" y="444800"/>
              <a:ext cx="29350" cy="2550"/>
            </a:xfrm>
            <a:custGeom>
              <a:avLst/>
              <a:gdLst/>
              <a:ahLst/>
              <a:cxnLst/>
              <a:rect l="l" t="t" r="r" b="b"/>
              <a:pathLst>
                <a:path w="1174" h="102" extrusionOk="0">
                  <a:moveTo>
                    <a:pt x="682" y="0"/>
                  </a:moveTo>
                  <a:cubicBezTo>
                    <a:pt x="506" y="0"/>
                    <a:pt x="328" y="22"/>
                    <a:pt x="153" y="22"/>
                  </a:cubicBezTo>
                  <a:cubicBezTo>
                    <a:pt x="102" y="22"/>
                    <a:pt x="51" y="20"/>
                    <a:pt x="0" y="15"/>
                  </a:cubicBezTo>
                  <a:lnTo>
                    <a:pt x="0" y="15"/>
                  </a:lnTo>
                  <a:cubicBezTo>
                    <a:pt x="162" y="85"/>
                    <a:pt x="328" y="102"/>
                    <a:pt x="496" y="102"/>
                  </a:cubicBezTo>
                  <a:cubicBezTo>
                    <a:pt x="657" y="102"/>
                    <a:pt x="819" y="86"/>
                    <a:pt x="980" y="86"/>
                  </a:cubicBezTo>
                  <a:cubicBezTo>
                    <a:pt x="1045" y="86"/>
                    <a:pt x="1109" y="88"/>
                    <a:pt x="1173" y="96"/>
                  </a:cubicBezTo>
                  <a:cubicBezTo>
                    <a:pt x="1013" y="20"/>
                    <a:pt x="848" y="0"/>
                    <a:pt x="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8"/>
            <p:cNvSpPr/>
            <p:nvPr/>
          </p:nvSpPr>
          <p:spPr>
            <a:xfrm>
              <a:off x="3802700" y="444875"/>
              <a:ext cx="18975" cy="2475"/>
            </a:xfrm>
            <a:custGeom>
              <a:avLst/>
              <a:gdLst/>
              <a:ahLst/>
              <a:cxnLst/>
              <a:rect l="l" t="t" r="r" b="b"/>
              <a:pathLst>
                <a:path w="759" h="99" extrusionOk="0">
                  <a:moveTo>
                    <a:pt x="337" y="1"/>
                  </a:moveTo>
                  <a:cubicBezTo>
                    <a:pt x="221" y="1"/>
                    <a:pt x="107" y="19"/>
                    <a:pt x="0" y="93"/>
                  </a:cubicBezTo>
                  <a:cubicBezTo>
                    <a:pt x="42" y="85"/>
                    <a:pt x="84" y="83"/>
                    <a:pt x="126" y="83"/>
                  </a:cubicBezTo>
                  <a:cubicBezTo>
                    <a:pt x="231" y="83"/>
                    <a:pt x="335" y="99"/>
                    <a:pt x="439" y="99"/>
                  </a:cubicBezTo>
                  <a:cubicBezTo>
                    <a:pt x="548" y="99"/>
                    <a:pt x="655" y="82"/>
                    <a:pt x="759" y="12"/>
                  </a:cubicBezTo>
                  <a:lnTo>
                    <a:pt x="759" y="12"/>
                  </a:lnTo>
                  <a:cubicBezTo>
                    <a:pt x="729" y="15"/>
                    <a:pt x="699" y="17"/>
                    <a:pt x="669" y="17"/>
                  </a:cubicBezTo>
                  <a:cubicBezTo>
                    <a:pt x="559" y="17"/>
                    <a:pt x="447" y="1"/>
                    <a:pt x="3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3_1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802;p39"/>
          <p:cNvPicPr preferRelativeResize="0"/>
          <p:nvPr/>
        </p:nvPicPr>
        <p:blipFill>
          <a:blip r:embed="rId2">
            <a:alphaModFix amt="79000"/>
          </a:blip>
          <a:stretch>
            <a:fillRect/>
          </a:stretch>
        </p:blipFill>
        <p:spPr>
          <a:xfrm rot="-5400009">
            <a:off x="2574094" y="-500533"/>
            <a:ext cx="4040366" cy="940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39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1140611">
            <a:off x="3248582" y="-919771"/>
            <a:ext cx="8079793" cy="6085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39"/>
          <p:cNvPicPr preferRelativeResize="0"/>
          <p:nvPr/>
        </p:nvPicPr>
        <p:blipFill>
          <a:blip r:embed="rId4">
            <a:alphaModFix amt="49000"/>
          </a:blip>
          <a:stretch>
            <a:fillRect/>
          </a:stretch>
        </p:blipFill>
        <p:spPr>
          <a:xfrm rot="6299995" flipH="1">
            <a:off x="-1166968" y="-2319294"/>
            <a:ext cx="5703018" cy="745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39"/>
          <p:cNvPicPr preferRelativeResize="0"/>
          <p:nvPr/>
        </p:nvPicPr>
        <p:blipFill>
          <a:blip r:embed="rId5">
            <a:alphaModFix amt="79000"/>
          </a:blip>
          <a:stretch>
            <a:fillRect/>
          </a:stretch>
        </p:blipFill>
        <p:spPr>
          <a:xfrm rot="-3565589">
            <a:off x="-1928091" y="1258246"/>
            <a:ext cx="5091265" cy="566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39"/>
          <p:cNvPicPr preferRelativeResize="0"/>
          <p:nvPr/>
        </p:nvPicPr>
        <p:blipFill>
          <a:blip r:embed="rId6">
            <a:alphaModFix amt="57000"/>
          </a:blip>
          <a:stretch>
            <a:fillRect/>
          </a:stretch>
        </p:blipFill>
        <p:spPr>
          <a:xfrm rot="2699998">
            <a:off x="342743" y="-2970224"/>
            <a:ext cx="1848301" cy="52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39"/>
          <p:cNvSpPr txBox="1">
            <a:spLocks noGrp="1"/>
          </p:cNvSpPr>
          <p:nvPr>
            <p:ph type="subTitle" idx="1"/>
          </p:nvPr>
        </p:nvSpPr>
        <p:spPr>
          <a:xfrm>
            <a:off x="5387200" y="2508842"/>
            <a:ext cx="3041700" cy="1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8" name="Google Shape;808;p39"/>
          <p:cNvSpPr txBox="1">
            <a:spLocks noGrp="1"/>
          </p:cNvSpPr>
          <p:nvPr>
            <p:ph type="title"/>
          </p:nvPr>
        </p:nvSpPr>
        <p:spPr>
          <a:xfrm>
            <a:off x="5912200" y="1434058"/>
            <a:ext cx="2516700" cy="11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09" name="Google Shape;809;p39"/>
          <p:cNvGrpSpPr/>
          <p:nvPr/>
        </p:nvGrpSpPr>
        <p:grpSpPr>
          <a:xfrm>
            <a:off x="-788750" y="2970025"/>
            <a:ext cx="6104613" cy="2775857"/>
            <a:chOff x="1006958" y="238102"/>
            <a:chExt cx="4651488" cy="2115100"/>
          </a:xfrm>
        </p:grpSpPr>
        <p:sp>
          <p:nvSpPr>
            <p:cNvPr id="810" name="Google Shape;810;p39"/>
            <p:cNvSpPr/>
            <p:nvPr/>
          </p:nvSpPr>
          <p:spPr>
            <a:xfrm>
              <a:off x="1006958" y="397451"/>
              <a:ext cx="1384165" cy="1765236"/>
            </a:xfrm>
            <a:custGeom>
              <a:avLst/>
              <a:gdLst/>
              <a:ahLst/>
              <a:cxnLst/>
              <a:rect l="l" t="t" r="r" b="b"/>
              <a:pathLst>
                <a:path w="66355" h="84623" extrusionOk="0">
                  <a:moveTo>
                    <a:pt x="54924" y="321"/>
                  </a:moveTo>
                  <a:cubicBezTo>
                    <a:pt x="58964" y="321"/>
                    <a:pt x="62715" y="2238"/>
                    <a:pt x="64431" y="5314"/>
                  </a:cubicBezTo>
                  <a:cubicBezTo>
                    <a:pt x="65848" y="7846"/>
                    <a:pt x="66021" y="11251"/>
                    <a:pt x="64918" y="14903"/>
                  </a:cubicBezTo>
                  <a:cubicBezTo>
                    <a:pt x="63350" y="20124"/>
                    <a:pt x="59691" y="25098"/>
                    <a:pt x="53741" y="30106"/>
                  </a:cubicBezTo>
                  <a:cubicBezTo>
                    <a:pt x="47760" y="35141"/>
                    <a:pt x="40936" y="39199"/>
                    <a:pt x="34200" y="43052"/>
                  </a:cubicBezTo>
                  <a:cubicBezTo>
                    <a:pt x="29251" y="34580"/>
                    <a:pt x="29332" y="23249"/>
                    <a:pt x="34392" y="14843"/>
                  </a:cubicBezTo>
                  <a:cubicBezTo>
                    <a:pt x="36136" y="11952"/>
                    <a:pt x="38478" y="9228"/>
                    <a:pt x="41571" y="6516"/>
                  </a:cubicBezTo>
                  <a:cubicBezTo>
                    <a:pt x="45617" y="2972"/>
                    <a:pt x="49389" y="988"/>
                    <a:pt x="53100" y="454"/>
                  </a:cubicBezTo>
                  <a:cubicBezTo>
                    <a:pt x="53709" y="368"/>
                    <a:pt x="54317" y="321"/>
                    <a:pt x="54924" y="321"/>
                  </a:cubicBezTo>
                  <a:close/>
                  <a:moveTo>
                    <a:pt x="54921" y="0"/>
                  </a:moveTo>
                  <a:cubicBezTo>
                    <a:pt x="54303" y="0"/>
                    <a:pt x="53679" y="44"/>
                    <a:pt x="53054" y="134"/>
                  </a:cubicBezTo>
                  <a:cubicBezTo>
                    <a:pt x="49275" y="675"/>
                    <a:pt x="45449" y="2685"/>
                    <a:pt x="41350" y="6276"/>
                  </a:cubicBezTo>
                  <a:cubicBezTo>
                    <a:pt x="38238" y="9000"/>
                    <a:pt x="35874" y="11751"/>
                    <a:pt x="34112" y="14676"/>
                  </a:cubicBezTo>
                  <a:cubicBezTo>
                    <a:pt x="28992" y="23175"/>
                    <a:pt x="28918" y="34639"/>
                    <a:pt x="33911" y="43212"/>
                  </a:cubicBezTo>
                  <a:cubicBezTo>
                    <a:pt x="33198" y="43621"/>
                    <a:pt x="32490" y="44028"/>
                    <a:pt x="31782" y="44428"/>
                  </a:cubicBezTo>
                  <a:cubicBezTo>
                    <a:pt x="28764" y="46144"/>
                    <a:pt x="25646" y="47920"/>
                    <a:pt x="22635" y="49750"/>
                  </a:cubicBezTo>
                  <a:cubicBezTo>
                    <a:pt x="16866" y="53254"/>
                    <a:pt x="10383" y="57668"/>
                    <a:pt x="6043" y="63811"/>
                  </a:cubicBezTo>
                  <a:cubicBezTo>
                    <a:pt x="1396" y="70381"/>
                    <a:pt x="1" y="78353"/>
                    <a:pt x="2404" y="84622"/>
                  </a:cubicBezTo>
                  <a:lnTo>
                    <a:pt x="2712" y="84502"/>
                  </a:lnTo>
                  <a:cubicBezTo>
                    <a:pt x="340" y="78332"/>
                    <a:pt x="1723" y="70481"/>
                    <a:pt x="6303" y="63997"/>
                  </a:cubicBezTo>
                  <a:cubicBezTo>
                    <a:pt x="10617" y="57908"/>
                    <a:pt x="17067" y="53516"/>
                    <a:pt x="22808" y="50022"/>
                  </a:cubicBezTo>
                  <a:cubicBezTo>
                    <a:pt x="25813" y="48200"/>
                    <a:pt x="28925" y="46425"/>
                    <a:pt x="31942" y="44715"/>
                  </a:cubicBezTo>
                  <a:cubicBezTo>
                    <a:pt x="39461" y="40435"/>
                    <a:pt x="47232" y="36015"/>
                    <a:pt x="53950" y="30360"/>
                  </a:cubicBezTo>
                  <a:cubicBezTo>
                    <a:pt x="59951" y="25305"/>
                    <a:pt x="63644" y="20278"/>
                    <a:pt x="65232" y="14996"/>
                  </a:cubicBezTo>
                  <a:cubicBezTo>
                    <a:pt x="66354" y="11258"/>
                    <a:pt x="66175" y="7766"/>
                    <a:pt x="64718" y="5154"/>
                  </a:cubicBezTo>
                  <a:cubicBezTo>
                    <a:pt x="62946" y="1975"/>
                    <a:pt x="59078" y="0"/>
                    <a:pt x="549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1125192" y="238102"/>
              <a:ext cx="1421922" cy="1951182"/>
            </a:xfrm>
            <a:custGeom>
              <a:avLst/>
              <a:gdLst/>
              <a:ahLst/>
              <a:cxnLst/>
              <a:rect l="l" t="t" r="r" b="b"/>
              <a:pathLst>
                <a:path w="68165" h="93537" extrusionOk="0">
                  <a:moveTo>
                    <a:pt x="49837" y="0"/>
                  </a:moveTo>
                  <a:cubicBezTo>
                    <a:pt x="46163" y="0"/>
                    <a:pt x="42286" y="855"/>
                    <a:pt x="38480" y="2538"/>
                  </a:cubicBezTo>
                  <a:cubicBezTo>
                    <a:pt x="28992" y="6738"/>
                    <a:pt x="21473" y="15585"/>
                    <a:pt x="18869" y="25627"/>
                  </a:cubicBezTo>
                  <a:cubicBezTo>
                    <a:pt x="16419" y="35035"/>
                    <a:pt x="18182" y="45531"/>
                    <a:pt x="23583" y="53710"/>
                  </a:cubicBezTo>
                  <a:lnTo>
                    <a:pt x="23858" y="53529"/>
                  </a:lnTo>
                  <a:cubicBezTo>
                    <a:pt x="18502" y="45430"/>
                    <a:pt x="16754" y="35027"/>
                    <a:pt x="19183" y="25707"/>
                  </a:cubicBezTo>
                  <a:cubicBezTo>
                    <a:pt x="21768" y="15766"/>
                    <a:pt x="29213" y="6999"/>
                    <a:pt x="38613" y="2839"/>
                  </a:cubicBezTo>
                  <a:cubicBezTo>
                    <a:pt x="42375" y="1171"/>
                    <a:pt x="46209" y="325"/>
                    <a:pt x="49840" y="325"/>
                  </a:cubicBezTo>
                  <a:cubicBezTo>
                    <a:pt x="52079" y="325"/>
                    <a:pt x="54241" y="647"/>
                    <a:pt x="56260" y="1296"/>
                  </a:cubicBezTo>
                  <a:cubicBezTo>
                    <a:pt x="62343" y="3259"/>
                    <a:pt x="66910" y="8387"/>
                    <a:pt x="67623" y="14069"/>
                  </a:cubicBezTo>
                  <a:cubicBezTo>
                    <a:pt x="67831" y="15726"/>
                    <a:pt x="67751" y="17575"/>
                    <a:pt x="67376" y="19711"/>
                  </a:cubicBezTo>
                  <a:cubicBezTo>
                    <a:pt x="66790" y="23063"/>
                    <a:pt x="65675" y="26287"/>
                    <a:pt x="64051" y="29292"/>
                  </a:cubicBezTo>
                  <a:cubicBezTo>
                    <a:pt x="58537" y="39528"/>
                    <a:pt x="47607" y="46117"/>
                    <a:pt x="38827" y="51405"/>
                  </a:cubicBezTo>
                  <a:cubicBezTo>
                    <a:pt x="37512" y="52200"/>
                    <a:pt x="36196" y="52989"/>
                    <a:pt x="34881" y="53783"/>
                  </a:cubicBezTo>
                  <a:lnTo>
                    <a:pt x="33620" y="54537"/>
                  </a:lnTo>
                  <a:cubicBezTo>
                    <a:pt x="32637" y="55131"/>
                    <a:pt x="31657" y="55726"/>
                    <a:pt x="30674" y="56314"/>
                  </a:cubicBezTo>
                  <a:cubicBezTo>
                    <a:pt x="29660" y="56927"/>
                    <a:pt x="28638" y="57541"/>
                    <a:pt x="27623" y="58156"/>
                  </a:cubicBezTo>
                  <a:lnTo>
                    <a:pt x="21287" y="61975"/>
                  </a:lnTo>
                  <a:cubicBezTo>
                    <a:pt x="15839" y="65260"/>
                    <a:pt x="9663" y="68986"/>
                    <a:pt x="5663" y="74520"/>
                  </a:cubicBezTo>
                  <a:cubicBezTo>
                    <a:pt x="2071" y="79488"/>
                    <a:pt x="1" y="87555"/>
                    <a:pt x="3934" y="93537"/>
                  </a:cubicBezTo>
                  <a:lnTo>
                    <a:pt x="4207" y="93363"/>
                  </a:lnTo>
                  <a:cubicBezTo>
                    <a:pt x="361" y="87507"/>
                    <a:pt x="2398" y="79589"/>
                    <a:pt x="5923" y="74714"/>
                  </a:cubicBezTo>
                  <a:cubicBezTo>
                    <a:pt x="9889" y="69226"/>
                    <a:pt x="16033" y="65521"/>
                    <a:pt x="21454" y="62249"/>
                  </a:cubicBezTo>
                  <a:lnTo>
                    <a:pt x="27790" y="58437"/>
                  </a:lnTo>
                  <a:cubicBezTo>
                    <a:pt x="28804" y="57822"/>
                    <a:pt x="29827" y="57208"/>
                    <a:pt x="30841" y="56594"/>
                  </a:cubicBezTo>
                  <a:cubicBezTo>
                    <a:pt x="31823" y="56006"/>
                    <a:pt x="32804" y="55411"/>
                    <a:pt x="33786" y="54817"/>
                  </a:cubicBezTo>
                  <a:lnTo>
                    <a:pt x="35047" y="54064"/>
                  </a:lnTo>
                  <a:cubicBezTo>
                    <a:pt x="36363" y="53269"/>
                    <a:pt x="37678" y="52481"/>
                    <a:pt x="38994" y="51686"/>
                  </a:cubicBezTo>
                  <a:cubicBezTo>
                    <a:pt x="47807" y="46372"/>
                    <a:pt x="58778" y="39762"/>
                    <a:pt x="64338" y="29446"/>
                  </a:cubicBezTo>
                  <a:cubicBezTo>
                    <a:pt x="65974" y="26407"/>
                    <a:pt x="67102" y="23156"/>
                    <a:pt x="67697" y="19764"/>
                  </a:cubicBezTo>
                  <a:cubicBezTo>
                    <a:pt x="68078" y="17594"/>
                    <a:pt x="68165" y="15718"/>
                    <a:pt x="67952" y="14029"/>
                  </a:cubicBezTo>
                  <a:cubicBezTo>
                    <a:pt x="67216" y="8226"/>
                    <a:pt x="62563" y="2986"/>
                    <a:pt x="56360" y="990"/>
                  </a:cubicBezTo>
                  <a:cubicBezTo>
                    <a:pt x="54307" y="328"/>
                    <a:pt x="52111" y="0"/>
                    <a:pt x="49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1700970" y="1451507"/>
              <a:ext cx="3777663" cy="890430"/>
            </a:xfrm>
            <a:custGeom>
              <a:avLst/>
              <a:gdLst/>
              <a:ahLst/>
              <a:cxnLst/>
              <a:rect l="l" t="t" r="r" b="b"/>
              <a:pathLst>
                <a:path w="181096" h="42686" extrusionOk="0">
                  <a:moveTo>
                    <a:pt x="209" y="0"/>
                  </a:moveTo>
                  <a:lnTo>
                    <a:pt x="0" y="253"/>
                  </a:lnTo>
                  <a:cubicBezTo>
                    <a:pt x="10684" y="9041"/>
                    <a:pt x="24245" y="13975"/>
                    <a:pt x="38178" y="14148"/>
                  </a:cubicBezTo>
                  <a:cubicBezTo>
                    <a:pt x="38444" y="14151"/>
                    <a:pt x="38711" y="14153"/>
                    <a:pt x="38977" y="14153"/>
                  </a:cubicBezTo>
                  <a:cubicBezTo>
                    <a:pt x="44132" y="14153"/>
                    <a:pt x="49406" y="13550"/>
                    <a:pt x="54504" y="12961"/>
                  </a:cubicBezTo>
                  <a:cubicBezTo>
                    <a:pt x="59546" y="12382"/>
                    <a:pt x="64679" y="11790"/>
                    <a:pt x="69754" y="11790"/>
                  </a:cubicBezTo>
                  <a:cubicBezTo>
                    <a:pt x="74343" y="11790"/>
                    <a:pt x="78886" y="12274"/>
                    <a:pt x="83274" y="13688"/>
                  </a:cubicBezTo>
                  <a:cubicBezTo>
                    <a:pt x="86940" y="14863"/>
                    <a:pt x="90432" y="16686"/>
                    <a:pt x="93803" y="18441"/>
                  </a:cubicBezTo>
                  <a:cubicBezTo>
                    <a:pt x="97135" y="20178"/>
                    <a:pt x="100574" y="21974"/>
                    <a:pt x="104198" y="23162"/>
                  </a:cubicBezTo>
                  <a:cubicBezTo>
                    <a:pt x="108945" y="24719"/>
                    <a:pt x="113910" y="25227"/>
                    <a:pt x="118938" y="25227"/>
                  </a:cubicBezTo>
                  <a:cubicBezTo>
                    <a:pt x="123765" y="25227"/>
                    <a:pt x="128650" y="24759"/>
                    <a:pt x="133457" y="24298"/>
                  </a:cubicBezTo>
                  <a:cubicBezTo>
                    <a:pt x="138199" y="23842"/>
                    <a:pt x="143010" y="23380"/>
                    <a:pt x="147746" y="23380"/>
                  </a:cubicBezTo>
                  <a:cubicBezTo>
                    <a:pt x="153972" y="23380"/>
                    <a:pt x="160067" y="24179"/>
                    <a:pt x="165700" y="26841"/>
                  </a:cubicBezTo>
                  <a:cubicBezTo>
                    <a:pt x="172443" y="30027"/>
                    <a:pt x="177944" y="35802"/>
                    <a:pt x="180795" y="42686"/>
                  </a:cubicBezTo>
                  <a:lnTo>
                    <a:pt x="181096" y="42558"/>
                  </a:lnTo>
                  <a:cubicBezTo>
                    <a:pt x="178212" y="35602"/>
                    <a:pt x="172656" y="29765"/>
                    <a:pt x="165839" y="26548"/>
                  </a:cubicBezTo>
                  <a:cubicBezTo>
                    <a:pt x="160148" y="23858"/>
                    <a:pt x="154007" y="23053"/>
                    <a:pt x="147741" y="23053"/>
                  </a:cubicBezTo>
                  <a:cubicBezTo>
                    <a:pt x="142994" y="23053"/>
                    <a:pt x="138175" y="23515"/>
                    <a:pt x="133424" y="23969"/>
                  </a:cubicBezTo>
                  <a:cubicBezTo>
                    <a:pt x="128623" y="24432"/>
                    <a:pt x="123740" y="24903"/>
                    <a:pt x="118919" y="24903"/>
                  </a:cubicBezTo>
                  <a:cubicBezTo>
                    <a:pt x="113925" y="24903"/>
                    <a:pt x="108998" y="24398"/>
                    <a:pt x="104299" y="22856"/>
                  </a:cubicBezTo>
                  <a:cubicBezTo>
                    <a:pt x="100700" y="21673"/>
                    <a:pt x="97268" y="19883"/>
                    <a:pt x="93957" y="18154"/>
                  </a:cubicBezTo>
                  <a:cubicBezTo>
                    <a:pt x="90571" y="16385"/>
                    <a:pt x="87067" y="14563"/>
                    <a:pt x="83375" y="13374"/>
                  </a:cubicBezTo>
                  <a:cubicBezTo>
                    <a:pt x="78950" y="11952"/>
                    <a:pt x="74379" y="11466"/>
                    <a:pt x="69764" y="11466"/>
                  </a:cubicBezTo>
                  <a:cubicBezTo>
                    <a:pt x="64671" y="11466"/>
                    <a:pt x="59526" y="12058"/>
                    <a:pt x="54470" y="12640"/>
                  </a:cubicBezTo>
                  <a:cubicBezTo>
                    <a:pt x="49376" y="13224"/>
                    <a:pt x="44119" y="13833"/>
                    <a:pt x="38976" y="13833"/>
                  </a:cubicBezTo>
                  <a:cubicBezTo>
                    <a:pt x="38712" y="13833"/>
                    <a:pt x="38449" y="13831"/>
                    <a:pt x="38186" y="13828"/>
                  </a:cubicBezTo>
                  <a:cubicBezTo>
                    <a:pt x="24325" y="13655"/>
                    <a:pt x="10831" y="8746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1825775" y="1376432"/>
              <a:ext cx="3832670" cy="976769"/>
            </a:xfrm>
            <a:custGeom>
              <a:avLst/>
              <a:gdLst/>
              <a:ahLst/>
              <a:cxnLst/>
              <a:rect l="l" t="t" r="r" b="b"/>
              <a:pathLst>
                <a:path w="183733" h="46825" extrusionOk="0">
                  <a:moveTo>
                    <a:pt x="241" y="0"/>
                  </a:moveTo>
                  <a:lnTo>
                    <a:pt x="1" y="221"/>
                  </a:lnTo>
                  <a:cubicBezTo>
                    <a:pt x="5595" y="6271"/>
                    <a:pt x="14362" y="10142"/>
                    <a:pt x="24691" y="11111"/>
                  </a:cubicBezTo>
                  <a:cubicBezTo>
                    <a:pt x="26820" y="11313"/>
                    <a:pt x="28959" y="11398"/>
                    <a:pt x="31102" y="11398"/>
                  </a:cubicBezTo>
                  <a:cubicBezTo>
                    <a:pt x="36954" y="11398"/>
                    <a:pt x="42825" y="10764"/>
                    <a:pt x="48555" y="10142"/>
                  </a:cubicBezTo>
                  <a:cubicBezTo>
                    <a:pt x="50617" y="9922"/>
                    <a:pt x="52761" y="9689"/>
                    <a:pt x="54863" y="9488"/>
                  </a:cubicBezTo>
                  <a:cubicBezTo>
                    <a:pt x="58357" y="9162"/>
                    <a:pt x="62064" y="8903"/>
                    <a:pt x="65845" y="8903"/>
                  </a:cubicBezTo>
                  <a:cubicBezTo>
                    <a:pt x="72129" y="8903"/>
                    <a:pt x="78615" y="9619"/>
                    <a:pt x="84656" y="11932"/>
                  </a:cubicBezTo>
                  <a:cubicBezTo>
                    <a:pt x="87553" y="13041"/>
                    <a:pt x="90372" y="14523"/>
                    <a:pt x="93088" y="15959"/>
                  </a:cubicBezTo>
                  <a:cubicBezTo>
                    <a:pt x="97047" y="18042"/>
                    <a:pt x="101133" y="20205"/>
                    <a:pt x="105561" y="21239"/>
                  </a:cubicBezTo>
                  <a:cubicBezTo>
                    <a:pt x="107934" y="21794"/>
                    <a:pt x="110335" y="22015"/>
                    <a:pt x="112745" y="22015"/>
                  </a:cubicBezTo>
                  <a:cubicBezTo>
                    <a:pt x="117530" y="22015"/>
                    <a:pt x="122352" y="21144"/>
                    <a:pt x="127067" y="20292"/>
                  </a:cubicBezTo>
                  <a:cubicBezTo>
                    <a:pt x="131259" y="19531"/>
                    <a:pt x="135600" y="18749"/>
                    <a:pt x="139866" y="18582"/>
                  </a:cubicBezTo>
                  <a:cubicBezTo>
                    <a:pt x="140397" y="18561"/>
                    <a:pt x="140929" y="18551"/>
                    <a:pt x="141460" y="18551"/>
                  </a:cubicBezTo>
                  <a:cubicBezTo>
                    <a:pt x="159323" y="18551"/>
                    <a:pt x="176786" y="30225"/>
                    <a:pt x="183433" y="46825"/>
                  </a:cubicBezTo>
                  <a:lnTo>
                    <a:pt x="183732" y="46705"/>
                  </a:lnTo>
                  <a:cubicBezTo>
                    <a:pt x="177043" y="29987"/>
                    <a:pt x="159466" y="18223"/>
                    <a:pt x="141474" y="18223"/>
                  </a:cubicBezTo>
                  <a:cubicBezTo>
                    <a:pt x="140934" y="18223"/>
                    <a:pt x="140394" y="18234"/>
                    <a:pt x="139853" y="18255"/>
                  </a:cubicBezTo>
                  <a:cubicBezTo>
                    <a:pt x="135567" y="18422"/>
                    <a:pt x="131213" y="19210"/>
                    <a:pt x="127013" y="19971"/>
                  </a:cubicBezTo>
                  <a:cubicBezTo>
                    <a:pt x="122316" y="20820"/>
                    <a:pt x="117512" y="21686"/>
                    <a:pt x="112754" y="21686"/>
                  </a:cubicBezTo>
                  <a:cubicBezTo>
                    <a:pt x="110363" y="21686"/>
                    <a:pt x="107984" y="21468"/>
                    <a:pt x="105635" y="20918"/>
                  </a:cubicBezTo>
                  <a:cubicBezTo>
                    <a:pt x="101254" y="19898"/>
                    <a:pt x="97182" y="17747"/>
                    <a:pt x="93242" y="15664"/>
                  </a:cubicBezTo>
                  <a:cubicBezTo>
                    <a:pt x="90511" y="14228"/>
                    <a:pt x="87694" y="12740"/>
                    <a:pt x="84776" y="11624"/>
                  </a:cubicBezTo>
                  <a:cubicBezTo>
                    <a:pt x="78695" y="9298"/>
                    <a:pt x="72176" y="8578"/>
                    <a:pt x="65863" y="8578"/>
                  </a:cubicBezTo>
                  <a:cubicBezTo>
                    <a:pt x="62064" y="8578"/>
                    <a:pt x="58340" y="8839"/>
                    <a:pt x="54830" y="9168"/>
                  </a:cubicBezTo>
                  <a:cubicBezTo>
                    <a:pt x="52727" y="9362"/>
                    <a:pt x="50583" y="9596"/>
                    <a:pt x="48514" y="9822"/>
                  </a:cubicBezTo>
                  <a:cubicBezTo>
                    <a:pt x="42789" y="10439"/>
                    <a:pt x="36920" y="11074"/>
                    <a:pt x="31073" y="11074"/>
                  </a:cubicBezTo>
                  <a:cubicBezTo>
                    <a:pt x="28949" y="11074"/>
                    <a:pt x="26828" y="10990"/>
                    <a:pt x="24718" y="10791"/>
                  </a:cubicBezTo>
                  <a:cubicBezTo>
                    <a:pt x="14469" y="9822"/>
                    <a:pt x="5776" y="599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" name="Google Shape;814;p39"/>
          <p:cNvGrpSpPr/>
          <p:nvPr/>
        </p:nvGrpSpPr>
        <p:grpSpPr>
          <a:xfrm rot="-10289118" flipH="1">
            <a:off x="5642441" y="3979279"/>
            <a:ext cx="4865923" cy="1808490"/>
            <a:chOff x="5180400" y="1144425"/>
            <a:chExt cx="2679300" cy="995800"/>
          </a:xfrm>
        </p:grpSpPr>
        <p:sp>
          <p:nvSpPr>
            <p:cNvPr id="815" name="Google Shape;815;p39"/>
            <p:cNvSpPr/>
            <p:nvPr/>
          </p:nvSpPr>
          <p:spPr>
            <a:xfrm>
              <a:off x="5582575" y="1513950"/>
              <a:ext cx="991825" cy="487925"/>
            </a:xfrm>
            <a:custGeom>
              <a:avLst/>
              <a:gdLst/>
              <a:ahLst/>
              <a:cxnLst/>
              <a:rect l="l" t="t" r="r" b="b"/>
              <a:pathLst>
                <a:path w="39673" h="19517" extrusionOk="0">
                  <a:moveTo>
                    <a:pt x="11007" y="595"/>
                  </a:moveTo>
                  <a:cubicBezTo>
                    <a:pt x="11135" y="599"/>
                    <a:pt x="11263" y="602"/>
                    <a:pt x="11391" y="606"/>
                  </a:cubicBezTo>
                  <a:cubicBezTo>
                    <a:pt x="11796" y="623"/>
                    <a:pt x="12212" y="660"/>
                    <a:pt x="12501" y="697"/>
                  </a:cubicBezTo>
                  <a:cubicBezTo>
                    <a:pt x="12468" y="699"/>
                    <a:pt x="12433" y="700"/>
                    <a:pt x="12398" y="700"/>
                  </a:cubicBezTo>
                  <a:cubicBezTo>
                    <a:pt x="12073" y="700"/>
                    <a:pt x="11666" y="605"/>
                    <a:pt x="11256" y="605"/>
                  </a:cubicBezTo>
                  <a:cubicBezTo>
                    <a:pt x="11240" y="605"/>
                    <a:pt x="11224" y="605"/>
                    <a:pt x="11209" y="606"/>
                  </a:cubicBezTo>
                  <a:cubicBezTo>
                    <a:pt x="11142" y="606"/>
                    <a:pt x="11075" y="601"/>
                    <a:pt x="11007" y="595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36" y="235"/>
                    <a:pt x="235" y="198"/>
                    <a:pt x="389" y="209"/>
                  </a:cubicBezTo>
                  <a:cubicBezTo>
                    <a:pt x="2394" y="380"/>
                    <a:pt x="4408" y="380"/>
                    <a:pt x="6413" y="435"/>
                  </a:cubicBezTo>
                  <a:cubicBezTo>
                    <a:pt x="7788" y="479"/>
                    <a:pt x="9161" y="536"/>
                    <a:pt x="10530" y="580"/>
                  </a:cubicBezTo>
                  <a:lnTo>
                    <a:pt x="10530" y="580"/>
                  </a:lnTo>
                  <a:cubicBezTo>
                    <a:pt x="10429" y="593"/>
                    <a:pt x="10329" y="624"/>
                    <a:pt x="10233" y="686"/>
                  </a:cubicBezTo>
                  <a:cubicBezTo>
                    <a:pt x="10298" y="751"/>
                    <a:pt x="10378" y="751"/>
                    <a:pt x="10461" y="760"/>
                  </a:cubicBezTo>
                  <a:cubicBezTo>
                    <a:pt x="11833" y="805"/>
                    <a:pt x="13179" y="957"/>
                    <a:pt x="14534" y="1174"/>
                  </a:cubicBezTo>
                  <a:cubicBezTo>
                    <a:pt x="16023" y="1410"/>
                    <a:pt x="17478" y="1735"/>
                    <a:pt x="18896" y="2258"/>
                  </a:cubicBezTo>
                  <a:cubicBezTo>
                    <a:pt x="21363" y="3170"/>
                    <a:pt x="23511" y="4571"/>
                    <a:pt x="25390" y="6387"/>
                  </a:cubicBezTo>
                  <a:cubicBezTo>
                    <a:pt x="25878" y="6856"/>
                    <a:pt x="26349" y="7363"/>
                    <a:pt x="26808" y="7868"/>
                  </a:cubicBezTo>
                  <a:cubicBezTo>
                    <a:pt x="27550" y="8698"/>
                    <a:pt x="28263" y="9565"/>
                    <a:pt x="28967" y="10424"/>
                  </a:cubicBezTo>
                  <a:cubicBezTo>
                    <a:pt x="29743" y="11363"/>
                    <a:pt x="30513" y="12303"/>
                    <a:pt x="31298" y="13225"/>
                  </a:cubicBezTo>
                  <a:cubicBezTo>
                    <a:pt x="31677" y="13676"/>
                    <a:pt x="32093" y="14092"/>
                    <a:pt x="32481" y="14525"/>
                  </a:cubicBezTo>
                  <a:cubicBezTo>
                    <a:pt x="33060" y="15184"/>
                    <a:pt x="33711" y="15789"/>
                    <a:pt x="34424" y="16305"/>
                  </a:cubicBezTo>
                  <a:cubicBezTo>
                    <a:pt x="34586" y="16394"/>
                    <a:pt x="34712" y="16531"/>
                    <a:pt x="34849" y="16656"/>
                  </a:cubicBezTo>
                  <a:cubicBezTo>
                    <a:pt x="35445" y="17181"/>
                    <a:pt x="36104" y="17641"/>
                    <a:pt x="36772" y="18065"/>
                  </a:cubicBezTo>
                  <a:cubicBezTo>
                    <a:pt x="37259" y="18373"/>
                    <a:pt x="37747" y="18690"/>
                    <a:pt x="38280" y="18915"/>
                  </a:cubicBezTo>
                  <a:cubicBezTo>
                    <a:pt x="38614" y="19095"/>
                    <a:pt x="38968" y="19240"/>
                    <a:pt x="39301" y="19429"/>
                  </a:cubicBezTo>
                  <a:cubicBezTo>
                    <a:pt x="39336" y="19492"/>
                    <a:pt x="39390" y="19503"/>
                    <a:pt x="39464" y="19503"/>
                  </a:cubicBezTo>
                  <a:cubicBezTo>
                    <a:pt x="39486" y="19512"/>
                    <a:pt x="39507" y="19517"/>
                    <a:pt x="39525" y="19517"/>
                  </a:cubicBezTo>
                  <a:cubicBezTo>
                    <a:pt x="39587" y="19517"/>
                    <a:pt x="39624" y="19465"/>
                    <a:pt x="39644" y="19403"/>
                  </a:cubicBezTo>
                  <a:cubicBezTo>
                    <a:pt x="39672" y="19329"/>
                    <a:pt x="39618" y="19286"/>
                    <a:pt x="39553" y="19249"/>
                  </a:cubicBezTo>
                  <a:cubicBezTo>
                    <a:pt x="39490" y="19240"/>
                    <a:pt x="39418" y="19232"/>
                    <a:pt x="39382" y="19158"/>
                  </a:cubicBezTo>
                  <a:cubicBezTo>
                    <a:pt x="39202" y="19095"/>
                    <a:pt x="39030" y="19041"/>
                    <a:pt x="38885" y="18915"/>
                  </a:cubicBezTo>
                  <a:cubicBezTo>
                    <a:pt x="38642" y="18833"/>
                    <a:pt x="38415" y="18733"/>
                    <a:pt x="38209" y="18571"/>
                  </a:cubicBezTo>
                  <a:cubicBezTo>
                    <a:pt x="38027" y="18436"/>
                    <a:pt x="37801" y="18373"/>
                    <a:pt x="37621" y="18237"/>
                  </a:cubicBezTo>
                  <a:cubicBezTo>
                    <a:pt x="37485" y="18148"/>
                    <a:pt x="37314" y="18111"/>
                    <a:pt x="37205" y="17985"/>
                  </a:cubicBezTo>
                  <a:cubicBezTo>
                    <a:pt x="37034" y="17877"/>
                    <a:pt x="36863" y="17777"/>
                    <a:pt x="36700" y="17649"/>
                  </a:cubicBezTo>
                  <a:cubicBezTo>
                    <a:pt x="36637" y="17641"/>
                    <a:pt x="36563" y="17632"/>
                    <a:pt x="36537" y="17560"/>
                  </a:cubicBezTo>
                  <a:cubicBezTo>
                    <a:pt x="36104" y="17270"/>
                    <a:pt x="35670" y="16973"/>
                    <a:pt x="35271" y="16639"/>
                  </a:cubicBezTo>
                  <a:cubicBezTo>
                    <a:pt x="35100" y="16502"/>
                    <a:pt x="34883" y="16422"/>
                    <a:pt x="34758" y="16223"/>
                  </a:cubicBezTo>
                  <a:cubicBezTo>
                    <a:pt x="34612" y="16114"/>
                    <a:pt x="34487" y="15989"/>
                    <a:pt x="34350" y="15872"/>
                  </a:cubicBezTo>
                  <a:cubicBezTo>
                    <a:pt x="33682" y="15139"/>
                    <a:pt x="32924" y="14497"/>
                    <a:pt x="32256" y="13767"/>
                  </a:cubicBezTo>
                  <a:cubicBezTo>
                    <a:pt x="31478" y="12908"/>
                    <a:pt x="30730" y="12024"/>
                    <a:pt x="30006" y="11120"/>
                  </a:cubicBezTo>
                  <a:cubicBezTo>
                    <a:pt x="28950" y="9819"/>
                    <a:pt x="27901" y="8518"/>
                    <a:pt x="26774" y="7280"/>
                  </a:cubicBezTo>
                  <a:cubicBezTo>
                    <a:pt x="25436" y="5817"/>
                    <a:pt x="23955" y="4499"/>
                    <a:pt x="22238" y="3469"/>
                  </a:cubicBezTo>
                  <a:cubicBezTo>
                    <a:pt x="20975" y="2711"/>
                    <a:pt x="19654" y="2086"/>
                    <a:pt x="18254" y="1635"/>
                  </a:cubicBezTo>
                  <a:cubicBezTo>
                    <a:pt x="16385" y="1031"/>
                    <a:pt x="14443" y="723"/>
                    <a:pt x="12492" y="523"/>
                  </a:cubicBezTo>
                  <a:cubicBezTo>
                    <a:pt x="11274" y="398"/>
                    <a:pt x="10053" y="289"/>
                    <a:pt x="8824" y="281"/>
                  </a:cubicBezTo>
                  <a:cubicBezTo>
                    <a:pt x="7266" y="255"/>
                    <a:pt x="5708" y="159"/>
                    <a:pt x="4144" y="159"/>
                  </a:cubicBezTo>
                  <a:cubicBezTo>
                    <a:pt x="3958" y="159"/>
                    <a:pt x="3772" y="161"/>
                    <a:pt x="3586" y="164"/>
                  </a:cubicBezTo>
                  <a:cubicBezTo>
                    <a:pt x="3545" y="168"/>
                    <a:pt x="3505" y="170"/>
                    <a:pt x="3464" y="170"/>
                  </a:cubicBezTo>
                  <a:cubicBezTo>
                    <a:pt x="3423" y="170"/>
                    <a:pt x="3383" y="168"/>
                    <a:pt x="3342" y="164"/>
                  </a:cubicBezTo>
                  <a:cubicBezTo>
                    <a:pt x="2232" y="64"/>
                    <a:pt x="1111" y="4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5180400" y="1144425"/>
              <a:ext cx="733225" cy="391075"/>
            </a:xfrm>
            <a:custGeom>
              <a:avLst/>
              <a:gdLst/>
              <a:ahLst/>
              <a:cxnLst/>
              <a:rect l="l" t="t" r="r" b="b"/>
              <a:pathLst>
                <a:path w="29329" h="15643" extrusionOk="0">
                  <a:moveTo>
                    <a:pt x="251" y="1"/>
                  </a:moveTo>
                  <a:cubicBezTo>
                    <a:pt x="234" y="1"/>
                    <a:pt x="216" y="2"/>
                    <a:pt x="198" y="4"/>
                  </a:cubicBezTo>
                  <a:cubicBezTo>
                    <a:pt x="0" y="32"/>
                    <a:pt x="55" y="166"/>
                    <a:pt x="72" y="292"/>
                  </a:cubicBezTo>
                  <a:cubicBezTo>
                    <a:pt x="317" y="1792"/>
                    <a:pt x="685" y="3264"/>
                    <a:pt x="1219" y="4693"/>
                  </a:cubicBezTo>
                  <a:cubicBezTo>
                    <a:pt x="2186" y="7229"/>
                    <a:pt x="3549" y="9505"/>
                    <a:pt x="5554" y="11368"/>
                  </a:cubicBezTo>
                  <a:cubicBezTo>
                    <a:pt x="7081" y="12794"/>
                    <a:pt x="8880" y="13715"/>
                    <a:pt x="10866" y="14275"/>
                  </a:cubicBezTo>
                  <a:cubicBezTo>
                    <a:pt x="12086" y="14619"/>
                    <a:pt x="13333" y="14845"/>
                    <a:pt x="14596" y="14971"/>
                  </a:cubicBezTo>
                  <a:cubicBezTo>
                    <a:pt x="15713" y="15088"/>
                    <a:pt x="16829" y="15210"/>
                    <a:pt x="17952" y="15210"/>
                  </a:cubicBezTo>
                  <a:cubicBezTo>
                    <a:pt x="18056" y="15210"/>
                    <a:pt x="18160" y="15209"/>
                    <a:pt x="18264" y="15207"/>
                  </a:cubicBezTo>
                  <a:cubicBezTo>
                    <a:pt x="18424" y="15241"/>
                    <a:pt x="18583" y="15249"/>
                    <a:pt x="18743" y="15249"/>
                  </a:cubicBezTo>
                  <a:cubicBezTo>
                    <a:pt x="18881" y="15249"/>
                    <a:pt x="19020" y="15243"/>
                    <a:pt x="19160" y="15243"/>
                  </a:cubicBezTo>
                  <a:cubicBezTo>
                    <a:pt x="19234" y="15243"/>
                    <a:pt x="19308" y="15245"/>
                    <a:pt x="19383" y="15250"/>
                  </a:cubicBezTo>
                  <a:cubicBezTo>
                    <a:pt x="19464" y="15254"/>
                    <a:pt x="19546" y="15256"/>
                    <a:pt x="19627" y="15256"/>
                  </a:cubicBezTo>
                  <a:cubicBezTo>
                    <a:pt x="19878" y="15256"/>
                    <a:pt x="20128" y="15241"/>
                    <a:pt x="20378" y="15241"/>
                  </a:cubicBezTo>
                  <a:cubicBezTo>
                    <a:pt x="20598" y="15241"/>
                    <a:pt x="20817" y="15253"/>
                    <a:pt x="21037" y="15296"/>
                  </a:cubicBezTo>
                  <a:cubicBezTo>
                    <a:pt x="21089" y="15329"/>
                    <a:pt x="21151" y="15333"/>
                    <a:pt x="21212" y="15333"/>
                  </a:cubicBezTo>
                  <a:cubicBezTo>
                    <a:pt x="21235" y="15333"/>
                    <a:pt x="21258" y="15333"/>
                    <a:pt x="21280" y="15333"/>
                  </a:cubicBezTo>
                  <a:cubicBezTo>
                    <a:pt x="21547" y="15322"/>
                    <a:pt x="21813" y="15317"/>
                    <a:pt x="22080" y="15317"/>
                  </a:cubicBezTo>
                  <a:cubicBezTo>
                    <a:pt x="23323" y="15317"/>
                    <a:pt x="24565" y="15413"/>
                    <a:pt x="25808" y="15413"/>
                  </a:cubicBezTo>
                  <a:cubicBezTo>
                    <a:pt x="25862" y="15413"/>
                    <a:pt x="25915" y="15413"/>
                    <a:pt x="25969" y="15413"/>
                  </a:cubicBezTo>
                  <a:cubicBezTo>
                    <a:pt x="26001" y="15413"/>
                    <a:pt x="26036" y="15411"/>
                    <a:pt x="26071" y="15411"/>
                  </a:cubicBezTo>
                  <a:cubicBezTo>
                    <a:pt x="26133" y="15411"/>
                    <a:pt x="26197" y="15418"/>
                    <a:pt x="26249" y="15458"/>
                  </a:cubicBezTo>
                  <a:lnTo>
                    <a:pt x="26285" y="15467"/>
                  </a:lnTo>
                  <a:lnTo>
                    <a:pt x="26320" y="15467"/>
                  </a:lnTo>
                  <a:cubicBezTo>
                    <a:pt x="26457" y="15463"/>
                    <a:pt x="26595" y="15461"/>
                    <a:pt x="26732" y="15461"/>
                  </a:cubicBezTo>
                  <a:cubicBezTo>
                    <a:pt x="27427" y="15461"/>
                    <a:pt x="28120" y="15514"/>
                    <a:pt x="28813" y="15612"/>
                  </a:cubicBezTo>
                  <a:cubicBezTo>
                    <a:pt x="28882" y="15624"/>
                    <a:pt x="28957" y="15642"/>
                    <a:pt x="29032" y="15642"/>
                  </a:cubicBezTo>
                  <a:cubicBezTo>
                    <a:pt x="29136" y="15642"/>
                    <a:pt x="29240" y="15608"/>
                    <a:pt x="29329" y="15478"/>
                  </a:cubicBezTo>
                  <a:cubicBezTo>
                    <a:pt x="28850" y="15478"/>
                    <a:pt x="28416" y="15404"/>
                    <a:pt x="27983" y="15359"/>
                  </a:cubicBezTo>
                  <a:cubicBezTo>
                    <a:pt x="26890" y="15224"/>
                    <a:pt x="25798" y="15233"/>
                    <a:pt x="24705" y="15133"/>
                  </a:cubicBezTo>
                  <a:cubicBezTo>
                    <a:pt x="23729" y="15044"/>
                    <a:pt x="22754" y="15107"/>
                    <a:pt x="21778" y="15062"/>
                  </a:cubicBezTo>
                  <a:cubicBezTo>
                    <a:pt x="20467" y="15007"/>
                    <a:pt x="19158" y="14971"/>
                    <a:pt x="17848" y="14962"/>
                  </a:cubicBezTo>
                  <a:cubicBezTo>
                    <a:pt x="17376" y="14954"/>
                    <a:pt x="16916" y="14853"/>
                    <a:pt x="16453" y="14853"/>
                  </a:cubicBezTo>
                  <a:cubicBezTo>
                    <a:pt x="16376" y="14853"/>
                    <a:pt x="16299" y="14856"/>
                    <a:pt x="16222" y="14862"/>
                  </a:cubicBezTo>
                  <a:cubicBezTo>
                    <a:pt x="16216" y="14863"/>
                    <a:pt x="16210" y="14863"/>
                    <a:pt x="16203" y="14863"/>
                  </a:cubicBezTo>
                  <a:cubicBezTo>
                    <a:pt x="16150" y="14863"/>
                    <a:pt x="16111" y="14831"/>
                    <a:pt x="16088" y="14782"/>
                  </a:cubicBezTo>
                  <a:cubicBezTo>
                    <a:pt x="15980" y="14736"/>
                    <a:pt x="15880" y="14708"/>
                    <a:pt x="15763" y="14708"/>
                  </a:cubicBezTo>
                  <a:cubicBezTo>
                    <a:pt x="14813" y="14674"/>
                    <a:pt x="13875" y="14520"/>
                    <a:pt x="12945" y="14366"/>
                  </a:cubicBezTo>
                  <a:cubicBezTo>
                    <a:pt x="11470" y="14112"/>
                    <a:pt x="10035" y="13707"/>
                    <a:pt x="8680" y="13056"/>
                  </a:cubicBezTo>
                  <a:cubicBezTo>
                    <a:pt x="6658" y="12081"/>
                    <a:pt x="5067" y="10600"/>
                    <a:pt x="3794" y="8766"/>
                  </a:cubicBezTo>
                  <a:cubicBezTo>
                    <a:pt x="2006" y="6191"/>
                    <a:pt x="930" y="3327"/>
                    <a:pt x="469" y="229"/>
                  </a:cubicBezTo>
                  <a:cubicBezTo>
                    <a:pt x="446" y="63"/>
                    <a:pt x="37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6762425" y="2049350"/>
              <a:ext cx="1029750" cy="89875"/>
            </a:xfrm>
            <a:custGeom>
              <a:avLst/>
              <a:gdLst/>
              <a:ahLst/>
              <a:cxnLst/>
              <a:rect l="l" t="t" r="r" b="b"/>
              <a:pathLst>
                <a:path w="41190" h="3595" extrusionOk="0">
                  <a:moveTo>
                    <a:pt x="1855" y="380"/>
                  </a:moveTo>
                  <a:cubicBezTo>
                    <a:pt x="2459" y="437"/>
                    <a:pt x="3062" y="501"/>
                    <a:pt x="3664" y="557"/>
                  </a:cubicBezTo>
                  <a:lnTo>
                    <a:pt x="3664" y="557"/>
                  </a:lnTo>
                  <a:cubicBezTo>
                    <a:pt x="3061" y="509"/>
                    <a:pt x="2456" y="460"/>
                    <a:pt x="1855" y="380"/>
                  </a:cubicBezTo>
                  <a:close/>
                  <a:moveTo>
                    <a:pt x="13168" y="1198"/>
                  </a:moveTo>
                  <a:cubicBezTo>
                    <a:pt x="13340" y="1211"/>
                    <a:pt x="13513" y="1225"/>
                    <a:pt x="13686" y="1239"/>
                  </a:cubicBezTo>
                  <a:cubicBezTo>
                    <a:pt x="13511" y="1239"/>
                    <a:pt x="13341" y="1216"/>
                    <a:pt x="13168" y="1198"/>
                  </a:cubicBezTo>
                  <a:close/>
                  <a:moveTo>
                    <a:pt x="0" y="1"/>
                  </a:moveTo>
                  <a:cubicBezTo>
                    <a:pt x="136" y="275"/>
                    <a:pt x="380" y="286"/>
                    <a:pt x="609" y="286"/>
                  </a:cubicBezTo>
                  <a:cubicBezTo>
                    <a:pt x="629" y="286"/>
                    <a:pt x="650" y="286"/>
                    <a:pt x="670" y="286"/>
                  </a:cubicBezTo>
                  <a:cubicBezTo>
                    <a:pt x="713" y="286"/>
                    <a:pt x="756" y="287"/>
                    <a:pt x="796" y="289"/>
                  </a:cubicBezTo>
                  <a:cubicBezTo>
                    <a:pt x="979" y="303"/>
                    <a:pt x="1162" y="318"/>
                    <a:pt x="1344" y="334"/>
                  </a:cubicBezTo>
                  <a:lnTo>
                    <a:pt x="1344" y="334"/>
                  </a:lnTo>
                  <a:cubicBezTo>
                    <a:pt x="1254" y="343"/>
                    <a:pt x="1166" y="371"/>
                    <a:pt x="1084" y="434"/>
                  </a:cubicBezTo>
                  <a:cubicBezTo>
                    <a:pt x="1121" y="460"/>
                    <a:pt x="1149" y="497"/>
                    <a:pt x="1184" y="497"/>
                  </a:cubicBezTo>
                  <a:cubicBezTo>
                    <a:pt x="2522" y="623"/>
                    <a:pt x="3840" y="786"/>
                    <a:pt x="5177" y="868"/>
                  </a:cubicBezTo>
                  <a:cubicBezTo>
                    <a:pt x="5691" y="894"/>
                    <a:pt x="6216" y="894"/>
                    <a:pt x="6721" y="948"/>
                  </a:cubicBezTo>
                  <a:cubicBezTo>
                    <a:pt x="7859" y="1076"/>
                    <a:pt x="8997" y="1102"/>
                    <a:pt x="10135" y="1176"/>
                  </a:cubicBezTo>
                  <a:cubicBezTo>
                    <a:pt x="10805" y="1211"/>
                    <a:pt x="11473" y="1273"/>
                    <a:pt x="12140" y="1293"/>
                  </a:cubicBezTo>
                  <a:cubicBezTo>
                    <a:pt x="12520" y="1310"/>
                    <a:pt x="12890" y="1338"/>
                    <a:pt x="13270" y="1373"/>
                  </a:cubicBezTo>
                  <a:cubicBezTo>
                    <a:pt x="14048" y="1447"/>
                    <a:pt x="14815" y="1518"/>
                    <a:pt x="15592" y="1609"/>
                  </a:cubicBezTo>
                  <a:cubicBezTo>
                    <a:pt x="16422" y="1698"/>
                    <a:pt x="17246" y="1815"/>
                    <a:pt x="18076" y="1898"/>
                  </a:cubicBezTo>
                  <a:cubicBezTo>
                    <a:pt x="18665" y="1959"/>
                    <a:pt x="19254" y="2115"/>
                    <a:pt x="19853" y="2115"/>
                  </a:cubicBezTo>
                  <a:cubicBezTo>
                    <a:pt x="19869" y="2115"/>
                    <a:pt x="19885" y="2115"/>
                    <a:pt x="19901" y="2114"/>
                  </a:cubicBezTo>
                  <a:cubicBezTo>
                    <a:pt x="20469" y="2195"/>
                    <a:pt x="21048" y="2286"/>
                    <a:pt x="21616" y="2368"/>
                  </a:cubicBezTo>
                  <a:cubicBezTo>
                    <a:pt x="22457" y="2494"/>
                    <a:pt x="23287" y="2628"/>
                    <a:pt x="24118" y="2747"/>
                  </a:cubicBezTo>
                  <a:cubicBezTo>
                    <a:pt x="24959" y="2865"/>
                    <a:pt x="25789" y="2990"/>
                    <a:pt x="26630" y="3107"/>
                  </a:cubicBezTo>
                  <a:cubicBezTo>
                    <a:pt x="27478" y="3224"/>
                    <a:pt x="28336" y="3315"/>
                    <a:pt x="29186" y="3415"/>
                  </a:cubicBezTo>
                  <a:cubicBezTo>
                    <a:pt x="29754" y="3487"/>
                    <a:pt x="30333" y="3461"/>
                    <a:pt x="30903" y="3532"/>
                  </a:cubicBezTo>
                  <a:cubicBezTo>
                    <a:pt x="31260" y="3577"/>
                    <a:pt x="31618" y="3594"/>
                    <a:pt x="31976" y="3594"/>
                  </a:cubicBezTo>
                  <a:cubicBezTo>
                    <a:pt x="32705" y="3594"/>
                    <a:pt x="33434" y="3523"/>
                    <a:pt x="34155" y="3469"/>
                  </a:cubicBezTo>
                  <a:cubicBezTo>
                    <a:pt x="35139" y="3398"/>
                    <a:pt x="36106" y="3170"/>
                    <a:pt x="37044" y="2873"/>
                  </a:cubicBezTo>
                  <a:cubicBezTo>
                    <a:pt x="37252" y="2756"/>
                    <a:pt x="37495" y="2719"/>
                    <a:pt x="37712" y="2620"/>
                  </a:cubicBezTo>
                  <a:cubicBezTo>
                    <a:pt x="38029" y="2485"/>
                    <a:pt x="38317" y="2303"/>
                    <a:pt x="38642" y="2195"/>
                  </a:cubicBezTo>
                  <a:cubicBezTo>
                    <a:pt x="38779" y="2114"/>
                    <a:pt x="38913" y="2023"/>
                    <a:pt x="39058" y="1943"/>
                  </a:cubicBezTo>
                  <a:cubicBezTo>
                    <a:pt x="39312" y="1781"/>
                    <a:pt x="39563" y="1618"/>
                    <a:pt x="39817" y="1447"/>
                  </a:cubicBezTo>
                  <a:lnTo>
                    <a:pt x="39808" y="1447"/>
                  </a:lnTo>
                  <a:cubicBezTo>
                    <a:pt x="39962" y="1338"/>
                    <a:pt x="40079" y="1193"/>
                    <a:pt x="40233" y="1102"/>
                  </a:cubicBezTo>
                  <a:lnTo>
                    <a:pt x="40313" y="1022"/>
                  </a:lnTo>
                  <a:cubicBezTo>
                    <a:pt x="40567" y="840"/>
                    <a:pt x="40756" y="606"/>
                    <a:pt x="40972" y="389"/>
                  </a:cubicBezTo>
                  <a:cubicBezTo>
                    <a:pt x="41046" y="317"/>
                    <a:pt x="41189" y="226"/>
                    <a:pt x="41072" y="118"/>
                  </a:cubicBezTo>
                  <a:cubicBezTo>
                    <a:pt x="41045" y="95"/>
                    <a:pt x="41020" y="85"/>
                    <a:pt x="40996" y="85"/>
                  </a:cubicBezTo>
                  <a:cubicBezTo>
                    <a:pt x="40918" y="85"/>
                    <a:pt x="40858" y="189"/>
                    <a:pt x="40801" y="244"/>
                  </a:cubicBezTo>
                  <a:cubicBezTo>
                    <a:pt x="40368" y="688"/>
                    <a:pt x="39908" y="1102"/>
                    <a:pt x="39375" y="1436"/>
                  </a:cubicBezTo>
                  <a:cubicBezTo>
                    <a:pt x="38779" y="1844"/>
                    <a:pt x="38137" y="2169"/>
                    <a:pt x="37461" y="2448"/>
                  </a:cubicBezTo>
                  <a:cubicBezTo>
                    <a:pt x="36385" y="2891"/>
                    <a:pt x="35256" y="3107"/>
                    <a:pt x="34118" y="3244"/>
                  </a:cubicBezTo>
                  <a:cubicBezTo>
                    <a:pt x="33478" y="3316"/>
                    <a:pt x="32838" y="3346"/>
                    <a:pt x="32199" y="3346"/>
                  </a:cubicBezTo>
                  <a:cubicBezTo>
                    <a:pt x="31404" y="3346"/>
                    <a:pt x="30610" y="3300"/>
                    <a:pt x="29819" y="3235"/>
                  </a:cubicBezTo>
                  <a:cubicBezTo>
                    <a:pt x="29140" y="3181"/>
                    <a:pt x="28464" y="3116"/>
                    <a:pt x="27786" y="3018"/>
                  </a:cubicBezTo>
                  <a:cubicBezTo>
                    <a:pt x="27144" y="2919"/>
                    <a:pt x="26502" y="2828"/>
                    <a:pt x="25863" y="2747"/>
                  </a:cubicBezTo>
                  <a:cubicBezTo>
                    <a:pt x="24625" y="2594"/>
                    <a:pt x="23404" y="2385"/>
                    <a:pt x="22177" y="2186"/>
                  </a:cubicBezTo>
                  <a:cubicBezTo>
                    <a:pt x="22158" y="2169"/>
                    <a:pt x="22132" y="2141"/>
                    <a:pt x="22112" y="2132"/>
                  </a:cubicBezTo>
                  <a:cubicBezTo>
                    <a:pt x="21137" y="1989"/>
                    <a:pt x="20161" y="1826"/>
                    <a:pt x="19186" y="1698"/>
                  </a:cubicBezTo>
                  <a:cubicBezTo>
                    <a:pt x="18210" y="1573"/>
                    <a:pt x="17235" y="1447"/>
                    <a:pt x="16251" y="1328"/>
                  </a:cubicBezTo>
                  <a:cubicBezTo>
                    <a:pt x="14932" y="1165"/>
                    <a:pt x="13595" y="1067"/>
                    <a:pt x="12268" y="948"/>
                  </a:cubicBezTo>
                  <a:cubicBezTo>
                    <a:pt x="11447" y="868"/>
                    <a:pt x="10606" y="831"/>
                    <a:pt x="9775" y="786"/>
                  </a:cubicBezTo>
                  <a:cubicBezTo>
                    <a:pt x="8357" y="705"/>
                    <a:pt x="6938" y="614"/>
                    <a:pt x="5520" y="525"/>
                  </a:cubicBezTo>
                  <a:cubicBezTo>
                    <a:pt x="4644" y="471"/>
                    <a:pt x="3777" y="398"/>
                    <a:pt x="2901" y="326"/>
                  </a:cubicBezTo>
                  <a:cubicBezTo>
                    <a:pt x="2559" y="298"/>
                    <a:pt x="2214" y="255"/>
                    <a:pt x="1871" y="209"/>
                  </a:cubicBezTo>
                  <a:cubicBezTo>
                    <a:pt x="1247" y="135"/>
                    <a:pt x="63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7289700" y="1339225"/>
              <a:ext cx="481050" cy="315675"/>
            </a:xfrm>
            <a:custGeom>
              <a:avLst/>
              <a:gdLst/>
              <a:ahLst/>
              <a:cxnLst/>
              <a:rect l="l" t="t" r="r" b="b"/>
              <a:pathLst>
                <a:path w="19242" h="12627" extrusionOk="0">
                  <a:moveTo>
                    <a:pt x="153" y="1"/>
                  </a:moveTo>
                  <a:cubicBezTo>
                    <a:pt x="1" y="1"/>
                    <a:pt x="68" y="111"/>
                    <a:pt x="154" y="207"/>
                  </a:cubicBezTo>
                  <a:cubicBezTo>
                    <a:pt x="696" y="567"/>
                    <a:pt x="1249" y="911"/>
                    <a:pt x="1826" y="1200"/>
                  </a:cubicBezTo>
                  <a:cubicBezTo>
                    <a:pt x="2025" y="1325"/>
                    <a:pt x="2251" y="1388"/>
                    <a:pt x="2422" y="1542"/>
                  </a:cubicBezTo>
                  <a:lnTo>
                    <a:pt x="2422" y="1534"/>
                  </a:lnTo>
                  <a:cubicBezTo>
                    <a:pt x="2613" y="1670"/>
                    <a:pt x="2838" y="1724"/>
                    <a:pt x="3009" y="1876"/>
                  </a:cubicBezTo>
                  <a:cubicBezTo>
                    <a:pt x="3200" y="2004"/>
                    <a:pt x="3434" y="2058"/>
                    <a:pt x="3597" y="2221"/>
                  </a:cubicBezTo>
                  <a:cubicBezTo>
                    <a:pt x="3688" y="2320"/>
                    <a:pt x="3796" y="2364"/>
                    <a:pt x="3931" y="2383"/>
                  </a:cubicBezTo>
                  <a:cubicBezTo>
                    <a:pt x="4176" y="2537"/>
                    <a:pt x="4464" y="2609"/>
                    <a:pt x="4689" y="2808"/>
                  </a:cubicBezTo>
                  <a:cubicBezTo>
                    <a:pt x="4726" y="2880"/>
                    <a:pt x="4789" y="2880"/>
                    <a:pt x="4852" y="2880"/>
                  </a:cubicBezTo>
                  <a:cubicBezTo>
                    <a:pt x="5097" y="3042"/>
                    <a:pt x="5394" y="3114"/>
                    <a:pt x="5611" y="3313"/>
                  </a:cubicBezTo>
                  <a:cubicBezTo>
                    <a:pt x="5765" y="3430"/>
                    <a:pt x="5918" y="3530"/>
                    <a:pt x="6107" y="3556"/>
                  </a:cubicBezTo>
                  <a:cubicBezTo>
                    <a:pt x="6307" y="3684"/>
                    <a:pt x="6532" y="3738"/>
                    <a:pt x="6703" y="3901"/>
                  </a:cubicBezTo>
                  <a:cubicBezTo>
                    <a:pt x="6857" y="4018"/>
                    <a:pt x="7011" y="4118"/>
                    <a:pt x="7200" y="4144"/>
                  </a:cubicBezTo>
                  <a:cubicBezTo>
                    <a:pt x="7399" y="4272"/>
                    <a:pt x="7625" y="4326"/>
                    <a:pt x="7796" y="4488"/>
                  </a:cubicBezTo>
                  <a:cubicBezTo>
                    <a:pt x="7887" y="4586"/>
                    <a:pt x="7995" y="4640"/>
                    <a:pt x="8132" y="4651"/>
                  </a:cubicBezTo>
                  <a:cubicBezTo>
                    <a:pt x="8320" y="4768"/>
                    <a:pt x="8546" y="4839"/>
                    <a:pt x="8728" y="4985"/>
                  </a:cubicBezTo>
                  <a:cubicBezTo>
                    <a:pt x="9964" y="5761"/>
                    <a:pt x="11256" y="6439"/>
                    <a:pt x="12485" y="7224"/>
                  </a:cubicBezTo>
                  <a:cubicBezTo>
                    <a:pt x="14698" y="8633"/>
                    <a:pt x="16820" y="10151"/>
                    <a:pt x="18592" y="12110"/>
                  </a:cubicBezTo>
                  <a:cubicBezTo>
                    <a:pt x="18763" y="12292"/>
                    <a:pt x="18917" y="12490"/>
                    <a:pt x="19134" y="12626"/>
                  </a:cubicBezTo>
                  <a:cubicBezTo>
                    <a:pt x="19242" y="12282"/>
                    <a:pt x="18852" y="12256"/>
                    <a:pt x="18780" y="12056"/>
                  </a:cubicBezTo>
                  <a:lnTo>
                    <a:pt x="18780" y="12056"/>
                  </a:lnTo>
                  <a:cubicBezTo>
                    <a:pt x="19014" y="12282"/>
                    <a:pt x="19014" y="12282"/>
                    <a:pt x="19231" y="12364"/>
                  </a:cubicBezTo>
                  <a:cubicBezTo>
                    <a:pt x="19231" y="12256"/>
                    <a:pt x="19160" y="12193"/>
                    <a:pt x="19097" y="12119"/>
                  </a:cubicBezTo>
                  <a:cubicBezTo>
                    <a:pt x="17779" y="10710"/>
                    <a:pt x="16333" y="9437"/>
                    <a:pt x="14752" y="8336"/>
                  </a:cubicBezTo>
                  <a:cubicBezTo>
                    <a:pt x="13098" y="7170"/>
                    <a:pt x="11384" y="6114"/>
                    <a:pt x="9612" y="5139"/>
                  </a:cubicBezTo>
                  <a:cubicBezTo>
                    <a:pt x="9188" y="4902"/>
                    <a:pt x="8791" y="4614"/>
                    <a:pt x="8320" y="4469"/>
                  </a:cubicBezTo>
                  <a:cubicBezTo>
                    <a:pt x="8121" y="4352"/>
                    <a:pt x="7904" y="4280"/>
                    <a:pt x="7716" y="4144"/>
                  </a:cubicBezTo>
                  <a:cubicBezTo>
                    <a:pt x="7590" y="4118"/>
                    <a:pt x="7471" y="4072"/>
                    <a:pt x="7382" y="3972"/>
                  </a:cubicBezTo>
                  <a:cubicBezTo>
                    <a:pt x="7145" y="3810"/>
                    <a:pt x="6866" y="3719"/>
                    <a:pt x="6623" y="3556"/>
                  </a:cubicBezTo>
                  <a:cubicBezTo>
                    <a:pt x="6495" y="3530"/>
                    <a:pt x="6378" y="3485"/>
                    <a:pt x="6289" y="3385"/>
                  </a:cubicBezTo>
                  <a:cubicBezTo>
                    <a:pt x="5999" y="3188"/>
                    <a:pt x="5656" y="3079"/>
                    <a:pt x="5368" y="2880"/>
                  </a:cubicBezTo>
                  <a:cubicBezTo>
                    <a:pt x="5240" y="2862"/>
                    <a:pt x="5123" y="2817"/>
                    <a:pt x="5032" y="2709"/>
                  </a:cubicBezTo>
                  <a:cubicBezTo>
                    <a:pt x="4852" y="2581"/>
                    <a:pt x="4626" y="2518"/>
                    <a:pt x="4447" y="2383"/>
                  </a:cubicBezTo>
                  <a:cubicBezTo>
                    <a:pt x="4310" y="2355"/>
                    <a:pt x="4193" y="2310"/>
                    <a:pt x="4110" y="2201"/>
                  </a:cubicBezTo>
                  <a:cubicBezTo>
                    <a:pt x="3868" y="2039"/>
                    <a:pt x="3579" y="1967"/>
                    <a:pt x="3352" y="1787"/>
                  </a:cubicBezTo>
                  <a:cubicBezTo>
                    <a:pt x="3163" y="1659"/>
                    <a:pt x="2946" y="1588"/>
                    <a:pt x="2766" y="1453"/>
                  </a:cubicBezTo>
                  <a:cubicBezTo>
                    <a:pt x="2008" y="1074"/>
                    <a:pt x="1284" y="649"/>
                    <a:pt x="579" y="187"/>
                  </a:cubicBezTo>
                  <a:cubicBezTo>
                    <a:pt x="471" y="116"/>
                    <a:pt x="354" y="16"/>
                    <a:pt x="228" y="7"/>
                  </a:cubicBezTo>
                  <a:cubicBezTo>
                    <a:pt x="199" y="3"/>
                    <a:pt x="174" y="1"/>
                    <a:pt x="1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6569175" y="1995175"/>
              <a:ext cx="549600" cy="88125"/>
            </a:xfrm>
            <a:custGeom>
              <a:avLst/>
              <a:gdLst/>
              <a:ahLst/>
              <a:cxnLst/>
              <a:rect l="l" t="t" r="r" b="b"/>
              <a:pathLst>
                <a:path w="21984" h="3525" extrusionOk="0">
                  <a:moveTo>
                    <a:pt x="89" y="0"/>
                  </a:moveTo>
                  <a:lnTo>
                    <a:pt x="89" y="0"/>
                  </a:lnTo>
                  <a:cubicBezTo>
                    <a:pt x="180" y="126"/>
                    <a:pt x="126" y="208"/>
                    <a:pt x="0" y="254"/>
                  </a:cubicBezTo>
                  <a:cubicBezTo>
                    <a:pt x="676" y="676"/>
                    <a:pt x="1435" y="904"/>
                    <a:pt x="2185" y="1175"/>
                  </a:cubicBezTo>
                  <a:cubicBezTo>
                    <a:pt x="3711" y="1706"/>
                    <a:pt x="5274" y="2085"/>
                    <a:pt x="6874" y="2348"/>
                  </a:cubicBezTo>
                  <a:cubicBezTo>
                    <a:pt x="7483" y="2443"/>
                    <a:pt x="8094" y="2603"/>
                    <a:pt x="8721" y="2603"/>
                  </a:cubicBezTo>
                  <a:cubicBezTo>
                    <a:pt x="8752" y="2603"/>
                    <a:pt x="8783" y="2602"/>
                    <a:pt x="8814" y="2601"/>
                  </a:cubicBezTo>
                  <a:cubicBezTo>
                    <a:pt x="8913" y="2588"/>
                    <a:pt x="9012" y="2582"/>
                    <a:pt x="9110" y="2582"/>
                  </a:cubicBezTo>
                  <a:cubicBezTo>
                    <a:pt x="9472" y="2582"/>
                    <a:pt x="9831" y="2659"/>
                    <a:pt x="10180" y="2701"/>
                  </a:cubicBezTo>
                  <a:cubicBezTo>
                    <a:pt x="10982" y="2801"/>
                    <a:pt x="11787" y="2844"/>
                    <a:pt x="12582" y="2918"/>
                  </a:cubicBezTo>
                  <a:cubicBezTo>
                    <a:pt x="13386" y="2989"/>
                    <a:pt x="14191" y="3052"/>
                    <a:pt x="14993" y="3089"/>
                  </a:cubicBezTo>
                  <a:cubicBezTo>
                    <a:pt x="16042" y="3135"/>
                    <a:pt x="17098" y="3215"/>
                    <a:pt x="18156" y="3252"/>
                  </a:cubicBezTo>
                  <a:cubicBezTo>
                    <a:pt x="18725" y="3283"/>
                    <a:pt x="19295" y="3371"/>
                    <a:pt x="19870" y="3371"/>
                  </a:cubicBezTo>
                  <a:cubicBezTo>
                    <a:pt x="19978" y="3371"/>
                    <a:pt x="20087" y="3367"/>
                    <a:pt x="20196" y="3360"/>
                  </a:cubicBezTo>
                  <a:cubicBezTo>
                    <a:pt x="20210" y="3358"/>
                    <a:pt x="20225" y="3357"/>
                    <a:pt x="20239" y="3357"/>
                  </a:cubicBezTo>
                  <a:cubicBezTo>
                    <a:pt x="20279" y="3357"/>
                    <a:pt x="20318" y="3365"/>
                    <a:pt x="20358" y="3378"/>
                  </a:cubicBezTo>
                  <a:cubicBezTo>
                    <a:pt x="20820" y="3486"/>
                    <a:pt x="21299" y="3414"/>
                    <a:pt x="21767" y="3514"/>
                  </a:cubicBezTo>
                  <a:cubicBezTo>
                    <a:pt x="21787" y="3519"/>
                    <a:pt x="21811" y="3525"/>
                    <a:pt x="21835" y="3525"/>
                  </a:cubicBezTo>
                  <a:cubicBezTo>
                    <a:pt x="21892" y="3525"/>
                    <a:pt x="21954" y="3497"/>
                    <a:pt x="21984" y="3378"/>
                  </a:cubicBezTo>
                  <a:cubicBezTo>
                    <a:pt x="21570" y="3343"/>
                    <a:pt x="21162" y="3332"/>
                    <a:pt x="20757" y="3278"/>
                  </a:cubicBezTo>
                  <a:cubicBezTo>
                    <a:pt x="20007" y="3161"/>
                    <a:pt x="19239" y="3180"/>
                    <a:pt x="18481" y="3115"/>
                  </a:cubicBezTo>
                  <a:cubicBezTo>
                    <a:pt x="17477" y="3044"/>
                    <a:pt x="16484" y="2989"/>
                    <a:pt x="15480" y="2944"/>
                  </a:cubicBezTo>
                  <a:cubicBezTo>
                    <a:pt x="14841" y="2918"/>
                    <a:pt x="14208" y="2844"/>
                    <a:pt x="13566" y="2827"/>
                  </a:cubicBezTo>
                  <a:cubicBezTo>
                    <a:pt x="13178" y="2818"/>
                    <a:pt x="12790" y="2810"/>
                    <a:pt x="12402" y="2755"/>
                  </a:cubicBezTo>
                  <a:cubicBezTo>
                    <a:pt x="11624" y="2638"/>
                    <a:pt x="10830" y="2647"/>
                    <a:pt x="10044" y="2519"/>
                  </a:cubicBezTo>
                  <a:cubicBezTo>
                    <a:pt x="9476" y="2430"/>
                    <a:pt x="8888" y="2422"/>
                    <a:pt x="8318" y="2322"/>
                  </a:cubicBezTo>
                  <a:cubicBezTo>
                    <a:pt x="8129" y="2285"/>
                    <a:pt x="7884" y="2356"/>
                    <a:pt x="7730" y="2168"/>
                  </a:cubicBezTo>
                  <a:cubicBezTo>
                    <a:pt x="7542" y="2023"/>
                    <a:pt x="7308" y="2059"/>
                    <a:pt x="7091" y="2031"/>
                  </a:cubicBezTo>
                  <a:cubicBezTo>
                    <a:pt x="5149" y="1706"/>
                    <a:pt x="3252" y="1210"/>
                    <a:pt x="1409" y="505"/>
                  </a:cubicBezTo>
                  <a:cubicBezTo>
                    <a:pt x="976" y="343"/>
                    <a:pt x="559" y="91"/>
                    <a:pt x="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7746775" y="1635675"/>
              <a:ext cx="111775" cy="449625"/>
            </a:xfrm>
            <a:custGeom>
              <a:avLst/>
              <a:gdLst/>
              <a:ahLst/>
              <a:cxnLst/>
              <a:rect l="l" t="t" r="r" b="b"/>
              <a:pathLst>
                <a:path w="4471" h="17985" extrusionOk="0">
                  <a:moveTo>
                    <a:pt x="209" y="1"/>
                  </a:moveTo>
                  <a:lnTo>
                    <a:pt x="209" y="1"/>
                  </a:lnTo>
                  <a:cubicBezTo>
                    <a:pt x="289" y="135"/>
                    <a:pt x="426" y="207"/>
                    <a:pt x="525" y="315"/>
                  </a:cubicBezTo>
                  <a:cubicBezTo>
                    <a:pt x="651" y="452"/>
                    <a:pt x="859" y="543"/>
                    <a:pt x="851" y="768"/>
                  </a:cubicBezTo>
                  <a:cubicBezTo>
                    <a:pt x="959" y="922"/>
                    <a:pt x="1102" y="1031"/>
                    <a:pt x="1193" y="1193"/>
                  </a:cubicBezTo>
                  <a:cubicBezTo>
                    <a:pt x="1618" y="1724"/>
                    <a:pt x="1969" y="2312"/>
                    <a:pt x="2349" y="2873"/>
                  </a:cubicBezTo>
                  <a:cubicBezTo>
                    <a:pt x="2520" y="3036"/>
                    <a:pt x="2574" y="3270"/>
                    <a:pt x="2702" y="3469"/>
                  </a:cubicBezTo>
                  <a:cubicBezTo>
                    <a:pt x="2728" y="3658"/>
                    <a:pt x="2828" y="3812"/>
                    <a:pt x="2936" y="3966"/>
                  </a:cubicBezTo>
                  <a:cubicBezTo>
                    <a:pt x="3053" y="4146"/>
                    <a:pt x="3135" y="4345"/>
                    <a:pt x="3207" y="4553"/>
                  </a:cubicBezTo>
                  <a:cubicBezTo>
                    <a:pt x="3261" y="4850"/>
                    <a:pt x="3398" y="5121"/>
                    <a:pt x="3523" y="5392"/>
                  </a:cubicBezTo>
                  <a:cubicBezTo>
                    <a:pt x="3831" y="6251"/>
                    <a:pt x="4029" y="7127"/>
                    <a:pt x="4111" y="8039"/>
                  </a:cubicBezTo>
                  <a:cubicBezTo>
                    <a:pt x="4211" y="9123"/>
                    <a:pt x="4228" y="10198"/>
                    <a:pt x="4037" y="11263"/>
                  </a:cubicBezTo>
                  <a:cubicBezTo>
                    <a:pt x="3920" y="11462"/>
                    <a:pt x="3929" y="11688"/>
                    <a:pt x="3885" y="11896"/>
                  </a:cubicBezTo>
                  <a:cubicBezTo>
                    <a:pt x="3461" y="13730"/>
                    <a:pt x="2665" y="15373"/>
                    <a:pt x="1373" y="16765"/>
                  </a:cubicBezTo>
                  <a:cubicBezTo>
                    <a:pt x="948" y="17216"/>
                    <a:pt x="434" y="17549"/>
                    <a:pt x="1" y="17983"/>
                  </a:cubicBezTo>
                  <a:cubicBezTo>
                    <a:pt x="10" y="17984"/>
                    <a:pt x="19" y="17985"/>
                    <a:pt x="28" y="17985"/>
                  </a:cubicBezTo>
                  <a:cubicBezTo>
                    <a:pt x="106" y="17985"/>
                    <a:pt x="171" y="17944"/>
                    <a:pt x="235" y="17903"/>
                  </a:cubicBezTo>
                  <a:cubicBezTo>
                    <a:pt x="642" y="17614"/>
                    <a:pt x="1022" y="17289"/>
                    <a:pt x="1373" y="16927"/>
                  </a:cubicBezTo>
                  <a:cubicBezTo>
                    <a:pt x="1455" y="16836"/>
                    <a:pt x="1527" y="16719"/>
                    <a:pt x="1726" y="16682"/>
                  </a:cubicBezTo>
                  <a:lnTo>
                    <a:pt x="1726" y="16682"/>
                  </a:lnTo>
                  <a:cubicBezTo>
                    <a:pt x="1481" y="17053"/>
                    <a:pt x="1139" y="17252"/>
                    <a:pt x="939" y="17569"/>
                  </a:cubicBezTo>
                  <a:cubicBezTo>
                    <a:pt x="945" y="17569"/>
                    <a:pt x="950" y="17569"/>
                    <a:pt x="955" y="17569"/>
                  </a:cubicBezTo>
                  <a:cubicBezTo>
                    <a:pt x="1090" y="17569"/>
                    <a:pt x="1168" y="17458"/>
                    <a:pt x="1247" y="17378"/>
                  </a:cubicBezTo>
                  <a:cubicBezTo>
                    <a:pt x="2277" y="16385"/>
                    <a:pt x="3073" y="15239"/>
                    <a:pt x="3604" y="13910"/>
                  </a:cubicBezTo>
                  <a:cubicBezTo>
                    <a:pt x="3831" y="13333"/>
                    <a:pt x="4083" y="12746"/>
                    <a:pt x="4137" y="12113"/>
                  </a:cubicBezTo>
                  <a:cubicBezTo>
                    <a:pt x="4245" y="11445"/>
                    <a:pt x="4408" y="10786"/>
                    <a:pt x="4427" y="10107"/>
                  </a:cubicBezTo>
                  <a:cubicBezTo>
                    <a:pt x="4471" y="8798"/>
                    <a:pt x="4354" y="7497"/>
                    <a:pt x="4048" y="6223"/>
                  </a:cubicBezTo>
                  <a:cubicBezTo>
                    <a:pt x="3957" y="5943"/>
                    <a:pt x="3875" y="5663"/>
                    <a:pt x="3794" y="5384"/>
                  </a:cubicBezTo>
                  <a:cubicBezTo>
                    <a:pt x="3695" y="5329"/>
                    <a:pt x="3723" y="5221"/>
                    <a:pt x="3712" y="5130"/>
                  </a:cubicBezTo>
                  <a:cubicBezTo>
                    <a:pt x="3595" y="4859"/>
                    <a:pt x="3495" y="4571"/>
                    <a:pt x="3378" y="4291"/>
                  </a:cubicBezTo>
                  <a:cubicBezTo>
                    <a:pt x="3190" y="3892"/>
                    <a:pt x="3018" y="3495"/>
                    <a:pt x="2791" y="3116"/>
                  </a:cubicBezTo>
                  <a:cubicBezTo>
                    <a:pt x="2448" y="2548"/>
                    <a:pt x="2078" y="1987"/>
                    <a:pt x="1698" y="1436"/>
                  </a:cubicBezTo>
                  <a:cubicBezTo>
                    <a:pt x="1464" y="1119"/>
                    <a:pt x="1193" y="822"/>
                    <a:pt x="948" y="506"/>
                  </a:cubicBezTo>
                  <a:cubicBezTo>
                    <a:pt x="668" y="389"/>
                    <a:pt x="551" y="44"/>
                    <a:pt x="2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7137300" y="1144425"/>
              <a:ext cx="166900" cy="199975"/>
            </a:xfrm>
            <a:custGeom>
              <a:avLst/>
              <a:gdLst/>
              <a:ahLst/>
              <a:cxnLst/>
              <a:rect l="l" t="t" r="r" b="b"/>
              <a:pathLst>
                <a:path w="6676" h="7999" extrusionOk="0">
                  <a:moveTo>
                    <a:pt x="426" y="0"/>
                  </a:moveTo>
                  <a:cubicBezTo>
                    <a:pt x="364" y="0"/>
                    <a:pt x="305" y="24"/>
                    <a:pt x="271" y="86"/>
                  </a:cubicBezTo>
                  <a:cubicBezTo>
                    <a:pt x="217" y="166"/>
                    <a:pt x="191" y="266"/>
                    <a:pt x="163" y="357"/>
                  </a:cubicBezTo>
                  <a:cubicBezTo>
                    <a:pt x="0" y="934"/>
                    <a:pt x="18" y="1504"/>
                    <a:pt x="191" y="2081"/>
                  </a:cubicBezTo>
                  <a:cubicBezTo>
                    <a:pt x="471" y="3048"/>
                    <a:pt x="1039" y="3834"/>
                    <a:pt x="1709" y="4556"/>
                  </a:cubicBezTo>
                  <a:cubicBezTo>
                    <a:pt x="2539" y="5460"/>
                    <a:pt x="3514" y="6210"/>
                    <a:pt x="4527" y="6904"/>
                  </a:cubicBezTo>
                  <a:cubicBezTo>
                    <a:pt x="5086" y="7283"/>
                    <a:pt x="5619" y="7717"/>
                    <a:pt x="6250" y="7999"/>
                  </a:cubicBezTo>
                  <a:cubicBezTo>
                    <a:pt x="6259" y="7946"/>
                    <a:pt x="6170" y="7835"/>
                    <a:pt x="6254" y="7835"/>
                  </a:cubicBezTo>
                  <a:cubicBezTo>
                    <a:pt x="6274" y="7835"/>
                    <a:pt x="6301" y="7840"/>
                    <a:pt x="6341" y="7854"/>
                  </a:cubicBezTo>
                  <a:cubicBezTo>
                    <a:pt x="6445" y="7897"/>
                    <a:pt x="6540" y="7980"/>
                    <a:pt x="6658" y="7980"/>
                  </a:cubicBezTo>
                  <a:cubicBezTo>
                    <a:pt x="6664" y="7980"/>
                    <a:pt x="6669" y="7980"/>
                    <a:pt x="6675" y="7979"/>
                  </a:cubicBezTo>
                  <a:cubicBezTo>
                    <a:pt x="6640" y="7862"/>
                    <a:pt x="6521" y="7825"/>
                    <a:pt x="6432" y="7771"/>
                  </a:cubicBezTo>
                  <a:cubicBezTo>
                    <a:pt x="5420" y="7132"/>
                    <a:pt x="4418" y="6471"/>
                    <a:pt x="3486" y="5712"/>
                  </a:cubicBezTo>
                  <a:cubicBezTo>
                    <a:pt x="2610" y="5018"/>
                    <a:pt x="1789" y="4259"/>
                    <a:pt x="1147" y="3338"/>
                  </a:cubicBezTo>
                  <a:cubicBezTo>
                    <a:pt x="688" y="2668"/>
                    <a:pt x="380" y="1946"/>
                    <a:pt x="380" y="1125"/>
                  </a:cubicBezTo>
                  <a:cubicBezTo>
                    <a:pt x="371" y="808"/>
                    <a:pt x="488" y="520"/>
                    <a:pt x="560" y="229"/>
                  </a:cubicBezTo>
                  <a:cubicBezTo>
                    <a:pt x="579" y="149"/>
                    <a:pt x="659" y="58"/>
                    <a:pt x="534" y="21"/>
                  </a:cubicBezTo>
                  <a:cubicBezTo>
                    <a:pt x="500" y="8"/>
                    <a:pt x="463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7259950" y="2102200"/>
              <a:ext cx="428600" cy="38025"/>
            </a:xfrm>
            <a:custGeom>
              <a:avLst/>
              <a:gdLst/>
              <a:ahLst/>
              <a:cxnLst/>
              <a:rect l="l" t="t" r="r" b="b"/>
              <a:pathLst>
                <a:path w="17144" h="1521" extrusionOk="0">
                  <a:moveTo>
                    <a:pt x="0" y="0"/>
                  </a:moveTo>
                  <a:cubicBezTo>
                    <a:pt x="234" y="126"/>
                    <a:pt x="505" y="118"/>
                    <a:pt x="759" y="163"/>
                  </a:cubicBezTo>
                  <a:cubicBezTo>
                    <a:pt x="1598" y="297"/>
                    <a:pt x="2439" y="417"/>
                    <a:pt x="3278" y="542"/>
                  </a:cubicBezTo>
                  <a:cubicBezTo>
                    <a:pt x="4282" y="696"/>
                    <a:pt x="5274" y="868"/>
                    <a:pt x="6287" y="993"/>
                  </a:cubicBezTo>
                  <a:cubicBezTo>
                    <a:pt x="7072" y="1093"/>
                    <a:pt x="7859" y="1193"/>
                    <a:pt x="8643" y="1284"/>
                  </a:cubicBezTo>
                  <a:cubicBezTo>
                    <a:pt x="9556" y="1392"/>
                    <a:pt x="10469" y="1446"/>
                    <a:pt x="11390" y="1501"/>
                  </a:cubicBezTo>
                  <a:cubicBezTo>
                    <a:pt x="11674" y="1514"/>
                    <a:pt x="11958" y="1521"/>
                    <a:pt x="12243" y="1521"/>
                  </a:cubicBezTo>
                  <a:cubicBezTo>
                    <a:pt x="13279" y="1521"/>
                    <a:pt x="14319" y="1431"/>
                    <a:pt x="15346" y="1247"/>
                  </a:cubicBezTo>
                  <a:cubicBezTo>
                    <a:pt x="15960" y="1139"/>
                    <a:pt x="16584" y="1056"/>
                    <a:pt x="17143" y="759"/>
                  </a:cubicBezTo>
                  <a:cubicBezTo>
                    <a:pt x="17128" y="758"/>
                    <a:pt x="17113" y="758"/>
                    <a:pt x="17098" y="758"/>
                  </a:cubicBezTo>
                  <a:cubicBezTo>
                    <a:pt x="16972" y="758"/>
                    <a:pt x="16858" y="789"/>
                    <a:pt x="16736" y="822"/>
                  </a:cubicBezTo>
                  <a:cubicBezTo>
                    <a:pt x="15655" y="1111"/>
                    <a:pt x="14572" y="1348"/>
                    <a:pt x="13450" y="1348"/>
                  </a:cubicBezTo>
                  <a:cubicBezTo>
                    <a:pt x="13411" y="1348"/>
                    <a:pt x="13372" y="1347"/>
                    <a:pt x="13332" y="1347"/>
                  </a:cubicBezTo>
                  <a:cubicBezTo>
                    <a:pt x="13261" y="1342"/>
                    <a:pt x="13188" y="1334"/>
                    <a:pt x="13117" y="1334"/>
                  </a:cubicBezTo>
                  <a:cubicBezTo>
                    <a:pt x="13061" y="1334"/>
                    <a:pt x="13005" y="1339"/>
                    <a:pt x="12953" y="1355"/>
                  </a:cubicBezTo>
                  <a:cubicBezTo>
                    <a:pt x="12688" y="1431"/>
                    <a:pt x="12419" y="1457"/>
                    <a:pt x="12150" y="1457"/>
                  </a:cubicBezTo>
                  <a:cubicBezTo>
                    <a:pt x="11904" y="1457"/>
                    <a:pt x="11658" y="1435"/>
                    <a:pt x="11416" y="1410"/>
                  </a:cubicBezTo>
                  <a:cubicBezTo>
                    <a:pt x="10486" y="1310"/>
                    <a:pt x="9556" y="1338"/>
                    <a:pt x="8635" y="1184"/>
                  </a:cubicBezTo>
                  <a:cubicBezTo>
                    <a:pt x="8047" y="1084"/>
                    <a:pt x="7451" y="1056"/>
                    <a:pt x="6855" y="976"/>
                  </a:cubicBezTo>
                  <a:cubicBezTo>
                    <a:pt x="6178" y="885"/>
                    <a:pt x="5491" y="777"/>
                    <a:pt x="4804" y="668"/>
                  </a:cubicBezTo>
                  <a:cubicBezTo>
                    <a:pt x="3956" y="542"/>
                    <a:pt x="3115" y="406"/>
                    <a:pt x="2266" y="289"/>
                  </a:cubicBezTo>
                  <a:cubicBezTo>
                    <a:pt x="1507" y="180"/>
                    <a:pt x="768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7316850" y="2104000"/>
              <a:ext cx="382100" cy="29775"/>
            </a:xfrm>
            <a:custGeom>
              <a:avLst/>
              <a:gdLst/>
              <a:ahLst/>
              <a:cxnLst/>
              <a:rect l="l" t="t" r="r" b="b"/>
              <a:pathLst>
                <a:path w="15284" h="1191" extrusionOk="0">
                  <a:moveTo>
                    <a:pt x="0" y="0"/>
                  </a:moveTo>
                  <a:lnTo>
                    <a:pt x="0" y="0"/>
                  </a:lnTo>
                  <a:cubicBezTo>
                    <a:pt x="44" y="91"/>
                    <a:pt x="126" y="82"/>
                    <a:pt x="217" y="91"/>
                  </a:cubicBezTo>
                  <a:cubicBezTo>
                    <a:pt x="668" y="154"/>
                    <a:pt x="1119" y="208"/>
                    <a:pt x="1561" y="299"/>
                  </a:cubicBezTo>
                  <a:cubicBezTo>
                    <a:pt x="2428" y="470"/>
                    <a:pt x="3315" y="561"/>
                    <a:pt x="4191" y="679"/>
                  </a:cubicBezTo>
                  <a:cubicBezTo>
                    <a:pt x="4913" y="778"/>
                    <a:pt x="5637" y="867"/>
                    <a:pt x="6367" y="958"/>
                  </a:cubicBezTo>
                  <a:cubicBezTo>
                    <a:pt x="7243" y="1075"/>
                    <a:pt x="8130" y="1121"/>
                    <a:pt x="9014" y="1166"/>
                  </a:cubicBezTo>
                  <a:cubicBezTo>
                    <a:pt x="9326" y="1183"/>
                    <a:pt x="9638" y="1191"/>
                    <a:pt x="9950" y="1191"/>
                  </a:cubicBezTo>
                  <a:cubicBezTo>
                    <a:pt x="10497" y="1191"/>
                    <a:pt x="11046" y="1166"/>
                    <a:pt x="11598" y="1121"/>
                  </a:cubicBezTo>
                  <a:cubicBezTo>
                    <a:pt x="12528" y="1038"/>
                    <a:pt x="13430" y="876"/>
                    <a:pt x="14325" y="642"/>
                  </a:cubicBezTo>
                  <a:cubicBezTo>
                    <a:pt x="14659" y="551"/>
                    <a:pt x="15013" y="507"/>
                    <a:pt x="15284" y="262"/>
                  </a:cubicBezTo>
                  <a:cubicBezTo>
                    <a:pt x="15267" y="261"/>
                    <a:pt x="15251" y="260"/>
                    <a:pt x="15235" y="260"/>
                  </a:cubicBezTo>
                  <a:cubicBezTo>
                    <a:pt x="15081" y="260"/>
                    <a:pt x="14944" y="330"/>
                    <a:pt x="14804" y="379"/>
                  </a:cubicBezTo>
                  <a:cubicBezTo>
                    <a:pt x="14325" y="542"/>
                    <a:pt x="13846" y="679"/>
                    <a:pt x="13359" y="767"/>
                  </a:cubicBezTo>
                  <a:cubicBezTo>
                    <a:pt x="12600" y="913"/>
                    <a:pt x="11841" y="958"/>
                    <a:pt x="11082" y="1049"/>
                  </a:cubicBezTo>
                  <a:cubicBezTo>
                    <a:pt x="10719" y="1088"/>
                    <a:pt x="10356" y="1103"/>
                    <a:pt x="9995" y="1103"/>
                  </a:cubicBezTo>
                  <a:cubicBezTo>
                    <a:pt x="9188" y="1103"/>
                    <a:pt x="8386" y="1029"/>
                    <a:pt x="7588" y="984"/>
                  </a:cubicBezTo>
                  <a:cubicBezTo>
                    <a:pt x="6701" y="941"/>
                    <a:pt x="5817" y="832"/>
                    <a:pt x="4941" y="687"/>
                  </a:cubicBezTo>
                  <a:cubicBezTo>
                    <a:pt x="4020" y="542"/>
                    <a:pt x="3098" y="425"/>
                    <a:pt x="2186" y="299"/>
                  </a:cubicBezTo>
                  <a:cubicBezTo>
                    <a:pt x="1453" y="199"/>
                    <a:pt x="740" y="2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7834850" y="1770475"/>
              <a:ext cx="19000" cy="146775"/>
            </a:xfrm>
            <a:custGeom>
              <a:avLst/>
              <a:gdLst/>
              <a:ahLst/>
              <a:cxnLst/>
              <a:rect l="l" t="t" r="r" b="b"/>
              <a:pathLst>
                <a:path w="760" h="5871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117"/>
                    <a:pt x="37" y="245"/>
                    <a:pt x="72" y="362"/>
                  </a:cubicBezTo>
                  <a:cubicBezTo>
                    <a:pt x="425" y="1526"/>
                    <a:pt x="614" y="2701"/>
                    <a:pt x="614" y="3920"/>
                  </a:cubicBezTo>
                  <a:cubicBezTo>
                    <a:pt x="623" y="4570"/>
                    <a:pt x="542" y="5220"/>
                    <a:pt x="514" y="5871"/>
                  </a:cubicBezTo>
                  <a:cubicBezTo>
                    <a:pt x="696" y="5654"/>
                    <a:pt x="668" y="5357"/>
                    <a:pt x="668" y="5123"/>
                  </a:cubicBezTo>
                  <a:cubicBezTo>
                    <a:pt x="714" y="3794"/>
                    <a:pt x="759" y="2456"/>
                    <a:pt x="389" y="1156"/>
                  </a:cubicBezTo>
                  <a:cubicBezTo>
                    <a:pt x="280" y="768"/>
                    <a:pt x="263" y="33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7847975" y="1791225"/>
              <a:ext cx="11725" cy="147275"/>
            </a:xfrm>
            <a:custGeom>
              <a:avLst/>
              <a:gdLst/>
              <a:ahLst/>
              <a:cxnLst/>
              <a:rect l="l" t="t" r="r" b="b"/>
              <a:pathLst>
                <a:path w="469" h="5891" extrusionOk="0">
                  <a:moveTo>
                    <a:pt x="0" y="1"/>
                  </a:moveTo>
                  <a:cubicBezTo>
                    <a:pt x="43" y="705"/>
                    <a:pt x="243" y="1384"/>
                    <a:pt x="297" y="2088"/>
                  </a:cubicBezTo>
                  <a:cubicBezTo>
                    <a:pt x="343" y="2856"/>
                    <a:pt x="351" y="3614"/>
                    <a:pt x="297" y="4373"/>
                  </a:cubicBezTo>
                  <a:cubicBezTo>
                    <a:pt x="252" y="4889"/>
                    <a:pt x="54" y="5377"/>
                    <a:pt x="89" y="5891"/>
                  </a:cubicBezTo>
                  <a:cubicBezTo>
                    <a:pt x="334" y="5294"/>
                    <a:pt x="379" y="4653"/>
                    <a:pt x="405" y="4031"/>
                  </a:cubicBezTo>
                  <a:cubicBezTo>
                    <a:pt x="451" y="3181"/>
                    <a:pt x="468" y="2331"/>
                    <a:pt x="334" y="1483"/>
                  </a:cubicBezTo>
                  <a:cubicBezTo>
                    <a:pt x="243" y="987"/>
                    <a:pt x="226" y="47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5706325" y="1526350"/>
              <a:ext cx="130300" cy="4625"/>
            </a:xfrm>
            <a:custGeom>
              <a:avLst/>
              <a:gdLst/>
              <a:ahLst/>
              <a:cxnLst/>
              <a:rect l="l" t="t" r="r" b="b"/>
              <a:pathLst>
                <a:path w="5212" h="185" extrusionOk="0">
                  <a:moveTo>
                    <a:pt x="1883" y="1"/>
                  </a:moveTo>
                  <a:cubicBezTo>
                    <a:pt x="1257" y="1"/>
                    <a:pt x="628" y="19"/>
                    <a:pt x="0" y="19"/>
                  </a:cubicBezTo>
                  <a:cubicBezTo>
                    <a:pt x="63" y="92"/>
                    <a:pt x="145" y="92"/>
                    <a:pt x="225" y="92"/>
                  </a:cubicBezTo>
                  <a:cubicBezTo>
                    <a:pt x="432" y="87"/>
                    <a:pt x="638" y="84"/>
                    <a:pt x="845" y="84"/>
                  </a:cubicBezTo>
                  <a:cubicBezTo>
                    <a:pt x="2166" y="84"/>
                    <a:pt x="3487" y="185"/>
                    <a:pt x="4809" y="185"/>
                  </a:cubicBezTo>
                  <a:cubicBezTo>
                    <a:pt x="4943" y="185"/>
                    <a:pt x="5077" y="184"/>
                    <a:pt x="5212" y="181"/>
                  </a:cubicBezTo>
                  <a:cubicBezTo>
                    <a:pt x="5175" y="118"/>
                    <a:pt x="5112" y="101"/>
                    <a:pt x="5040" y="101"/>
                  </a:cubicBezTo>
                  <a:cubicBezTo>
                    <a:pt x="4353" y="92"/>
                    <a:pt x="3685" y="73"/>
                    <a:pt x="2998" y="27"/>
                  </a:cubicBezTo>
                  <a:cubicBezTo>
                    <a:pt x="2628" y="7"/>
                    <a:pt x="2256" y="1"/>
                    <a:pt x="1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5637000" y="1524400"/>
              <a:ext cx="69350" cy="2425"/>
            </a:xfrm>
            <a:custGeom>
              <a:avLst/>
              <a:gdLst/>
              <a:ahLst/>
              <a:cxnLst/>
              <a:rect l="l" t="t" r="r" b="b"/>
              <a:pathLst>
                <a:path w="2774" h="97" extrusionOk="0">
                  <a:moveTo>
                    <a:pt x="2579" y="0"/>
                  </a:moveTo>
                  <a:cubicBezTo>
                    <a:pt x="2529" y="0"/>
                    <a:pt x="2478" y="8"/>
                    <a:pt x="2431" y="8"/>
                  </a:cubicBezTo>
                  <a:lnTo>
                    <a:pt x="0" y="8"/>
                  </a:lnTo>
                  <a:cubicBezTo>
                    <a:pt x="66" y="79"/>
                    <a:pt x="146" y="88"/>
                    <a:pt x="226" y="88"/>
                  </a:cubicBezTo>
                  <a:cubicBezTo>
                    <a:pt x="252" y="88"/>
                    <a:pt x="279" y="87"/>
                    <a:pt x="305" y="87"/>
                  </a:cubicBezTo>
                  <a:cubicBezTo>
                    <a:pt x="321" y="87"/>
                    <a:pt x="336" y="87"/>
                    <a:pt x="352" y="88"/>
                  </a:cubicBezTo>
                  <a:cubicBezTo>
                    <a:pt x="1156" y="88"/>
                    <a:pt x="1969" y="97"/>
                    <a:pt x="2773" y="97"/>
                  </a:cubicBezTo>
                  <a:cubicBezTo>
                    <a:pt x="2724" y="17"/>
                    <a:pt x="2653" y="0"/>
                    <a:pt x="2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6464350" y="1929900"/>
              <a:ext cx="31675" cy="23075"/>
            </a:xfrm>
            <a:custGeom>
              <a:avLst/>
              <a:gdLst/>
              <a:ahLst/>
              <a:cxnLst/>
              <a:rect l="l" t="t" r="r" b="b"/>
              <a:pathLst>
                <a:path w="1267" h="923" extrusionOk="0">
                  <a:moveTo>
                    <a:pt x="0" y="1"/>
                  </a:moveTo>
                  <a:lnTo>
                    <a:pt x="0" y="1"/>
                  </a:lnTo>
                  <a:cubicBezTo>
                    <a:pt x="354" y="406"/>
                    <a:pt x="779" y="706"/>
                    <a:pt x="1266" y="922"/>
                  </a:cubicBezTo>
                  <a:cubicBezTo>
                    <a:pt x="887" y="552"/>
                    <a:pt x="462" y="25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7816525" y="1713575"/>
              <a:ext cx="14725" cy="29375"/>
            </a:xfrm>
            <a:custGeom>
              <a:avLst/>
              <a:gdLst/>
              <a:ahLst/>
              <a:cxnLst/>
              <a:rect l="l" t="t" r="r" b="b"/>
              <a:pathLst>
                <a:path w="589" h="1175" extrusionOk="0">
                  <a:moveTo>
                    <a:pt x="1" y="0"/>
                  </a:moveTo>
                  <a:lnTo>
                    <a:pt x="1" y="0"/>
                  </a:lnTo>
                  <a:cubicBezTo>
                    <a:pt x="137" y="425"/>
                    <a:pt x="337" y="813"/>
                    <a:pt x="588" y="1175"/>
                  </a:cubicBezTo>
                  <a:cubicBezTo>
                    <a:pt x="489" y="733"/>
                    <a:pt x="300" y="3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7770475" y="1648300"/>
              <a:ext cx="18775" cy="23275"/>
            </a:xfrm>
            <a:custGeom>
              <a:avLst/>
              <a:gdLst/>
              <a:ahLst/>
              <a:cxnLst/>
              <a:rect l="l" t="t" r="r" b="b"/>
              <a:pathLst>
                <a:path w="751" h="931" extrusionOk="0">
                  <a:moveTo>
                    <a:pt x="0" y="1"/>
                  </a:moveTo>
                  <a:cubicBezTo>
                    <a:pt x="163" y="380"/>
                    <a:pt x="444" y="669"/>
                    <a:pt x="750" y="931"/>
                  </a:cubicBezTo>
                  <a:cubicBezTo>
                    <a:pt x="588" y="552"/>
                    <a:pt x="317" y="25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6539575" y="1986825"/>
              <a:ext cx="25550" cy="12850"/>
            </a:xfrm>
            <a:custGeom>
              <a:avLst/>
              <a:gdLst/>
              <a:ahLst/>
              <a:cxnLst/>
              <a:rect l="l" t="t" r="r" b="b"/>
              <a:pathLst>
                <a:path w="1022" h="514" extrusionOk="0">
                  <a:moveTo>
                    <a:pt x="0" y="0"/>
                  </a:moveTo>
                  <a:lnTo>
                    <a:pt x="0" y="0"/>
                  </a:lnTo>
                  <a:cubicBezTo>
                    <a:pt x="297" y="263"/>
                    <a:pt x="642" y="414"/>
                    <a:pt x="1021" y="514"/>
                  </a:cubicBezTo>
                  <a:cubicBezTo>
                    <a:pt x="722" y="252"/>
                    <a:pt x="371" y="10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7423875" y="1411200"/>
              <a:ext cx="23075" cy="12650"/>
            </a:xfrm>
            <a:custGeom>
              <a:avLst/>
              <a:gdLst/>
              <a:ahLst/>
              <a:cxnLst/>
              <a:rect l="l" t="t" r="r" b="b"/>
              <a:pathLst>
                <a:path w="923" h="506" extrusionOk="0">
                  <a:moveTo>
                    <a:pt x="1" y="1"/>
                  </a:moveTo>
                  <a:cubicBezTo>
                    <a:pt x="252" y="280"/>
                    <a:pt x="586" y="389"/>
                    <a:pt x="922" y="506"/>
                  </a:cubicBezTo>
                  <a:cubicBezTo>
                    <a:pt x="669" y="235"/>
                    <a:pt x="335" y="11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7705225" y="2104200"/>
              <a:ext cx="23250" cy="10650"/>
            </a:xfrm>
            <a:custGeom>
              <a:avLst/>
              <a:gdLst/>
              <a:ahLst/>
              <a:cxnLst/>
              <a:rect l="l" t="t" r="r" b="b"/>
              <a:pathLst>
                <a:path w="930" h="426" extrusionOk="0">
                  <a:moveTo>
                    <a:pt x="930" y="1"/>
                  </a:moveTo>
                  <a:lnTo>
                    <a:pt x="930" y="1"/>
                  </a:lnTo>
                  <a:cubicBezTo>
                    <a:pt x="570" y="38"/>
                    <a:pt x="280" y="217"/>
                    <a:pt x="0" y="426"/>
                  </a:cubicBezTo>
                  <a:cubicBezTo>
                    <a:pt x="353" y="380"/>
                    <a:pt x="642" y="191"/>
                    <a:pt x="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7738875" y="2085500"/>
              <a:ext cx="18975" cy="12450"/>
            </a:xfrm>
            <a:custGeom>
              <a:avLst/>
              <a:gdLst/>
              <a:ahLst/>
              <a:cxnLst/>
              <a:rect l="l" t="t" r="r" b="b"/>
              <a:pathLst>
                <a:path w="759" h="498" extrusionOk="0">
                  <a:moveTo>
                    <a:pt x="759" y="1"/>
                  </a:moveTo>
                  <a:lnTo>
                    <a:pt x="759" y="1"/>
                  </a:lnTo>
                  <a:cubicBezTo>
                    <a:pt x="451" y="90"/>
                    <a:pt x="217" y="280"/>
                    <a:pt x="0" y="497"/>
                  </a:cubicBezTo>
                  <a:cubicBezTo>
                    <a:pt x="308" y="424"/>
                    <a:pt x="560" y="244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7455275" y="1428125"/>
              <a:ext cx="18975" cy="10425"/>
            </a:xfrm>
            <a:custGeom>
              <a:avLst/>
              <a:gdLst/>
              <a:ahLst/>
              <a:cxnLst/>
              <a:rect l="l" t="t" r="r" b="b"/>
              <a:pathLst>
                <a:path w="759" h="417" extrusionOk="0">
                  <a:moveTo>
                    <a:pt x="0" y="0"/>
                  </a:moveTo>
                  <a:cubicBezTo>
                    <a:pt x="208" y="228"/>
                    <a:pt x="479" y="336"/>
                    <a:pt x="759" y="416"/>
                  </a:cubicBezTo>
                  <a:cubicBezTo>
                    <a:pt x="559" y="182"/>
                    <a:pt x="288" y="7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7831225" y="1742950"/>
              <a:ext cx="8375" cy="20975"/>
            </a:xfrm>
            <a:custGeom>
              <a:avLst/>
              <a:gdLst/>
              <a:ahLst/>
              <a:cxnLst/>
              <a:rect l="l" t="t" r="r" b="b"/>
              <a:pathLst>
                <a:path w="335" h="839" extrusionOk="0">
                  <a:moveTo>
                    <a:pt x="0" y="0"/>
                  </a:moveTo>
                  <a:lnTo>
                    <a:pt x="0" y="0"/>
                  </a:lnTo>
                  <a:cubicBezTo>
                    <a:pt x="37" y="306"/>
                    <a:pt x="154" y="587"/>
                    <a:pt x="334" y="839"/>
                  </a:cubicBezTo>
                  <a:cubicBezTo>
                    <a:pt x="299" y="533"/>
                    <a:pt x="200" y="24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7387950" y="1398800"/>
              <a:ext cx="19000" cy="10650"/>
            </a:xfrm>
            <a:custGeom>
              <a:avLst/>
              <a:gdLst/>
              <a:ahLst/>
              <a:cxnLst/>
              <a:rect l="l" t="t" r="r" b="b"/>
              <a:pathLst>
                <a:path w="760" h="426" extrusionOk="0">
                  <a:moveTo>
                    <a:pt x="1" y="0"/>
                  </a:moveTo>
                  <a:lnTo>
                    <a:pt x="1" y="0"/>
                  </a:lnTo>
                  <a:cubicBezTo>
                    <a:pt x="209" y="226"/>
                    <a:pt x="488" y="317"/>
                    <a:pt x="759" y="425"/>
                  </a:cubicBezTo>
                  <a:cubicBezTo>
                    <a:pt x="571" y="163"/>
                    <a:pt x="289" y="7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7373475" y="1383900"/>
              <a:ext cx="19000" cy="10375"/>
            </a:xfrm>
            <a:custGeom>
              <a:avLst/>
              <a:gdLst/>
              <a:ahLst/>
              <a:cxnLst/>
              <a:rect l="l" t="t" r="r" b="b"/>
              <a:pathLst>
                <a:path w="760" h="415" extrusionOk="0">
                  <a:moveTo>
                    <a:pt x="1" y="0"/>
                  </a:moveTo>
                  <a:lnTo>
                    <a:pt x="1" y="0"/>
                  </a:lnTo>
                  <a:cubicBezTo>
                    <a:pt x="192" y="243"/>
                    <a:pt x="471" y="334"/>
                    <a:pt x="759" y="414"/>
                  </a:cubicBezTo>
                  <a:cubicBezTo>
                    <a:pt x="554" y="189"/>
                    <a:pt x="283" y="8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7410975" y="1411200"/>
              <a:ext cx="19000" cy="10875"/>
            </a:xfrm>
            <a:custGeom>
              <a:avLst/>
              <a:gdLst/>
              <a:ahLst/>
              <a:cxnLst/>
              <a:rect l="l" t="t" r="r" b="b"/>
              <a:pathLst>
                <a:path w="760" h="435" extrusionOk="0">
                  <a:moveTo>
                    <a:pt x="1" y="1"/>
                  </a:moveTo>
                  <a:lnTo>
                    <a:pt x="1" y="1"/>
                  </a:lnTo>
                  <a:cubicBezTo>
                    <a:pt x="209" y="226"/>
                    <a:pt x="489" y="326"/>
                    <a:pt x="760" y="434"/>
                  </a:cubicBezTo>
                  <a:cubicBezTo>
                    <a:pt x="571" y="172"/>
                    <a:pt x="289" y="8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7841625" y="1770250"/>
              <a:ext cx="6375" cy="21000"/>
            </a:xfrm>
            <a:custGeom>
              <a:avLst/>
              <a:gdLst/>
              <a:ahLst/>
              <a:cxnLst/>
              <a:rect l="l" t="t" r="r" b="b"/>
              <a:pathLst>
                <a:path w="255" h="840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308"/>
                    <a:pt x="91" y="588"/>
                    <a:pt x="254" y="840"/>
                  </a:cubicBezTo>
                  <a:cubicBezTo>
                    <a:pt x="243" y="543"/>
                    <a:pt x="163" y="26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7492975" y="1455475"/>
              <a:ext cx="14925" cy="8375"/>
            </a:xfrm>
            <a:custGeom>
              <a:avLst/>
              <a:gdLst/>
              <a:ahLst/>
              <a:cxnLst/>
              <a:rect l="l" t="t" r="r" b="b"/>
              <a:pathLst>
                <a:path w="597" h="335" extrusionOk="0">
                  <a:moveTo>
                    <a:pt x="1" y="1"/>
                  </a:moveTo>
                  <a:cubicBezTo>
                    <a:pt x="153" y="189"/>
                    <a:pt x="369" y="272"/>
                    <a:pt x="597" y="335"/>
                  </a:cubicBezTo>
                  <a:cubicBezTo>
                    <a:pt x="452" y="118"/>
                    <a:pt x="235" y="4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7469675" y="1442800"/>
              <a:ext cx="14925" cy="8650"/>
            </a:xfrm>
            <a:custGeom>
              <a:avLst/>
              <a:gdLst/>
              <a:ahLst/>
              <a:cxnLst/>
              <a:rect l="l" t="t" r="r" b="b"/>
              <a:pathLst>
                <a:path w="597" h="346" extrusionOk="0">
                  <a:moveTo>
                    <a:pt x="1" y="1"/>
                  </a:moveTo>
                  <a:lnTo>
                    <a:pt x="1" y="1"/>
                  </a:lnTo>
                  <a:cubicBezTo>
                    <a:pt x="155" y="200"/>
                    <a:pt x="380" y="263"/>
                    <a:pt x="597" y="345"/>
                  </a:cubicBezTo>
                  <a:cubicBezTo>
                    <a:pt x="471" y="109"/>
                    <a:pt x="237" y="5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7442375" y="1428125"/>
              <a:ext cx="14925" cy="8625"/>
            </a:xfrm>
            <a:custGeom>
              <a:avLst/>
              <a:gdLst/>
              <a:ahLst/>
              <a:cxnLst/>
              <a:rect l="l" t="t" r="r" b="b"/>
              <a:pathLst>
                <a:path w="597" h="345" extrusionOk="0">
                  <a:moveTo>
                    <a:pt x="0" y="0"/>
                  </a:moveTo>
                  <a:lnTo>
                    <a:pt x="0" y="0"/>
                  </a:lnTo>
                  <a:cubicBezTo>
                    <a:pt x="154" y="200"/>
                    <a:pt x="379" y="262"/>
                    <a:pt x="596" y="345"/>
                  </a:cubicBezTo>
                  <a:cubicBezTo>
                    <a:pt x="470" y="109"/>
                    <a:pt x="236" y="4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7400850" y="1398800"/>
              <a:ext cx="14650" cy="8150"/>
            </a:xfrm>
            <a:custGeom>
              <a:avLst/>
              <a:gdLst/>
              <a:ahLst/>
              <a:cxnLst/>
              <a:rect l="l" t="t" r="r" b="b"/>
              <a:pathLst>
                <a:path w="586" h="326" extrusionOk="0">
                  <a:moveTo>
                    <a:pt x="1" y="0"/>
                  </a:moveTo>
                  <a:cubicBezTo>
                    <a:pt x="135" y="208"/>
                    <a:pt x="360" y="271"/>
                    <a:pt x="586" y="326"/>
                  </a:cubicBezTo>
                  <a:cubicBezTo>
                    <a:pt x="443" y="117"/>
                    <a:pt x="226" y="4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7335325" y="1369200"/>
              <a:ext cx="14925" cy="8600"/>
            </a:xfrm>
            <a:custGeom>
              <a:avLst/>
              <a:gdLst/>
              <a:ahLst/>
              <a:cxnLst/>
              <a:rect l="l" t="t" r="r" b="b"/>
              <a:pathLst>
                <a:path w="597" h="344" extrusionOk="0">
                  <a:moveTo>
                    <a:pt x="1" y="1"/>
                  </a:moveTo>
                  <a:lnTo>
                    <a:pt x="1" y="1"/>
                  </a:lnTo>
                  <a:cubicBezTo>
                    <a:pt x="155" y="200"/>
                    <a:pt x="371" y="280"/>
                    <a:pt x="597" y="343"/>
                  </a:cubicBezTo>
                  <a:cubicBezTo>
                    <a:pt x="462" y="118"/>
                    <a:pt x="237" y="5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7364925" y="1386125"/>
              <a:ext cx="14700" cy="8625"/>
            </a:xfrm>
            <a:custGeom>
              <a:avLst/>
              <a:gdLst/>
              <a:ahLst/>
              <a:cxnLst/>
              <a:rect l="l" t="t" r="r" b="b"/>
              <a:pathLst>
                <a:path w="588" h="345" extrusionOk="0">
                  <a:moveTo>
                    <a:pt x="0" y="0"/>
                  </a:moveTo>
                  <a:cubicBezTo>
                    <a:pt x="145" y="200"/>
                    <a:pt x="371" y="262"/>
                    <a:pt x="588" y="345"/>
                  </a:cubicBezTo>
                  <a:cubicBezTo>
                    <a:pt x="462" y="108"/>
                    <a:pt x="234" y="5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7350225" y="1377550"/>
              <a:ext cx="14725" cy="8600"/>
            </a:xfrm>
            <a:custGeom>
              <a:avLst/>
              <a:gdLst/>
              <a:ahLst/>
              <a:cxnLst/>
              <a:rect l="l" t="t" r="r" b="b"/>
              <a:pathLst>
                <a:path w="589" h="344" extrusionOk="0">
                  <a:moveTo>
                    <a:pt x="1" y="1"/>
                  </a:moveTo>
                  <a:lnTo>
                    <a:pt x="1" y="1"/>
                  </a:lnTo>
                  <a:cubicBezTo>
                    <a:pt x="146" y="209"/>
                    <a:pt x="371" y="280"/>
                    <a:pt x="588" y="343"/>
                  </a:cubicBezTo>
                  <a:cubicBezTo>
                    <a:pt x="454" y="118"/>
                    <a:pt x="237" y="5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7358850" y="1375550"/>
              <a:ext cx="14650" cy="8375"/>
            </a:xfrm>
            <a:custGeom>
              <a:avLst/>
              <a:gdLst/>
              <a:ahLst/>
              <a:cxnLst/>
              <a:rect l="l" t="t" r="r" b="b"/>
              <a:pathLst>
                <a:path w="586" h="335" extrusionOk="0">
                  <a:moveTo>
                    <a:pt x="0" y="0"/>
                  </a:moveTo>
                  <a:lnTo>
                    <a:pt x="0" y="0"/>
                  </a:lnTo>
                  <a:cubicBezTo>
                    <a:pt x="144" y="206"/>
                    <a:pt x="360" y="280"/>
                    <a:pt x="586" y="334"/>
                  </a:cubicBezTo>
                  <a:cubicBezTo>
                    <a:pt x="443" y="135"/>
                    <a:pt x="226" y="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6523100" y="1969850"/>
              <a:ext cx="14700" cy="8375"/>
            </a:xfrm>
            <a:custGeom>
              <a:avLst/>
              <a:gdLst/>
              <a:ahLst/>
              <a:cxnLst/>
              <a:rect l="l" t="t" r="r" b="b"/>
              <a:pathLst>
                <a:path w="588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43" y="209"/>
                    <a:pt x="360" y="272"/>
                    <a:pt x="588" y="335"/>
                  </a:cubicBezTo>
                  <a:cubicBezTo>
                    <a:pt x="451" y="129"/>
                    <a:pt x="234" y="5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7805475" y="1707500"/>
              <a:ext cx="8850" cy="14925"/>
            </a:xfrm>
            <a:custGeom>
              <a:avLst/>
              <a:gdLst/>
              <a:ahLst/>
              <a:cxnLst/>
              <a:rect l="l" t="t" r="r" b="b"/>
              <a:pathLst>
                <a:path w="354" h="597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217"/>
                    <a:pt x="154" y="442"/>
                    <a:pt x="354" y="596"/>
                  </a:cubicBezTo>
                  <a:cubicBezTo>
                    <a:pt x="300" y="360"/>
                    <a:pt x="245" y="12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7482575" y="1442800"/>
              <a:ext cx="15150" cy="8150"/>
            </a:xfrm>
            <a:custGeom>
              <a:avLst/>
              <a:gdLst/>
              <a:ahLst/>
              <a:cxnLst/>
              <a:rect l="l" t="t" r="r" b="b"/>
              <a:pathLst>
                <a:path w="606" h="326" extrusionOk="0">
                  <a:moveTo>
                    <a:pt x="1" y="1"/>
                  </a:moveTo>
                  <a:lnTo>
                    <a:pt x="1" y="1"/>
                  </a:lnTo>
                  <a:cubicBezTo>
                    <a:pt x="146" y="209"/>
                    <a:pt x="371" y="280"/>
                    <a:pt x="605" y="326"/>
                  </a:cubicBezTo>
                  <a:cubicBezTo>
                    <a:pt x="443" y="137"/>
                    <a:pt x="235" y="4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7688525" y="2114825"/>
              <a:ext cx="16700" cy="6375"/>
            </a:xfrm>
            <a:custGeom>
              <a:avLst/>
              <a:gdLst/>
              <a:ahLst/>
              <a:cxnLst/>
              <a:rect l="l" t="t" r="r" b="b"/>
              <a:pathLst>
                <a:path w="668" h="255" extrusionOk="0">
                  <a:moveTo>
                    <a:pt x="668" y="1"/>
                  </a:moveTo>
                  <a:lnTo>
                    <a:pt x="668" y="1"/>
                  </a:lnTo>
                  <a:cubicBezTo>
                    <a:pt x="425" y="20"/>
                    <a:pt x="180" y="63"/>
                    <a:pt x="0" y="254"/>
                  </a:cubicBezTo>
                  <a:cubicBezTo>
                    <a:pt x="243" y="217"/>
                    <a:pt x="479" y="172"/>
                    <a:pt x="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7820150" y="1734800"/>
              <a:ext cx="7025" cy="14725"/>
            </a:xfrm>
            <a:custGeom>
              <a:avLst/>
              <a:gdLst/>
              <a:ahLst/>
              <a:cxnLst/>
              <a:rect l="l" t="t" r="r" b="b"/>
              <a:pathLst>
                <a:path w="281" h="589" extrusionOk="0">
                  <a:moveTo>
                    <a:pt x="1" y="1"/>
                  </a:moveTo>
                  <a:cubicBezTo>
                    <a:pt x="38" y="218"/>
                    <a:pt x="127" y="415"/>
                    <a:pt x="272" y="588"/>
                  </a:cubicBezTo>
                  <a:cubicBezTo>
                    <a:pt x="281" y="343"/>
                    <a:pt x="181" y="15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6500075" y="1955175"/>
              <a:ext cx="12650" cy="8425"/>
            </a:xfrm>
            <a:custGeom>
              <a:avLst/>
              <a:gdLst/>
              <a:ahLst/>
              <a:cxnLst/>
              <a:rect l="l" t="t" r="r" b="b"/>
              <a:pathLst>
                <a:path w="506" h="337" extrusionOk="0">
                  <a:moveTo>
                    <a:pt x="0" y="0"/>
                  </a:moveTo>
                  <a:lnTo>
                    <a:pt x="0" y="0"/>
                  </a:lnTo>
                  <a:cubicBezTo>
                    <a:pt x="108" y="200"/>
                    <a:pt x="280" y="299"/>
                    <a:pt x="505" y="336"/>
                  </a:cubicBezTo>
                  <a:cubicBezTo>
                    <a:pt x="379" y="154"/>
                    <a:pt x="208" y="5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6554700" y="1986825"/>
              <a:ext cx="12425" cy="6250"/>
            </a:xfrm>
            <a:custGeom>
              <a:avLst/>
              <a:gdLst/>
              <a:ahLst/>
              <a:cxnLst/>
              <a:rect l="l" t="t" r="r" b="b"/>
              <a:pathLst>
                <a:path w="497" h="250" extrusionOk="0">
                  <a:moveTo>
                    <a:pt x="0" y="0"/>
                  </a:moveTo>
                  <a:lnTo>
                    <a:pt x="0" y="0"/>
                  </a:lnTo>
                  <a:cubicBezTo>
                    <a:pt x="85" y="177"/>
                    <a:pt x="228" y="249"/>
                    <a:pt x="403" y="249"/>
                  </a:cubicBezTo>
                  <a:cubicBezTo>
                    <a:pt x="433" y="249"/>
                    <a:pt x="465" y="247"/>
                    <a:pt x="497" y="243"/>
                  </a:cubicBezTo>
                  <a:cubicBezTo>
                    <a:pt x="362" y="109"/>
                    <a:pt x="191" y="1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6441325" y="1910725"/>
              <a:ext cx="10200" cy="8800"/>
            </a:xfrm>
            <a:custGeom>
              <a:avLst/>
              <a:gdLst/>
              <a:ahLst/>
              <a:cxnLst/>
              <a:rect l="l" t="t" r="r" b="b"/>
              <a:pathLst>
                <a:path w="408" h="352" extrusionOk="0">
                  <a:moveTo>
                    <a:pt x="0" y="1"/>
                  </a:moveTo>
                  <a:lnTo>
                    <a:pt x="0" y="1"/>
                  </a:lnTo>
                  <a:cubicBezTo>
                    <a:pt x="91" y="172"/>
                    <a:pt x="200" y="315"/>
                    <a:pt x="408" y="352"/>
                  </a:cubicBezTo>
                  <a:cubicBezTo>
                    <a:pt x="317" y="181"/>
                    <a:pt x="191" y="5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6443150" y="1921575"/>
              <a:ext cx="10650" cy="8800"/>
            </a:xfrm>
            <a:custGeom>
              <a:avLst/>
              <a:gdLst/>
              <a:ahLst/>
              <a:cxnLst/>
              <a:rect l="l" t="t" r="r" b="b"/>
              <a:pathLst>
                <a:path w="426" h="352" extrusionOk="0">
                  <a:moveTo>
                    <a:pt x="1" y="0"/>
                  </a:moveTo>
                  <a:lnTo>
                    <a:pt x="1" y="0"/>
                  </a:lnTo>
                  <a:cubicBezTo>
                    <a:pt x="109" y="152"/>
                    <a:pt x="226" y="297"/>
                    <a:pt x="426" y="351"/>
                  </a:cubicBezTo>
                  <a:cubicBezTo>
                    <a:pt x="335" y="171"/>
                    <a:pt x="226" y="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7768025" y="1654875"/>
              <a:ext cx="8600" cy="10650"/>
            </a:xfrm>
            <a:custGeom>
              <a:avLst/>
              <a:gdLst/>
              <a:ahLst/>
              <a:cxnLst/>
              <a:rect l="l" t="t" r="r" b="b"/>
              <a:pathLst>
                <a:path w="344" h="426" extrusionOk="0">
                  <a:moveTo>
                    <a:pt x="1" y="0"/>
                  </a:moveTo>
                  <a:lnTo>
                    <a:pt x="1" y="0"/>
                  </a:lnTo>
                  <a:cubicBezTo>
                    <a:pt x="35" y="208"/>
                    <a:pt x="189" y="306"/>
                    <a:pt x="343" y="425"/>
                  </a:cubicBezTo>
                  <a:cubicBezTo>
                    <a:pt x="326" y="208"/>
                    <a:pt x="172" y="10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7757625" y="2076900"/>
              <a:ext cx="10650" cy="8625"/>
            </a:xfrm>
            <a:custGeom>
              <a:avLst/>
              <a:gdLst/>
              <a:ahLst/>
              <a:cxnLst/>
              <a:rect l="l" t="t" r="r" b="b"/>
              <a:pathLst>
                <a:path w="426" h="345" extrusionOk="0">
                  <a:moveTo>
                    <a:pt x="425" y="0"/>
                  </a:moveTo>
                  <a:lnTo>
                    <a:pt x="425" y="0"/>
                  </a:lnTo>
                  <a:cubicBezTo>
                    <a:pt x="208" y="28"/>
                    <a:pt x="100" y="182"/>
                    <a:pt x="0" y="345"/>
                  </a:cubicBezTo>
                  <a:cubicBezTo>
                    <a:pt x="208" y="308"/>
                    <a:pt x="325" y="163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0" name="Google Shape;860;p39"/>
          <p:cNvGrpSpPr/>
          <p:nvPr/>
        </p:nvGrpSpPr>
        <p:grpSpPr>
          <a:xfrm>
            <a:off x="4278125" y="-689362"/>
            <a:ext cx="4865877" cy="1808472"/>
            <a:chOff x="5180400" y="1144425"/>
            <a:chExt cx="2679300" cy="995800"/>
          </a:xfrm>
        </p:grpSpPr>
        <p:sp>
          <p:nvSpPr>
            <p:cNvPr id="861" name="Google Shape;861;p39"/>
            <p:cNvSpPr/>
            <p:nvPr/>
          </p:nvSpPr>
          <p:spPr>
            <a:xfrm>
              <a:off x="5582575" y="1513950"/>
              <a:ext cx="991825" cy="487925"/>
            </a:xfrm>
            <a:custGeom>
              <a:avLst/>
              <a:gdLst/>
              <a:ahLst/>
              <a:cxnLst/>
              <a:rect l="l" t="t" r="r" b="b"/>
              <a:pathLst>
                <a:path w="39673" h="19517" extrusionOk="0">
                  <a:moveTo>
                    <a:pt x="11007" y="595"/>
                  </a:moveTo>
                  <a:cubicBezTo>
                    <a:pt x="11135" y="599"/>
                    <a:pt x="11263" y="602"/>
                    <a:pt x="11391" y="606"/>
                  </a:cubicBezTo>
                  <a:cubicBezTo>
                    <a:pt x="11796" y="623"/>
                    <a:pt x="12212" y="660"/>
                    <a:pt x="12501" y="697"/>
                  </a:cubicBezTo>
                  <a:cubicBezTo>
                    <a:pt x="12468" y="699"/>
                    <a:pt x="12433" y="700"/>
                    <a:pt x="12398" y="700"/>
                  </a:cubicBezTo>
                  <a:cubicBezTo>
                    <a:pt x="12073" y="700"/>
                    <a:pt x="11666" y="605"/>
                    <a:pt x="11256" y="605"/>
                  </a:cubicBezTo>
                  <a:cubicBezTo>
                    <a:pt x="11240" y="605"/>
                    <a:pt x="11224" y="605"/>
                    <a:pt x="11209" y="606"/>
                  </a:cubicBezTo>
                  <a:cubicBezTo>
                    <a:pt x="11142" y="606"/>
                    <a:pt x="11075" y="601"/>
                    <a:pt x="11007" y="595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36" y="235"/>
                    <a:pt x="235" y="198"/>
                    <a:pt x="389" y="209"/>
                  </a:cubicBezTo>
                  <a:cubicBezTo>
                    <a:pt x="2394" y="380"/>
                    <a:pt x="4408" y="380"/>
                    <a:pt x="6413" y="435"/>
                  </a:cubicBezTo>
                  <a:cubicBezTo>
                    <a:pt x="7788" y="479"/>
                    <a:pt x="9161" y="536"/>
                    <a:pt x="10530" y="580"/>
                  </a:cubicBezTo>
                  <a:lnTo>
                    <a:pt x="10530" y="580"/>
                  </a:lnTo>
                  <a:cubicBezTo>
                    <a:pt x="10429" y="593"/>
                    <a:pt x="10329" y="624"/>
                    <a:pt x="10233" y="686"/>
                  </a:cubicBezTo>
                  <a:cubicBezTo>
                    <a:pt x="10298" y="751"/>
                    <a:pt x="10378" y="751"/>
                    <a:pt x="10461" y="760"/>
                  </a:cubicBezTo>
                  <a:cubicBezTo>
                    <a:pt x="11833" y="805"/>
                    <a:pt x="13179" y="957"/>
                    <a:pt x="14534" y="1174"/>
                  </a:cubicBezTo>
                  <a:cubicBezTo>
                    <a:pt x="16023" y="1410"/>
                    <a:pt x="17478" y="1735"/>
                    <a:pt x="18896" y="2258"/>
                  </a:cubicBezTo>
                  <a:cubicBezTo>
                    <a:pt x="21363" y="3170"/>
                    <a:pt x="23511" y="4571"/>
                    <a:pt x="25390" y="6387"/>
                  </a:cubicBezTo>
                  <a:cubicBezTo>
                    <a:pt x="25878" y="6856"/>
                    <a:pt x="26349" y="7363"/>
                    <a:pt x="26808" y="7868"/>
                  </a:cubicBezTo>
                  <a:cubicBezTo>
                    <a:pt x="27550" y="8698"/>
                    <a:pt x="28263" y="9565"/>
                    <a:pt x="28967" y="10424"/>
                  </a:cubicBezTo>
                  <a:cubicBezTo>
                    <a:pt x="29743" y="11363"/>
                    <a:pt x="30513" y="12303"/>
                    <a:pt x="31298" y="13225"/>
                  </a:cubicBezTo>
                  <a:cubicBezTo>
                    <a:pt x="31677" y="13676"/>
                    <a:pt x="32093" y="14092"/>
                    <a:pt x="32481" y="14525"/>
                  </a:cubicBezTo>
                  <a:cubicBezTo>
                    <a:pt x="33060" y="15184"/>
                    <a:pt x="33711" y="15789"/>
                    <a:pt x="34424" y="16305"/>
                  </a:cubicBezTo>
                  <a:cubicBezTo>
                    <a:pt x="34586" y="16394"/>
                    <a:pt x="34712" y="16531"/>
                    <a:pt x="34849" y="16656"/>
                  </a:cubicBezTo>
                  <a:cubicBezTo>
                    <a:pt x="35445" y="17181"/>
                    <a:pt x="36104" y="17641"/>
                    <a:pt x="36772" y="18065"/>
                  </a:cubicBezTo>
                  <a:cubicBezTo>
                    <a:pt x="37259" y="18373"/>
                    <a:pt x="37747" y="18690"/>
                    <a:pt x="38280" y="18915"/>
                  </a:cubicBezTo>
                  <a:cubicBezTo>
                    <a:pt x="38614" y="19095"/>
                    <a:pt x="38968" y="19240"/>
                    <a:pt x="39301" y="19429"/>
                  </a:cubicBezTo>
                  <a:cubicBezTo>
                    <a:pt x="39336" y="19492"/>
                    <a:pt x="39390" y="19503"/>
                    <a:pt x="39464" y="19503"/>
                  </a:cubicBezTo>
                  <a:cubicBezTo>
                    <a:pt x="39486" y="19512"/>
                    <a:pt x="39507" y="19517"/>
                    <a:pt x="39525" y="19517"/>
                  </a:cubicBezTo>
                  <a:cubicBezTo>
                    <a:pt x="39587" y="19517"/>
                    <a:pt x="39624" y="19465"/>
                    <a:pt x="39644" y="19403"/>
                  </a:cubicBezTo>
                  <a:cubicBezTo>
                    <a:pt x="39672" y="19329"/>
                    <a:pt x="39618" y="19286"/>
                    <a:pt x="39553" y="19249"/>
                  </a:cubicBezTo>
                  <a:cubicBezTo>
                    <a:pt x="39490" y="19240"/>
                    <a:pt x="39418" y="19232"/>
                    <a:pt x="39382" y="19158"/>
                  </a:cubicBezTo>
                  <a:cubicBezTo>
                    <a:pt x="39202" y="19095"/>
                    <a:pt x="39030" y="19041"/>
                    <a:pt x="38885" y="18915"/>
                  </a:cubicBezTo>
                  <a:cubicBezTo>
                    <a:pt x="38642" y="18833"/>
                    <a:pt x="38415" y="18733"/>
                    <a:pt x="38209" y="18571"/>
                  </a:cubicBezTo>
                  <a:cubicBezTo>
                    <a:pt x="38027" y="18436"/>
                    <a:pt x="37801" y="18373"/>
                    <a:pt x="37621" y="18237"/>
                  </a:cubicBezTo>
                  <a:cubicBezTo>
                    <a:pt x="37485" y="18148"/>
                    <a:pt x="37314" y="18111"/>
                    <a:pt x="37205" y="17985"/>
                  </a:cubicBezTo>
                  <a:cubicBezTo>
                    <a:pt x="37034" y="17877"/>
                    <a:pt x="36863" y="17777"/>
                    <a:pt x="36700" y="17649"/>
                  </a:cubicBezTo>
                  <a:cubicBezTo>
                    <a:pt x="36637" y="17641"/>
                    <a:pt x="36563" y="17632"/>
                    <a:pt x="36537" y="17560"/>
                  </a:cubicBezTo>
                  <a:cubicBezTo>
                    <a:pt x="36104" y="17270"/>
                    <a:pt x="35670" y="16973"/>
                    <a:pt x="35271" y="16639"/>
                  </a:cubicBezTo>
                  <a:cubicBezTo>
                    <a:pt x="35100" y="16502"/>
                    <a:pt x="34883" y="16422"/>
                    <a:pt x="34758" y="16223"/>
                  </a:cubicBezTo>
                  <a:cubicBezTo>
                    <a:pt x="34612" y="16114"/>
                    <a:pt x="34487" y="15989"/>
                    <a:pt x="34350" y="15872"/>
                  </a:cubicBezTo>
                  <a:cubicBezTo>
                    <a:pt x="33682" y="15139"/>
                    <a:pt x="32924" y="14497"/>
                    <a:pt x="32256" y="13767"/>
                  </a:cubicBezTo>
                  <a:cubicBezTo>
                    <a:pt x="31478" y="12908"/>
                    <a:pt x="30730" y="12024"/>
                    <a:pt x="30006" y="11120"/>
                  </a:cubicBezTo>
                  <a:cubicBezTo>
                    <a:pt x="28950" y="9819"/>
                    <a:pt x="27901" y="8518"/>
                    <a:pt x="26774" y="7280"/>
                  </a:cubicBezTo>
                  <a:cubicBezTo>
                    <a:pt x="25436" y="5817"/>
                    <a:pt x="23955" y="4499"/>
                    <a:pt x="22238" y="3469"/>
                  </a:cubicBezTo>
                  <a:cubicBezTo>
                    <a:pt x="20975" y="2711"/>
                    <a:pt x="19654" y="2086"/>
                    <a:pt x="18254" y="1635"/>
                  </a:cubicBezTo>
                  <a:cubicBezTo>
                    <a:pt x="16385" y="1031"/>
                    <a:pt x="14443" y="723"/>
                    <a:pt x="12492" y="523"/>
                  </a:cubicBezTo>
                  <a:cubicBezTo>
                    <a:pt x="11274" y="398"/>
                    <a:pt x="10053" y="289"/>
                    <a:pt x="8824" y="281"/>
                  </a:cubicBezTo>
                  <a:cubicBezTo>
                    <a:pt x="7266" y="255"/>
                    <a:pt x="5708" y="159"/>
                    <a:pt x="4144" y="159"/>
                  </a:cubicBezTo>
                  <a:cubicBezTo>
                    <a:pt x="3958" y="159"/>
                    <a:pt x="3772" y="161"/>
                    <a:pt x="3586" y="164"/>
                  </a:cubicBezTo>
                  <a:cubicBezTo>
                    <a:pt x="3545" y="168"/>
                    <a:pt x="3505" y="170"/>
                    <a:pt x="3464" y="170"/>
                  </a:cubicBezTo>
                  <a:cubicBezTo>
                    <a:pt x="3423" y="170"/>
                    <a:pt x="3383" y="168"/>
                    <a:pt x="3342" y="164"/>
                  </a:cubicBezTo>
                  <a:cubicBezTo>
                    <a:pt x="2232" y="64"/>
                    <a:pt x="1111" y="4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9"/>
            <p:cNvSpPr/>
            <p:nvPr/>
          </p:nvSpPr>
          <p:spPr>
            <a:xfrm>
              <a:off x="5180400" y="1144425"/>
              <a:ext cx="733225" cy="391075"/>
            </a:xfrm>
            <a:custGeom>
              <a:avLst/>
              <a:gdLst/>
              <a:ahLst/>
              <a:cxnLst/>
              <a:rect l="l" t="t" r="r" b="b"/>
              <a:pathLst>
                <a:path w="29329" h="15643" extrusionOk="0">
                  <a:moveTo>
                    <a:pt x="251" y="1"/>
                  </a:moveTo>
                  <a:cubicBezTo>
                    <a:pt x="234" y="1"/>
                    <a:pt x="216" y="2"/>
                    <a:pt x="198" y="4"/>
                  </a:cubicBezTo>
                  <a:cubicBezTo>
                    <a:pt x="0" y="32"/>
                    <a:pt x="55" y="166"/>
                    <a:pt x="72" y="292"/>
                  </a:cubicBezTo>
                  <a:cubicBezTo>
                    <a:pt x="317" y="1792"/>
                    <a:pt x="685" y="3264"/>
                    <a:pt x="1219" y="4693"/>
                  </a:cubicBezTo>
                  <a:cubicBezTo>
                    <a:pt x="2186" y="7229"/>
                    <a:pt x="3549" y="9505"/>
                    <a:pt x="5554" y="11368"/>
                  </a:cubicBezTo>
                  <a:cubicBezTo>
                    <a:pt x="7081" y="12794"/>
                    <a:pt x="8880" y="13715"/>
                    <a:pt x="10866" y="14275"/>
                  </a:cubicBezTo>
                  <a:cubicBezTo>
                    <a:pt x="12086" y="14619"/>
                    <a:pt x="13333" y="14845"/>
                    <a:pt x="14596" y="14971"/>
                  </a:cubicBezTo>
                  <a:cubicBezTo>
                    <a:pt x="15713" y="15088"/>
                    <a:pt x="16829" y="15210"/>
                    <a:pt x="17952" y="15210"/>
                  </a:cubicBezTo>
                  <a:cubicBezTo>
                    <a:pt x="18056" y="15210"/>
                    <a:pt x="18160" y="15209"/>
                    <a:pt x="18264" y="15207"/>
                  </a:cubicBezTo>
                  <a:cubicBezTo>
                    <a:pt x="18424" y="15241"/>
                    <a:pt x="18583" y="15249"/>
                    <a:pt x="18743" y="15249"/>
                  </a:cubicBezTo>
                  <a:cubicBezTo>
                    <a:pt x="18881" y="15249"/>
                    <a:pt x="19020" y="15243"/>
                    <a:pt x="19160" y="15243"/>
                  </a:cubicBezTo>
                  <a:cubicBezTo>
                    <a:pt x="19234" y="15243"/>
                    <a:pt x="19308" y="15245"/>
                    <a:pt x="19383" y="15250"/>
                  </a:cubicBezTo>
                  <a:cubicBezTo>
                    <a:pt x="19464" y="15254"/>
                    <a:pt x="19546" y="15256"/>
                    <a:pt x="19627" y="15256"/>
                  </a:cubicBezTo>
                  <a:cubicBezTo>
                    <a:pt x="19878" y="15256"/>
                    <a:pt x="20128" y="15241"/>
                    <a:pt x="20378" y="15241"/>
                  </a:cubicBezTo>
                  <a:cubicBezTo>
                    <a:pt x="20598" y="15241"/>
                    <a:pt x="20817" y="15253"/>
                    <a:pt x="21037" y="15296"/>
                  </a:cubicBezTo>
                  <a:cubicBezTo>
                    <a:pt x="21089" y="15329"/>
                    <a:pt x="21151" y="15333"/>
                    <a:pt x="21212" y="15333"/>
                  </a:cubicBezTo>
                  <a:cubicBezTo>
                    <a:pt x="21235" y="15333"/>
                    <a:pt x="21258" y="15333"/>
                    <a:pt x="21280" y="15333"/>
                  </a:cubicBezTo>
                  <a:cubicBezTo>
                    <a:pt x="21547" y="15322"/>
                    <a:pt x="21813" y="15317"/>
                    <a:pt x="22080" y="15317"/>
                  </a:cubicBezTo>
                  <a:cubicBezTo>
                    <a:pt x="23323" y="15317"/>
                    <a:pt x="24565" y="15413"/>
                    <a:pt x="25808" y="15413"/>
                  </a:cubicBezTo>
                  <a:cubicBezTo>
                    <a:pt x="25862" y="15413"/>
                    <a:pt x="25915" y="15413"/>
                    <a:pt x="25969" y="15413"/>
                  </a:cubicBezTo>
                  <a:cubicBezTo>
                    <a:pt x="26001" y="15413"/>
                    <a:pt x="26036" y="15411"/>
                    <a:pt x="26071" y="15411"/>
                  </a:cubicBezTo>
                  <a:cubicBezTo>
                    <a:pt x="26133" y="15411"/>
                    <a:pt x="26197" y="15418"/>
                    <a:pt x="26249" y="15458"/>
                  </a:cubicBezTo>
                  <a:lnTo>
                    <a:pt x="26285" y="15467"/>
                  </a:lnTo>
                  <a:lnTo>
                    <a:pt x="26320" y="15467"/>
                  </a:lnTo>
                  <a:cubicBezTo>
                    <a:pt x="26457" y="15463"/>
                    <a:pt x="26595" y="15461"/>
                    <a:pt x="26732" y="15461"/>
                  </a:cubicBezTo>
                  <a:cubicBezTo>
                    <a:pt x="27427" y="15461"/>
                    <a:pt x="28120" y="15514"/>
                    <a:pt x="28813" y="15612"/>
                  </a:cubicBezTo>
                  <a:cubicBezTo>
                    <a:pt x="28882" y="15624"/>
                    <a:pt x="28957" y="15642"/>
                    <a:pt x="29032" y="15642"/>
                  </a:cubicBezTo>
                  <a:cubicBezTo>
                    <a:pt x="29136" y="15642"/>
                    <a:pt x="29240" y="15608"/>
                    <a:pt x="29329" y="15478"/>
                  </a:cubicBezTo>
                  <a:cubicBezTo>
                    <a:pt x="28850" y="15478"/>
                    <a:pt x="28416" y="15404"/>
                    <a:pt x="27983" y="15359"/>
                  </a:cubicBezTo>
                  <a:cubicBezTo>
                    <a:pt x="26890" y="15224"/>
                    <a:pt x="25798" y="15233"/>
                    <a:pt x="24705" y="15133"/>
                  </a:cubicBezTo>
                  <a:cubicBezTo>
                    <a:pt x="23729" y="15044"/>
                    <a:pt x="22754" y="15107"/>
                    <a:pt x="21778" y="15062"/>
                  </a:cubicBezTo>
                  <a:cubicBezTo>
                    <a:pt x="20467" y="15007"/>
                    <a:pt x="19158" y="14971"/>
                    <a:pt x="17848" y="14962"/>
                  </a:cubicBezTo>
                  <a:cubicBezTo>
                    <a:pt x="17376" y="14954"/>
                    <a:pt x="16916" y="14853"/>
                    <a:pt x="16453" y="14853"/>
                  </a:cubicBezTo>
                  <a:cubicBezTo>
                    <a:pt x="16376" y="14853"/>
                    <a:pt x="16299" y="14856"/>
                    <a:pt x="16222" y="14862"/>
                  </a:cubicBezTo>
                  <a:cubicBezTo>
                    <a:pt x="16216" y="14863"/>
                    <a:pt x="16210" y="14863"/>
                    <a:pt x="16203" y="14863"/>
                  </a:cubicBezTo>
                  <a:cubicBezTo>
                    <a:pt x="16150" y="14863"/>
                    <a:pt x="16111" y="14831"/>
                    <a:pt x="16088" y="14782"/>
                  </a:cubicBezTo>
                  <a:cubicBezTo>
                    <a:pt x="15980" y="14736"/>
                    <a:pt x="15880" y="14708"/>
                    <a:pt x="15763" y="14708"/>
                  </a:cubicBezTo>
                  <a:cubicBezTo>
                    <a:pt x="14813" y="14674"/>
                    <a:pt x="13875" y="14520"/>
                    <a:pt x="12945" y="14366"/>
                  </a:cubicBezTo>
                  <a:cubicBezTo>
                    <a:pt x="11470" y="14112"/>
                    <a:pt x="10035" y="13707"/>
                    <a:pt x="8680" y="13056"/>
                  </a:cubicBezTo>
                  <a:cubicBezTo>
                    <a:pt x="6658" y="12081"/>
                    <a:pt x="5067" y="10600"/>
                    <a:pt x="3794" y="8766"/>
                  </a:cubicBezTo>
                  <a:cubicBezTo>
                    <a:pt x="2006" y="6191"/>
                    <a:pt x="930" y="3327"/>
                    <a:pt x="469" y="229"/>
                  </a:cubicBezTo>
                  <a:cubicBezTo>
                    <a:pt x="446" y="63"/>
                    <a:pt x="37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6762425" y="2049350"/>
              <a:ext cx="1029750" cy="89875"/>
            </a:xfrm>
            <a:custGeom>
              <a:avLst/>
              <a:gdLst/>
              <a:ahLst/>
              <a:cxnLst/>
              <a:rect l="l" t="t" r="r" b="b"/>
              <a:pathLst>
                <a:path w="41190" h="3595" extrusionOk="0">
                  <a:moveTo>
                    <a:pt x="1855" y="380"/>
                  </a:moveTo>
                  <a:cubicBezTo>
                    <a:pt x="2459" y="437"/>
                    <a:pt x="3062" y="501"/>
                    <a:pt x="3664" y="557"/>
                  </a:cubicBezTo>
                  <a:lnTo>
                    <a:pt x="3664" y="557"/>
                  </a:lnTo>
                  <a:cubicBezTo>
                    <a:pt x="3061" y="509"/>
                    <a:pt x="2456" y="460"/>
                    <a:pt x="1855" y="380"/>
                  </a:cubicBezTo>
                  <a:close/>
                  <a:moveTo>
                    <a:pt x="13168" y="1198"/>
                  </a:moveTo>
                  <a:cubicBezTo>
                    <a:pt x="13340" y="1211"/>
                    <a:pt x="13513" y="1225"/>
                    <a:pt x="13686" y="1239"/>
                  </a:cubicBezTo>
                  <a:cubicBezTo>
                    <a:pt x="13511" y="1239"/>
                    <a:pt x="13341" y="1216"/>
                    <a:pt x="13168" y="1198"/>
                  </a:cubicBezTo>
                  <a:close/>
                  <a:moveTo>
                    <a:pt x="0" y="1"/>
                  </a:moveTo>
                  <a:cubicBezTo>
                    <a:pt x="136" y="275"/>
                    <a:pt x="380" y="286"/>
                    <a:pt x="609" y="286"/>
                  </a:cubicBezTo>
                  <a:cubicBezTo>
                    <a:pt x="629" y="286"/>
                    <a:pt x="650" y="286"/>
                    <a:pt x="670" y="286"/>
                  </a:cubicBezTo>
                  <a:cubicBezTo>
                    <a:pt x="713" y="286"/>
                    <a:pt x="756" y="287"/>
                    <a:pt x="796" y="289"/>
                  </a:cubicBezTo>
                  <a:cubicBezTo>
                    <a:pt x="979" y="303"/>
                    <a:pt x="1162" y="318"/>
                    <a:pt x="1344" y="334"/>
                  </a:cubicBezTo>
                  <a:lnTo>
                    <a:pt x="1344" y="334"/>
                  </a:lnTo>
                  <a:cubicBezTo>
                    <a:pt x="1254" y="343"/>
                    <a:pt x="1166" y="371"/>
                    <a:pt x="1084" y="434"/>
                  </a:cubicBezTo>
                  <a:cubicBezTo>
                    <a:pt x="1121" y="460"/>
                    <a:pt x="1149" y="497"/>
                    <a:pt x="1184" y="497"/>
                  </a:cubicBezTo>
                  <a:cubicBezTo>
                    <a:pt x="2522" y="623"/>
                    <a:pt x="3840" y="786"/>
                    <a:pt x="5177" y="868"/>
                  </a:cubicBezTo>
                  <a:cubicBezTo>
                    <a:pt x="5691" y="894"/>
                    <a:pt x="6216" y="894"/>
                    <a:pt x="6721" y="948"/>
                  </a:cubicBezTo>
                  <a:cubicBezTo>
                    <a:pt x="7859" y="1076"/>
                    <a:pt x="8997" y="1102"/>
                    <a:pt x="10135" y="1176"/>
                  </a:cubicBezTo>
                  <a:cubicBezTo>
                    <a:pt x="10805" y="1211"/>
                    <a:pt x="11473" y="1273"/>
                    <a:pt x="12140" y="1293"/>
                  </a:cubicBezTo>
                  <a:cubicBezTo>
                    <a:pt x="12520" y="1310"/>
                    <a:pt x="12890" y="1338"/>
                    <a:pt x="13270" y="1373"/>
                  </a:cubicBezTo>
                  <a:cubicBezTo>
                    <a:pt x="14048" y="1447"/>
                    <a:pt x="14815" y="1518"/>
                    <a:pt x="15592" y="1609"/>
                  </a:cubicBezTo>
                  <a:cubicBezTo>
                    <a:pt x="16422" y="1698"/>
                    <a:pt x="17246" y="1815"/>
                    <a:pt x="18076" y="1898"/>
                  </a:cubicBezTo>
                  <a:cubicBezTo>
                    <a:pt x="18665" y="1959"/>
                    <a:pt x="19254" y="2115"/>
                    <a:pt x="19853" y="2115"/>
                  </a:cubicBezTo>
                  <a:cubicBezTo>
                    <a:pt x="19869" y="2115"/>
                    <a:pt x="19885" y="2115"/>
                    <a:pt x="19901" y="2114"/>
                  </a:cubicBezTo>
                  <a:cubicBezTo>
                    <a:pt x="20469" y="2195"/>
                    <a:pt x="21048" y="2286"/>
                    <a:pt x="21616" y="2368"/>
                  </a:cubicBezTo>
                  <a:cubicBezTo>
                    <a:pt x="22457" y="2494"/>
                    <a:pt x="23287" y="2628"/>
                    <a:pt x="24118" y="2747"/>
                  </a:cubicBezTo>
                  <a:cubicBezTo>
                    <a:pt x="24959" y="2865"/>
                    <a:pt x="25789" y="2990"/>
                    <a:pt x="26630" y="3107"/>
                  </a:cubicBezTo>
                  <a:cubicBezTo>
                    <a:pt x="27478" y="3224"/>
                    <a:pt x="28336" y="3315"/>
                    <a:pt x="29186" y="3415"/>
                  </a:cubicBezTo>
                  <a:cubicBezTo>
                    <a:pt x="29754" y="3487"/>
                    <a:pt x="30333" y="3461"/>
                    <a:pt x="30903" y="3532"/>
                  </a:cubicBezTo>
                  <a:cubicBezTo>
                    <a:pt x="31260" y="3577"/>
                    <a:pt x="31618" y="3594"/>
                    <a:pt x="31976" y="3594"/>
                  </a:cubicBezTo>
                  <a:cubicBezTo>
                    <a:pt x="32705" y="3594"/>
                    <a:pt x="33434" y="3523"/>
                    <a:pt x="34155" y="3469"/>
                  </a:cubicBezTo>
                  <a:cubicBezTo>
                    <a:pt x="35139" y="3398"/>
                    <a:pt x="36106" y="3170"/>
                    <a:pt x="37044" y="2873"/>
                  </a:cubicBezTo>
                  <a:cubicBezTo>
                    <a:pt x="37252" y="2756"/>
                    <a:pt x="37495" y="2719"/>
                    <a:pt x="37712" y="2620"/>
                  </a:cubicBezTo>
                  <a:cubicBezTo>
                    <a:pt x="38029" y="2485"/>
                    <a:pt x="38317" y="2303"/>
                    <a:pt x="38642" y="2195"/>
                  </a:cubicBezTo>
                  <a:cubicBezTo>
                    <a:pt x="38779" y="2114"/>
                    <a:pt x="38913" y="2023"/>
                    <a:pt x="39058" y="1943"/>
                  </a:cubicBezTo>
                  <a:cubicBezTo>
                    <a:pt x="39312" y="1781"/>
                    <a:pt x="39563" y="1618"/>
                    <a:pt x="39817" y="1447"/>
                  </a:cubicBezTo>
                  <a:lnTo>
                    <a:pt x="39808" y="1447"/>
                  </a:lnTo>
                  <a:cubicBezTo>
                    <a:pt x="39962" y="1338"/>
                    <a:pt x="40079" y="1193"/>
                    <a:pt x="40233" y="1102"/>
                  </a:cubicBezTo>
                  <a:lnTo>
                    <a:pt x="40313" y="1022"/>
                  </a:lnTo>
                  <a:cubicBezTo>
                    <a:pt x="40567" y="840"/>
                    <a:pt x="40756" y="606"/>
                    <a:pt x="40972" y="389"/>
                  </a:cubicBezTo>
                  <a:cubicBezTo>
                    <a:pt x="41046" y="317"/>
                    <a:pt x="41189" y="226"/>
                    <a:pt x="41072" y="118"/>
                  </a:cubicBezTo>
                  <a:cubicBezTo>
                    <a:pt x="41045" y="95"/>
                    <a:pt x="41020" y="85"/>
                    <a:pt x="40996" y="85"/>
                  </a:cubicBezTo>
                  <a:cubicBezTo>
                    <a:pt x="40918" y="85"/>
                    <a:pt x="40858" y="189"/>
                    <a:pt x="40801" y="244"/>
                  </a:cubicBezTo>
                  <a:cubicBezTo>
                    <a:pt x="40368" y="688"/>
                    <a:pt x="39908" y="1102"/>
                    <a:pt x="39375" y="1436"/>
                  </a:cubicBezTo>
                  <a:cubicBezTo>
                    <a:pt x="38779" y="1844"/>
                    <a:pt x="38137" y="2169"/>
                    <a:pt x="37461" y="2448"/>
                  </a:cubicBezTo>
                  <a:cubicBezTo>
                    <a:pt x="36385" y="2891"/>
                    <a:pt x="35256" y="3107"/>
                    <a:pt x="34118" y="3244"/>
                  </a:cubicBezTo>
                  <a:cubicBezTo>
                    <a:pt x="33478" y="3316"/>
                    <a:pt x="32838" y="3346"/>
                    <a:pt x="32199" y="3346"/>
                  </a:cubicBezTo>
                  <a:cubicBezTo>
                    <a:pt x="31404" y="3346"/>
                    <a:pt x="30610" y="3300"/>
                    <a:pt x="29819" y="3235"/>
                  </a:cubicBezTo>
                  <a:cubicBezTo>
                    <a:pt x="29140" y="3181"/>
                    <a:pt x="28464" y="3116"/>
                    <a:pt x="27786" y="3018"/>
                  </a:cubicBezTo>
                  <a:cubicBezTo>
                    <a:pt x="27144" y="2919"/>
                    <a:pt x="26502" y="2828"/>
                    <a:pt x="25863" y="2747"/>
                  </a:cubicBezTo>
                  <a:cubicBezTo>
                    <a:pt x="24625" y="2594"/>
                    <a:pt x="23404" y="2385"/>
                    <a:pt x="22177" y="2186"/>
                  </a:cubicBezTo>
                  <a:cubicBezTo>
                    <a:pt x="22158" y="2169"/>
                    <a:pt x="22132" y="2141"/>
                    <a:pt x="22112" y="2132"/>
                  </a:cubicBezTo>
                  <a:cubicBezTo>
                    <a:pt x="21137" y="1989"/>
                    <a:pt x="20161" y="1826"/>
                    <a:pt x="19186" y="1698"/>
                  </a:cubicBezTo>
                  <a:cubicBezTo>
                    <a:pt x="18210" y="1573"/>
                    <a:pt x="17235" y="1447"/>
                    <a:pt x="16251" y="1328"/>
                  </a:cubicBezTo>
                  <a:cubicBezTo>
                    <a:pt x="14932" y="1165"/>
                    <a:pt x="13595" y="1067"/>
                    <a:pt x="12268" y="948"/>
                  </a:cubicBezTo>
                  <a:cubicBezTo>
                    <a:pt x="11447" y="868"/>
                    <a:pt x="10606" y="831"/>
                    <a:pt x="9775" y="786"/>
                  </a:cubicBezTo>
                  <a:cubicBezTo>
                    <a:pt x="8357" y="705"/>
                    <a:pt x="6938" y="614"/>
                    <a:pt x="5520" y="525"/>
                  </a:cubicBezTo>
                  <a:cubicBezTo>
                    <a:pt x="4644" y="471"/>
                    <a:pt x="3777" y="398"/>
                    <a:pt x="2901" y="326"/>
                  </a:cubicBezTo>
                  <a:cubicBezTo>
                    <a:pt x="2559" y="298"/>
                    <a:pt x="2214" y="255"/>
                    <a:pt x="1871" y="209"/>
                  </a:cubicBezTo>
                  <a:cubicBezTo>
                    <a:pt x="1247" y="135"/>
                    <a:pt x="63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7289700" y="1339225"/>
              <a:ext cx="481050" cy="315675"/>
            </a:xfrm>
            <a:custGeom>
              <a:avLst/>
              <a:gdLst/>
              <a:ahLst/>
              <a:cxnLst/>
              <a:rect l="l" t="t" r="r" b="b"/>
              <a:pathLst>
                <a:path w="19242" h="12627" extrusionOk="0">
                  <a:moveTo>
                    <a:pt x="153" y="1"/>
                  </a:moveTo>
                  <a:cubicBezTo>
                    <a:pt x="1" y="1"/>
                    <a:pt x="68" y="111"/>
                    <a:pt x="154" y="207"/>
                  </a:cubicBezTo>
                  <a:cubicBezTo>
                    <a:pt x="696" y="567"/>
                    <a:pt x="1249" y="911"/>
                    <a:pt x="1826" y="1200"/>
                  </a:cubicBezTo>
                  <a:cubicBezTo>
                    <a:pt x="2025" y="1325"/>
                    <a:pt x="2251" y="1388"/>
                    <a:pt x="2422" y="1542"/>
                  </a:cubicBezTo>
                  <a:lnTo>
                    <a:pt x="2422" y="1534"/>
                  </a:lnTo>
                  <a:cubicBezTo>
                    <a:pt x="2613" y="1670"/>
                    <a:pt x="2838" y="1724"/>
                    <a:pt x="3009" y="1876"/>
                  </a:cubicBezTo>
                  <a:cubicBezTo>
                    <a:pt x="3200" y="2004"/>
                    <a:pt x="3434" y="2058"/>
                    <a:pt x="3597" y="2221"/>
                  </a:cubicBezTo>
                  <a:cubicBezTo>
                    <a:pt x="3688" y="2320"/>
                    <a:pt x="3796" y="2364"/>
                    <a:pt x="3931" y="2383"/>
                  </a:cubicBezTo>
                  <a:cubicBezTo>
                    <a:pt x="4176" y="2537"/>
                    <a:pt x="4464" y="2609"/>
                    <a:pt x="4689" y="2808"/>
                  </a:cubicBezTo>
                  <a:cubicBezTo>
                    <a:pt x="4726" y="2880"/>
                    <a:pt x="4789" y="2880"/>
                    <a:pt x="4852" y="2880"/>
                  </a:cubicBezTo>
                  <a:cubicBezTo>
                    <a:pt x="5097" y="3042"/>
                    <a:pt x="5394" y="3114"/>
                    <a:pt x="5611" y="3313"/>
                  </a:cubicBezTo>
                  <a:cubicBezTo>
                    <a:pt x="5765" y="3430"/>
                    <a:pt x="5918" y="3530"/>
                    <a:pt x="6107" y="3556"/>
                  </a:cubicBezTo>
                  <a:cubicBezTo>
                    <a:pt x="6307" y="3684"/>
                    <a:pt x="6532" y="3738"/>
                    <a:pt x="6703" y="3901"/>
                  </a:cubicBezTo>
                  <a:cubicBezTo>
                    <a:pt x="6857" y="4018"/>
                    <a:pt x="7011" y="4118"/>
                    <a:pt x="7200" y="4144"/>
                  </a:cubicBezTo>
                  <a:cubicBezTo>
                    <a:pt x="7399" y="4272"/>
                    <a:pt x="7625" y="4326"/>
                    <a:pt x="7796" y="4488"/>
                  </a:cubicBezTo>
                  <a:cubicBezTo>
                    <a:pt x="7887" y="4586"/>
                    <a:pt x="7995" y="4640"/>
                    <a:pt x="8132" y="4651"/>
                  </a:cubicBezTo>
                  <a:cubicBezTo>
                    <a:pt x="8320" y="4768"/>
                    <a:pt x="8546" y="4839"/>
                    <a:pt x="8728" y="4985"/>
                  </a:cubicBezTo>
                  <a:cubicBezTo>
                    <a:pt x="9964" y="5761"/>
                    <a:pt x="11256" y="6439"/>
                    <a:pt x="12485" y="7224"/>
                  </a:cubicBezTo>
                  <a:cubicBezTo>
                    <a:pt x="14698" y="8633"/>
                    <a:pt x="16820" y="10151"/>
                    <a:pt x="18592" y="12110"/>
                  </a:cubicBezTo>
                  <a:cubicBezTo>
                    <a:pt x="18763" y="12292"/>
                    <a:pt x="18917" y="12490"/>
                    <a:pt x="19134" y="12626"/>
                  </a:cubicBezTo>
                  <a:cubicBezTo>
                    <a:pt x="19242" y="12282"/>
                    <a:pt x="18852" y="12256"/>
                    <a:pt x="18780" y="12056"/>
                  </a:cubicBezTo>
                  <a:lnTo>
                    <a:pt x="18780" y="12056"/>
                  </a:lnTo>
                  <a:cubicBezTo>
                    <a:pt x="19014" y="12282"/>
                    <a:pt x="19014" y="12282"/>
                    <a:pt x="19231" y="12364"/>
                  </a:cubicBezTo>
                  <a:cubicBezTo>
                    <a:pt x="19231" y="12256"/>
                    <a:pt x="19160" y="12193"/>
                    <a:pt x="19097" y="12119"/>
                  </a:cubicBezTo>
                  <a:cubicBezTo>
                    <a:pt x="17779" y="10710"/>
                    <a:pt x="16333" y="9437"/>
                    <a:pt x="14752" y="8336"/>
                  </a:cubicBezTo>
                  <a:cubicBezTo>
                    <a:pt x="13098" y="7170"/>
                    <a:pt x="11384" y="6114"/>
                    <a:pt x="9612" y="5139"/>
                  </a:cubicBezTo>
                  <a:cubicBezTo>
                    <a:pt x="9188" y="4902"/>
                    <a:pt x="8791" y="4614"/>
                    <a:pt x="8320" y="4469"/>
                  </a:cubicBezTo>
                  <a:cubicBezTo>
                    <a:pt x="8121" y="4352"/>
                    <a:pt x="7904" y="4280"/>
                    <a:pt x="7716" y="4144"/>
                  </a:cubicBezTo>
                  <a:cubicBezTo>
                    <a:pt x="7590" y="4118"/>
                    <a:pt x="7471" y="4072"/>
                    <a:pt x="7382" y="3972"/>
                  </a:cubicBezTo>
                  <a:cubicBezTo>
                    <a:pt x="7145" y="3810"/>
                    <a:pt x="6866" y="3719"/>
                    <a:pt x="6623" y="3556"/>
                  </a:cubicBezTo>
                  <a:cubicBezTo>
                    <a:pt x="6495" y="3530"/>
                    <a:pt x="6378" y="3485"/>
                    <a:pt x="6289" y="3385"/>
                  </a:cubicBezTo>
                  <a:cubicBezTo>
                    <a:pt x="5999" y="3188"/>
                    <a:pt x="5656" y="3079"/>
                    <a:pt x="5368" y="2880"/>
                  </a:cubicBezTo>
                  <a:cubicBezTo>
                    <a:pt x="5240" y="2862"/>
                    <a:pt x="5123" y="2817"/>
                    <a:pt x="5032" y="2709"/>
                  </a:cubicBezTo>
                  <a:cubicBezTo>
                    <a:pt x="4852" y="2581"/>
                    <a:pt x="4626" y="2518"/>
                    <a:pt x="4447" y="2383"/>
                  </a:cubicBezTo>
                  <a:cubicBezTo>
                    <a:pt x="4310" y="2355"/>
                    <a:pt x="4193" y="2310"/>
                    <a:pt x="4110" y="2201"/>
                  </a:cubicBezTo>
                  <a:cubicBezTo>
                    <a:pt x="3868" y="2039"/>
                    <a:pt x="3579" y="1967"/>
                    <a:pt x="3352" y="1787"/>
                  </a:cubicBezTo>
                  <a:cubicBezTo>
                    <a:pt x="3163" y="1659"/>
                    <a:pt x="2946" y="1588"/>
                    <a:pt x="2766" y="1453"/>
                  </a:cubicBezTo>
                  <a:cubicBezTo>
                    <a:pt x="2008" y="1074"/>
                    <a:pt x="1284" y="649"/>
                    <a:pt x="579" y="187"/>
                  </a:cubicBezTo>
                  <a:cubicBezTo>
                    <a:pt x="471" y="116"/>
                    <a:pt x="354" y="16"/>
                    <a:pt x="228" y="7"/>
                  </a:cubicBezTo>
                  <a:cubicBezTo>
                    <a:pt x="199" y="3"/>
                    <a:pt x="174" y="1"/>
                    <a:pt x="1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6569175" y="1995175"/>
              <a:ext cx="549600" cy="88125"/>
            </a:xfrm>
            <a:custGeom>
              <a:avLst/>
              <a:gdLst/>
              <a:ahLst/>
              <a:cxnLst/>
              <a:rect l="l" t="t" r="r" b="b"/>
              <a:pathLst>
                <a:path w="21984" h="3525" extrusionOk="0">
                  <a:moveTo>
                    <a:pt x="89" y="0"/>
                  </a:moveTo>
                  <a:lnTo>
                    <a:pt x="89" y="0"/>
                  </a:lnTo>
                  <a:cubicBezTo>
                    <a:pt x="180" y="126"/>
                    <a:pt x="126" y="208"/>
                    <a:pt x="0" y="254"/>
                  </a:cubicBezTo>
                  <a:cubicBezTo>
                    <a:pt x="676" y="676"/>
                    <a:pt x="1435" y="904"/>
                    <a:pt x="2185" y="1175"/>
                  </a:cubicBezTo>
                  <a:cubicBezTo>
                    <a:pt x="3711" y="1706"/>
                    <a:pt x="5274" y="2085"/>
                    <a:pt x="6874" y="2348"/>
                  </a:cubicBezTo>
                  <a:cubicBezTo>
                    <a:pt x="7483" y="2443"/>
                    <a:pt x="8094" y="2603"/>
                    <a:pt x="8721" y="2603"/>
                  </a:cubicBezTo>
                  <a:cubicBezTo>
                    <a:pt x="8752" y="2603"/>
                    <a:pt x="8783" y="2602"/>
                    <a:pt x="8814" y="2601"/>
                  </a:cubicBezTo>
                  <a:cubicBezTo>
                    <a:pt x="8913" y="2588"/>
                    <a:pt x="9012" y="2582"/>
                    <a:pt x="9110" y="2582"/>
                  </a:cubicBezTo>
                  <a:cubicBezTo>
                    <a:pt x="9472" y="2582"/>
                    <a:pt x="9831" y="2659"/>
                    <a:pt x="10180" y="2701"/>
                  </a:cubicBezTo>
                  <a:cubicBezTo>
                    <a:pt x="10982" y="2801"/>
                    <a:pt x="11787" y="2844"/>
                    <a:pt x="12582" y="2918"/>
                  </a:cubicBezTo>
                  <a:cubicBezTo>
                    <a:pt x="13386" y="2989"/>
                    <a:pt x="14191" y="3052"/>
                    <a:pt x="14993" y="3089"/>
                  </a:cubicBezTo>
                  <a:cubicBezTo>
                    <a:pt x="16042" y="3135"/>
                    <a:pt x="17098" y="3215"/>
                    <a:pt x="18156" y="3252"/>
                  </a:cubicBezTo>
                  <a:cubicBezTo>
                    <a:pt x="18725" y="3283"/>
                    <a:pt x="19295" y="3371"/>
                    <a:pt x="19870" y="3371"/>
                  </a:cubicBezTo>
                  <a:cubicBezTo>
                    <a:pt x="19978" y="3371"/>
                    <a:pt x="20087" y="3367"/>
                    <a:pt x="20196" y="3360"/>
                  </a:cubicBezTo>
                  <a:cubicBezTo>
                    <a:pt x="20210" y="3358"/>
                    <a:pt x="20225" y="3357"/>
                    <a:pt x="20239" y="3357"/>
                  </a:cubicBezTo>
                  <a:cubicBezTo>
                    <a:pt x="20279" y="3357"/>
                    <a:pt x="20318" y="3365"/>
                    <a:pt x="20358" y="3378"/>
                  </a:cubicBezTo>
                  <a:cubicBezTo>
                    <a:pt x="20820" y="3486"/>
                    <a:pt x="21299" y="3414"/>
                    <a:pt x="21767" y="3514"/>
                  </a:cubicBezTo>
                  <a:cubicBezTo>
                    <a:pt x="21787" y="3519"/>
                    <a:pt x="21811" y="3525"/>
                    <a:pt x="21835" y="3525"/>
                  </a:cubicBezTo>
                  <a:cubicBezTo>
                    <a:pt x="21892" y="3525"/>
                    <a:pt x="21954" y="3497"/>
                    <a:pt x="21984" y="3378"/>
                  </a:cubicBezTo>
                  <a:cubicBezTo>
                    <a:pt x="21570" y="3343"/>
                    <a:pt x="21162" y="3332"/>
                    <a:pt x="20757" y="3278"/>
                  </a:cubicBezTo>
                  <a:cubicBezTo>
                    <a:pt x="20007" y="3161"/>
                    <a:pt x="19239" y="3180"/>
                    <a:pt x="18481" y="3115"/>
                  </a:cubicBezTo>
                  <a:cubicBezTo>
                    <a:pt x="17477" y="3044"/>
                    <a:pt x="16484" y="2989"/>
                    <a:pt x="15480" y="2944"/>
                  </a:cubicBezTo>
                  <a:cubicBezTo>
                    <a:pt x="14841" y="2918"/>
                    <a:pt x="14208" y="2844"/>
                    <a:pt x="13566" y="2827"/>
                  </a:cubicBezTo>
                  <a:cubicBezTo>
                    <a:pt x="13178" y="2818"/>
                    <a:pt x="12790" y="2810"/>
                    <a:pt x="12402" y="2755"/>
                  </a:cubicBezTo>
                  <a:cubicBezTo>
                    <a:pt x="11624" y="2638"/>
                    <a:pt x="10830" y="2647"/>
                    <a:pt x="10044" y="2519"/>
                  </a:cubicBezTo>
                  <a:cubicBezTo>
                    <a:pt x="9476" y="2430"/>
                    <a:pt x="8888" y="2422"/>
                    <a:pt x="8318" y="2322"/>
                  </a:cubicBezTo>
                  <a:cubicBezTo>
                    <a:pt x="8129" y="2285"/>
                    <a:pt x="7884" y="2356"/>
                    <a:pt x="7730" y="2168"/>
                  </a:cubicBezTo>
                  <a:cubicBezTo>
                    <a:pt x="7542" y="2023"/>
                    <a:pt x="7308" y="2059"/>
                    <a:pt x="7091" y="2031"/>
                  </a:cubicBezTo>
                  <a:cubicBezTo>
                    <a:pt x="5149" y="1706"/>
                    <a:pt x="3252" y="1210"/>
                    <a:pt x="1409" y="505"/>
                  </a:cubicBezTo>
                  <a:cubicBezTo>
                    <a:pt x="976" y="343"/>
                    <a:pt x="559" y="91"/>
                    <a:pt x="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7746775" y="1635675"/>
              <a:ext cx="111775" cy="449625"/>
            </a:xfrm>
            <a:custGeom>
              <a:avLst/>
              <a:gdLst/>
              <a:ahLst/>
              <a:cxnLst/>
              <a:rect l="l" t="t" r="r" b="b"/>
              <a:pathLst>
                <a:path w="4471" h="17985" extrusionOk="0">
                  <a:moveTo>
                    <a:pt x="209" y="1"/>
                  </a:moveTo>
                  <a:lnTo>
                    <a:pt x="209" y="1"/>
                  </a:lnTo>
                  <a:cubicBezTo>
                    <a:pt x="289" y="135"/>
                    <a:pt x="426" y="207"/>
                    <a:pt x="525" y="315"/>
                  </a:cubicBezTo>
                  <a:cubicBezTo>
                    <a:pt x="651" y="452"/>
                    <a:pt x="859" y="543"/>
                    <a:pt x="851" y="768"/>
                  </a:cubicBezTo>
                  <a:cubicBezTo>
                    <a:pt x="959" y="922"/>
                    <a:pt x="1102" y="1031"/>
                    <a:pt x="1193" y="1193"/>
                  </a:cubicBezTo>
                  <a:cubicBezTo>
                    <a:pt x="1618" y="1724"/>
                    <a:pt x="1969" y="2312"/>
                    <a:pt x="2349" y="2873"/>
                  </a:cubicBezTo>
                  <a:cubicBezTo>
                    <a:pt x="2520" y="3036"/>
                    <a:pt x="2574" y="3270"/>
                    <a:pt x="2702" y="3469"/>
                  </a:cubicBezTo>
                  <a:cubicBezTo>
                    <a:pt x="2728" y="3658"/>
                    <a:pt x="2828" y="3812"/>
                    <a:pt x="2936" y="3966"/>
                  </a:cubicBezTo>
                  <a:cubicBezTo>
                    <a:pt x="3053" y="4146"/>
                    <a:pt x="3135" y="4345"/>
                    <a:pt x="3207" y="4553"/>
                  </a:cubicBezTo>
                  <a:cubicBezTo>
                    <a:pt x="3261" y="4850"/>
                    <a:pt x="3398" y="5121"/>
                    <a:pt x="3523" y="5392"/>
                  </a:cubicBezTo>
                  <a:cubicBezTo>
                    <a:pt x="3831" y="6251"/>
                    <a:pt x="4029" y="7127"/>
                    <a:pt x="4111" y="8039"/>
                  </a:cubicBezTo>
                  <a:cubicBezTo>
                    <a:pt x="4211" y="9123"/>
                    <a:pt x="4228" y="10198"/>
                    <a:pt x="4037" y="11263"/>
                  </a:cubicBezTo>
                  <a:cubicBezTo>
                    <a:pt x="3920" y="11462"/>
                    <a:pt x="3929" y="11688"/>
                    <a:pt x="3885" y="11896"/>
                  </a:cubicBezTo>
                  <a:cubicBezTo>
                    <a:pt x="3461" y="13730"/>
                    <a:pt x="2665" y="15373"/>
                    <a:pt x="1373" y="16765"/>
                  </a:cubicBezTo>
                  <a:cubicBezTo>
                    <a:pt x="948" y="17216"/>
                    <a:pt x="434" y="17549"/>
                    <a:pt x="1" y="17983"/>
                  </a:cubicBezTo>
                  <a:cubicBezTo>
                    <a:pt x="10" y="17984"/>
                    <a:pt x="19" y="17985"/>
                    <a:pt x="28" y="17985"/>
                  </a:cubicBezTo>
                  <a:cubicBezTo>
                    <a:pt x="106" y="17985"/>
                    <a:pt x="171" y="17944"/>
                    <a:pt x="235" y="17903"/>
                  </a:cubicBezTo>
                  <a:cubicBezTo>
                    <a:pt x="642" y="17614"/>
                    <a:pt x="1022" y="17289"/>
                    <a:pt x="1373" y="16927"/>
                  </a:cubicBezTo>
                  <a:cubicBezTo>
                    <a:pt x="1455" y="16836"/>
                    <a:pt x="1527" y="16719"/>
                    <a:pt x="1726" y="16682"/>
                  </a:cubicBezTo>
                  <a:lnTo>
                    <a:pt x="1726" y="16682"/>
                  </a:lnTo>
                  <a:cubicBezTo>
                    <a:pt x="1481" y="17053"/>
                    <a:pt x="1139" y="17252"/>
                    <a:pt x="939" y="17569"/>
                  </a:cubicBezTo>
                  <a:cubicBezTo>
                    <a:pt x="945" y="17569"/>
                    <a:pt x="950" y="17569"/>
                    <a:pt x="955" y="17569"/>
                  </a:cubicBezTo>
                  <a:cubicBezTo>
                    <a:pt x="1090" y="17569"/>
                    <a:pt x="1168" y="17458"/>
                    <a:pt x="1247" y="17378"/>
                  </a:cubicBezTo>
                  <a:cubicBezTo>
                    <a:pt x="2277" y="16385"/>
                    <a:pt x="3073" y="15239"/>
                    <a:pt x="3604" y="13910"/>
                  </a:cubicBezTo>
                  <a:cubicBezTo>
                    <a:pt x="3831" y="13333"/>
                    <a:pt x="4083" y="12746"/>
                    <a:pt x="4137" y="12113"/>
                  </a:cubicBezTo>
                  <a:cubicBezTo>
                    <a:pt x="4245" y="11445"/>
                    <a:pt x="4408" y="10786"/>
                    <a:pt x="4427" y="10107"/>
                  </a:cubicBezTo>
                  <a:cubicBezTo>
                    <a:pt x="4471" y="8798"/>
                    <a:pt x="4354" y="7497"/>
                    <a:pt x="4048" y="6223"/>
                  </a:cubicBezTo>
                  <a:cubicBezTo>
                    <a:pt x="3957" y="5943"/>
                    <a:pt x="3875" y="5663"/>
                    <a:pt x="3794" y="5384"/>
                  </a:cubicBezTo>
                  <a:cubicBezTo>
                    <a:pt x="3695" y="5329"/>
                    <a:pt x="3723" y="5221"/>
                    <a:pt x="3712" y="5130"/>
                  </a:cubicBezTo>
                  <a:cubicBezTo>
                    <a:pt x="3595" y="4859"/>
                    <a:pt x="3495" y="4571"/>
                    <a:pt x="3378" y="4291"/>
                  </a:cubicBezTo>
                  <a:cubicBezTo>
                    <a:pt x="3190" y="3892"/>
                    <a:pt x="3018" y="3495"/>
                    <a:pt x="2791" y="3116"/>
                  </a:cubicBezTo>
                  <a:cubicBezTo>
                    <a:pt x="2448" y="2548"/>
                    <a:pt x="2078" y="1987"/>
                    <a:pt x="1698" y="1436"/>
                  </a:cubicBezTo>
                  <a:cubicBezTo>
                    <a:pt x="1464" y="1119"/>
                    <a:pt x="1193" y="822"/>
                    <a:pt x="948" y="506"/>
                  </a:cubicBezTo>
                  <a:cubicBezTo>
                    <a:pt x="668" y="389"/>
                    <a:pt x="551" y="44"/>
                    <a:pt x="2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7137300" y="1144425"/>
              <a:ext cx="166900" cy="199975"/>
            </a:xfrm>
            <a:custGeom>
              <a:avLst/>
              <a:gdLst/>
              <a:ahLst/>
              <a:cxnLst/>
              <a:rect l="l" t="t" r="r" b="b"/>
              <a:pathLst>
                <a:path w="6676" h="7999" extrusionOk="0">
                  <a:moveTo>
                    <a:pt x="426" y="0"/>
                  </a:moveTo>
                  <a:cubicBezTo>
                    <a:pt x="364" y="0"/>
                    <a:pt x="305" y="24"/>
                    <a:pt x="271" y="86"/>
                  </a:cubicBezTo>
                  <a:cubicBezTo>
                    <a:pt x="217" y="166"/>
                    <a:pt x="191" y="266"/>
                    <a:pt x="163" y="357"/>
                  </a:cubicBezTo>
                  <a:cubicBezTo>
                    <a:pt x="0" y="934"/>
                    <a:pt x="18" y="1504"/>
                    <a:pt x="191" y="2081"/>
                  </a:cubicBezTo>
                  <a:cubicBezTo>
                    <a:pt x="471" y="3048"/>
                    <a:pt x="1039" y="3834"/>
                    <a:pt x="1709" y="4556"/>
                  </a:cubicBezTo>
                  <a:cubicBezTo>
                    <a:pt x="2539" y="5460"/>
                    <a:pt x="3514" y="6210"/>
                    <a:pt x="4527" y="6904"/>
                  </a:cubicBezTo>
                  <a:cubicBezTo>
                    <a:pt x="5086" y="7283"/>
                    <a:pt x="5619" y="7717"/>
                    <a:pt x="6250" y="7999"/>
                  </a:cubicBezTo>
                  <a:cubicBezTo>
                    <a:pt x="6259" y="7946"/>
                    <a:pt x="6170" y="7835"/>
                    <a:pt x="6254" y="7835"/>
                  </a:cubicBezTo>
                  <a:cubicBezTo>
                    <a:pt x="6274" y="7835"/>
                    <a:pt x="6301" y="7840"/>
                    <a:pt x="6341" y="7854"/>
                  </a:cubicBezTo>
                  <a:cubicBezTo>
                    <a:pt x="6445" y="7897"/>
                    <a:pt x="6540" y="7980"/>
                    <a:pt x="6658" y="7980"/>
                  </a:cubicBezTo>
                  <a:cubicBezTo>
                    <a:pt x="6664" y="7980"/>
                    <a:pt x="6669" y="7980"/>
                    <a:pt x="6675" y="7979"/>
                  </a:cubicBezTo>
                  <a:cubicBezTo>
                    <a:pt x="6640" y="7862"/>
                    <a:pt x="6521" y="7825"/>
                    <a:pt x="6432" y="7771"/>
                  </a:cubicBezTo>
                  <a:cubicBezTo>
                    <a:pt x="5420" y="7132"/>
                    <a:pt x="4418" y="6471"/>
                    <a:pt x="3486" y="5712"/>
                  </a:cubicBezTo>
                  <a:cubicBezTo>
                    <a:pt x="2610" y="5018"/>
                    <a:pt x="1789" y="4259"/>
                    <a:pt x="1147" y="3338"/>
                  </a:cubicBezTo>
                  <a:cubicBezTo>
                    <a:pt x="688" y="2668"/>
                    <a:pt x="380" y="1946"/>
                    <a:pt x="380" y="1125"/>
                  </a:cubicBezTo>
                  <a:cubicBezTo>
                    <a:pt x="371" y="808"/>
                    <a:pt x="488" y="520"/>
                    <a:pt x="560" y="229"/>
                  </a:cubicBezTo>
                  <a:cubicBezTo>
                    <a:pt x="579" y="149"/>
                    <a:pt x="659" y="58"/>
                    <a:pt x="534" y="21"/>
                  </a:cubicBezTo>
                  <a:cubicBezTo>
                    <a:pt x="500" y="8"/>
                    <a:pt x="463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7259950" y="2102200"/>
              <a:ext cx="428600" cy="38025"/>
            </a:xfrm>
            <a:custGeom>
              <a:avLst/>
              <a:gdLst/>
              <a:ahLst/>
              <a:cxnLst/>
              <a:rect l="l" t="t" r="r" b="b"/>
              <a:pathLst>
                <a:path w="17144" h="1521" extrusionOk="0">
                  <a:moveTo>
                    <a:pt x="0" y="0"/>
                  </a:moveTo>
                  <a:cubicBezTo>
                    <a:pt x="234" y="126"/>
                    <a:pt x="505" y="118"/>
                    <a:pt x="759" y="163"/>
                  </a:cubicBezTo>
                  <a:cubicBezTo>
                    <a:pt x="1598" y="297"/>
                    <a:pt x="2439" y="417"/>
                    <a:pt x="3278" y="542"/>
                  </a:cubicBezTo>
                  <a:cubicBezTo>
                    <a:pt x="4282" y="696"/>
                    <a:pt x="5274" y="868"/>
                    <a:pt x="6287" y="993"/>
                  </a:cubicBezTo>
                  <a:cubicBezTo>
                    <a:pt x="7072" y="1093"/>
                    <a:pt x="7859" y="1193"/>
                    <a:pt x="8643" y="1284"/>
                  </a:cubicBezTo>
                  <a:cubicBezTo>
                    <a:pt x="9556" y="1392"/>
                    <a:pt x="10469" y="1446"/>
                    <a:pt x="11390" y="1501"/>
                  </a:cubicBezTo>
                  <a:cubicBezTo>
                    <a:pt x="11674" y="1514"/>
                    <a:pt x="11958" y="1521"/>
                    <a:pt x="12243" y="1521"/>
                  </a:cubicBezTo>
                  <a:cubicBezTo>
                    <a:pt x="13279" y="1521"/>
                    <a:pt x="14319" y="1431"/>
                    <a:pt x="15346" y="1247"/>
                  </a:cubicBezTo>
                  <a:cubicBezTo>
                    <a:pt x="15960" y="1139"/>
                    <a:pt x="16584" y="1056"/>
                    <a:pt x="17143" y="759"/>
                  </a:cubicBezTo>
                  <a:cubicBezTo>
                    <a:pt x="17128" y="758"/>
                    <a:pt x="17113" y="758"/>
                    <a:pt x="17098" y="758"/>
                  </a:cubicBezTo>
                  <a:cubicBezTo>
                    <a:pt x="16972" y="758"/>
                    <a:pt x="16858" y="789"/>
                    <a:pt x="16736" y="822"/>
                  </a:cubicBezTo>
                  <a:cubicBezTo>
                    <a:pt x="15655" y="1111"/>
                    <a:pt x="14572" y="1348"/>
                    <a:pt x="13450" y="1348"/>
                  </a:cubicBezTo>
                  <a:cubicBezTo>
                    <a:pt x="13411" y="1348"/>
                    <a:pt x="13372" y="1347"/>
                    <a:pt x="13332" y="1347"/>
                  </a:cubicBezTo>
                  <a:cubicBezTo>
                    <a:pt x="13261" y="1342"/>
                    <a:pt x="13188" y="1334"/>
                    <a:pt x="13117" y="1334"/>
                  </a:cubicBezTo>
                  <a:cubicBezTo>
                    <a:pt x="13061" y="1334"/>
                    <a:pt x="13005" y="1339"/>
                    <a:pt x="12953" y="1355"/>
                  </a:cubicBezTo>
                  <a:cubicBezTo>
                    <a:pt x="12688" y="1431"/>
                    <a:pt x="12419" y="1457"/>
                    <a:pt x="12150" y="1457"/>
                  </a:cubicBezTo>
                  <a:cubicBezTo>
                    <a:pt x="11904" y="1457"/>
                    <a:pt x="11658" y="1435"/>
                    <a:pt x="11416" y="1410"/>
                  </a:cubicBezTo>
                  <a:cubicBezTo>
                    <a:pt x="10486" y="1310"/>
                    <a:pt x="9556" y="1338"/>
                    <a:pt x="8635" y="1184"/>
                  </a:cubicBezTo>
                  <a:cubicBezTo>
                    <a:pt x="8047" y="1084"/>
                    <a:pt x="7451" y="1056"/>
                    <a:pt x="6855" y="976"/>
                  </a:cubicBezTo>
                  <a:cubicBezTo>
                    <a:pt x="6178" y="885"/>
                    <a:pt x="5491" y="777"/>
                    <a:pt x="4804" y="668"/>
                  </a:cubicBezTo>
                  <a:cubicBezTo>
                    <a:pt x="3956" y="542"/>
                    <a:pt x="3115" y="406"/>
                    <a:pt x="2266" y="289"/>
                  </a:cubicBezTo>
                  <a:cubicBezTo>
                    <a:pt x="1507" y="180"/>
                    <a:pt x="768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7316850" y="2104000"/>
              <a:ext cx="382100" cy="29775"/>
            </a:xfrm>
            <a:custGeom>
              <a:avLst/>
              <a:gdLst/>
              <a:ahLst/>
              <a:cxnLst/>
              <a:rect l="l" t="t" r="r" b="b"/>
              <a:pathLst>
                <a:path w="15284" h="1191" extrusionOk="0">
                  <a:moveTo>
                    <a:pt x="0" y="0"/>
                  </a:moveTo>
                  <a:lnTo>
                    <a:pt x="0" y="0"/>
                  </a:lnTo>
                  <a:cubicBezTo>
                    <a:pt x="44" y="91"/>
                    <a:pt x="126" y="82"/>
                    <a:pt x="217" y="91"/>
                  </a:cubicBezTo>
                  <a:cubicBezTo>
                    <a:pt x="668" y="154"/>
                    <a:pt x="1119" y="208"/>
                    <a:pt x="1561" y="299"/>
                  </a:cubicBezTo>
                  <a:cubicBezTo>
                    <a:pt x="2428" y="470"/>
                    <a:pt x="3315" y="561"/>
                    <a:pt x="4191" y="679"/>
                  </a:cubicBezTo>
                  <a:cubicBezTo>
                    <a:pt x="4913" y="778"/>
                    <a:pt x="5637" y="867"/>
                    <a:pt x="6367" y="958"/>
                  </a:cubicBezTo>
                  <a:cubicBezTo>
                    <a:pt x="7243" y="1075"/>
                    <a:pt x="8130" y="1121"/>
                    <a:pt x="9014" y="1166"/>
                  </a:cubicBezTo>
                  <a:cubicBezTo>
                    <a:pt x="9326" y="1183"/>
                    <a:pt x="9638" y="1191"/>
                    <a:pt x="9950" y="1191"/>
                  </a:cubicBezTo>
                  <a:cubicBezTo>
                    <a:pt x="10497" y="1191"/>
                    <a:pt x="11046" y="1166"/>
                    <a:pt x="11598" y="1121"/>
                  </a:cubicBezTo>
                  <a:cubicBezTo>
                    <a:pt x="12528" y="1038"/>
                    <a:pt x="13430" y="876"/>
                    <a:pt x="14325" y="642"/>
                  </a:cubicBezTo>
                  <a:cubicBezTo>
                    <a:pt x="14659" y="551"/>
                    <a:pt x="15013" y="507"/>
                    <a:pt x="15284" y="262"/>
                  </a:cubicBezTo>
                  <a:cubicBezTo>
                    <a:pt x="15267" y="261"/>
                    <a:pt x="15251" y="260"/>
                    <a:pt x="15235" y="260"/>
                  </a:cubicBezTo>
                  <a:cubicBezTo>
                    <a:pt x="15081" y="260"/>
                    <a:pt x="14944" y="330"/>
                    <a:pt x="14804" y="379"/>
                  </a:cubicBezTo>
                  <a:cubicBezTo>
                    <a:pt x="14325" y="542"/>
                    <a:pt x="13846" y="679"/>
                    <a:pt x="13359" y="767"/>
                  </a:cubicBezTo>
                  <a:cubicBezTo>
                    <a:pt x="12600" y="913"/>
                    <a:pt x="11841" y="958"/>
                    <a:pt x="11082" y="1049"/>
                  </a:cubicBezTo>
                  <a:cubicBezTo>
                    <a:pt x="10719" y="1088"/>
                    <a:pt x="10356" y="1103"/>
                    <a:pt x="9995" y="1103"/>
                  </a:cubicBezTo>
                  <a:cubicBezTo>
                    <a:pt x="9188" y="1103"/>
                    <a:pt x="8386" y="1029"/>
                    <a:pt x="7588" y="984"/>
                  </a:cubicBezTo>
                  <a:cubicBezTo>
                    <a:pt x="6701" y="941"/>
                    <a:pt x="5817" y="832"/>
                    <a:pt x="4941" y="687"/>
                  </a:cubicBezTo>
                  <a:cubicBezTo>
                    <a:pt x="4020" y="542"/>
                    <a:pt x="3098" y="425"/>
                    <a:pt x="2186" y="299"/>
                  </a:cubicBezTo>
                  <a:cubicBezTo>
                    <a:pt x="1453" y="199"/>
                    <a:pt x="740" y="2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7834850" y="1770475"/>
              <a:ext cx="19000" cy="146775"/>
            </a:xfrm>
            <a:custGeom>
              <a:avLst/>
              <a:gdLst/>
              <a:ahLst/>
              <a:cxnLst/>
              <a:rect l="l" t="t" r="r" b="b"/>
              <a:pathLst>
                <a:path w="760" h="5871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117"/>
                    <a:pt x="37" y="245"/>
                    <a:pt x="72" y="362"/>
                  </a:cubicBezTo>
                  <a:cubicBezTo>
                    <a:pt x="425" y="1526"/>
                    <a:pt x="614" y="2701"/>
                    <a:pt x="614" y="3920"/>
                  </a:cubicBezTo>
                  <a:cubicBezTo>
                    <a:pt x="623" y="4570"/>
                    <a:pt x="542" y="5220"/>
                    <a:pt x="514" y="5871"/>
                  </a:cubicBezTo>
                  <a:cubicBezTo>
                    <a:pt x="696" y="5654"/>
                    <a:pt x="668" y="5357"/>
                    <a:pt x="668" y="5123"/>
                  </a:cubicBezTo>
                  <a:cubicBezTo>
                    <a:pt x="714" y="3794"/>
                    <a:pt x="759" y="2456"/>
                    <a:pt x="389" y="1156"/>
                  </a:cubicBezTo>
                  <a:cubicBezTo>
                    <a:pt x="280" y="768"/>
                    <a:pt x="263" y="33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7847975" y="1791225"/>
              <a:ext cx="11725" cy="147275"/>
            </a:xfrm>
            <a:custGeom>
              <a:avLst/>
              <a:gdLst/>
              <a:ahLst/>
              <a:cxnLst/>
              <a:rect l="l" t="t" r="r" b="b"/>
              <a:pathLst>
                <a:path w="469" h="5891" extrusionOk="0">
                  <a:moveTo>
                    <a:pt x="0" y="1"/>
                  </a:moveTo>
                  <a:cubicBezTo>
                    <a:pt x="43" y="705"/>
                    <a:pt x="243" y="1384"/>
                    <a:pt x="297" y="2088"/>
                  </a:cubicBezTo>
                  <a:cubicBezTo>
                    <a:pt x="343" y="2856"/>
                    <a:pt x="351" y="3614"/>
                    <a:pt x="297" y="4373"/>
                  </a:cubicBezTo>
                  <a:cubicBezTo>
                    <a:pt x="252" y="4889"/>
                    <a:pt x="54" y="5377"/>
                    <a:pt x="89" y="5891"/>
                  </a:cubicBezTo>
                  <a:cubicBezTo>
                    <a:pt x="334" y="5294"/>
                    <a:pt x="379" y="4653"/>
                    <a:pt x="405" y="4031"/>
                  </a:cubicBezTo>
                  <a:cubicBezTo>
                    <a:pt x="451" y="3181"/>
                    <a:pt x="468" y="2331"/>
                    <a:pt x="334" y="1483"/>
                  </a:cubicBezTo>
                  <a:cubicBezTo>
                    <a:pt x="243" y="987"/>
                    <a:pt x="226" y="47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5706325" y="1526350"/>
              <a:ext cx="130300" cy="4625"/>
            </a:xfrm>
            <a:custGeom>
              <a:avLst/>
              <a:gdLst/>
              <a:ahLst/>
              <a:cxnLst/>
              <a:rect l="l" t="t" r="r" b="b"/>
              <a:pathLst>
                <a:path w="5212" h="185" extrusionOk="0">
                  <a:moveTo>
                    <a:pt x="1883" y="1"/>
                  </a:moveTo>
                  <a:cubicBezTo>
                    <a:pt x="1257" y="1"/>
                    <a:pt x="628" y="19"/>
                    <a:pt x="0" y="19"/>
                  </a:cubicBezTo>
                  <a:cubicBezTo>
                    <a:pt x="63" y="92"/>
                    <a:pt x="145" y="92"/>
                    <a:pt x="225" y="92"/>
                  </a:cubicBezTo>
                  <a:cubicBezTo>
                    <a:pt x="432" y="87"/>
                    <a:pt x="638" y="84"/>
                    <a:pt x="845" y="84"/>
                  </a:cubicBezTo>
                  <a:cubicBezTo>
                    <a:pt x="2166" y="84"/>
                    <a:pt x="3487" y="185"/>
                    <a:pt x="4809" y="185"/>
                  </a:cubicBezTo>
                  <a:cubicBezTo>
                    <a:pt x="4943" y="185"/>
                    <a:pt x="5077" y="184"/>
                    <a:pt x="5212" y="181"/>
                  </a:cubicBezTo>
                  <a:cubicBezTo>
                    <a:pt x="5175" y="118"/>
                    <a:pt x="5112" y="101"/>
                    <a:pt x="5040" y="101"/>
                  </a:cubicBezTo>
                  <a:cubicBezTo>
                    <a:pt x="4353" y="92"/>
                    <a:pt x="3685" y="73"/>
                    <a:pt x="2998" y="27"/>
                  </a:cubicBezTo>
                  <a:cubicBezTo>
                    <a:pt x="2628" y="7"/>
                    <a:pt x="2256" y="1"/>
                    <a:pt x="1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5637000" y="1524400"/>
              <a:ext cx="69350" cy="2425"/>
            </a:xfrm>
            <a:custGeom>
              <a:avLst/>
              <a:gdLst/>
              <a:ahLst/>
              <a:cxnLst/>
              <a:rect l="l" t="t" r="r" b="b"/>
              <a:pathLst>
                <a:path w="2774" h="97" extrusionOk="0">
                  <a:moveTo>
                    <a:pt x="2579" y="0"/>
                  </a:moveTo>
                  <a:cubicBezTo>
                    <a:pt x="2529" y="0"/>
                    <a:pt x="2478" y="8"/>
                    <a:pt x="2431" y="8"/>
                  </a:cubicBezTo>
                  <a:lnTo>
                    <a:pt x="0" y="8"/>
                  </a:lnTo>
                  <a:cubicBezTo>
                    <a:pt x="66" y="79"/>
                    <a:pt x="146" y="88"/>
                    <a:pt x="226" y="88"/>
                  </a:cubicBezTo>
                  <a:cubicBezTo>
                    <a:pt x="252" y="88"/>
                    <a:pt x="279" y="87"/>
                    <a:pt x="305" y="87"/>
                  </a:cubicBezTo>
                  <a:cubicBezTo>
                    <a:pt x="321" y="87"/>
                    <a:pt x="336" y="87"/>
                    <a:pt x="352" y="88"/>
                  </a:cubicBezTo>
                  <a:cubicBezTo>
                    <a:pt x="1156" y="88"/>
                    <a:pt x="1969" y="97"/>
                    <a:pt x="2773" y="97"/>
                  </a:cubicBezTo>
                  <a:cubicBezTo>
                    <a:pt x="2724" y="17"/>
                    <a:pt x="2653" y="0"/>
                    <a:pt x="2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6464350" y="1929900"/>
              <a:ext cx="31675" cy="23075"/>
            </a:xfrm>
            <a:custGeom>
              <a:avLst/>
              <a:gdLst/>
              <a:ahLst/>
              <a:cxnLst/>
              <a:rect l="l" t="t" r="r" b="b"/>
              <a:pathLst>
                <a:path w="1267" h="923" extrusionOk="0">
                  <a:moveTo>
                    <a:pt x="0" y="1"/>
                  </a:moveTo>
                  <a:lnTo>
                    <a:pt x="0" y="1"/>
                  </a:lnTo>
                  <a:cubicBezTo>
                    <a:pt x="354" y="406"/>
                    <a:pt x="779" y="706"/>
                    <a:pt x="1266" y="922"/>
                  </a:cubicBezTo>
                  <a:cubicBezTo>
                    <a:pt x="887" y="552"/>
                    <a:pt x="462" y="25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7816525" y="1713575"/>
              <a:ext cx="14725" cy="29375"/>
            </a:xfrm>
            <a:custGeom>
              <a:avLst/>
              <a:gdLst/>
              <a:ahLst/>
              <a:cxnLst/>
              <a:rect l="l" t="t" r="r" b="b"/>
              <a:pathLst>
                <a:path w="589" h="1175" extrusionOk="0">
                  <a:moveTo>
                    <a:pt x="1" y="0"/>
                  </a:moveTo>
                  <a:lnTo>
                    <a:pt x="1" y="0"/>
                  </a:lnTo>
                  <a:cubicBezTo>
                    <a:pt x="137" y="425"/>
                    <a:pt x="337" y="813"/>
                    <a:pt x="588" y="1175"/>
                  </a:cubicBezTo>
                  <a:cubicBezTo>
                    <a:pt x="489" y="733"/>
                    <a:pt x="300" y="3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7770475" y="1648300"/>
              <a:ext cx="18775" cy="23275"/>
            </a:xfrm>
            <a:custGeom>
              <a:avLst/>
              <a:gdLst/>
              <a:ahLst/>
              <a:cxnLst/>
              <a:rect l="l" t="t" r="r" b="b"/>
              <a:pathLst>
                <a:path w="751" h="931" extrusionOk="0">
                  <a:moveTo>
                    <a:pt x="0" y="1"/>
                  </a:moveTo>
                  <a:cubicBezTo>
                    <a:pt x="163" y="380"/>
                    <a:pt x="444" y="669"/>
                    <a:pt x="750" y="931"/>
                  </a:cubicBezTo>
                  <a:cubicBezTo>
                    <a:pt x="588" y="552"/>
                    <a:pt x="317" y="25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6539575" y="1986825"/>
              <a:ext cx="25550" cy="12850"/>
            </a:xfrm>
            <a:custGeom>
              <a:avLst/>
              <a:gdLst/>
              <a:ahLst/>
              <a:cxnLst/>
              <a:rect l="l" t="t" r="r" b="b"/>
              <a:pathLst>
                <a:path w="1022" h="514" extrusionOk="0">
                  <a:moveTo>
                    <a:pt x="0" y="0"/>
                  </a:moveTo>
                  <a:lnTo>
                    <a:pt x="0" y="0"/>
                  </a:lnTo>
                  <a:cubicBezTo>
                    <a:pt x="297" y="263"/>
                    <a:pt x="642" y="414"/>
                    <a:pt x="1021" y="514"/>
                  </a:cubicBezTo>
                  <a:cubicBezTo>
                    <a:pt x="722" y="252"/>
                    <a:pt x="371" y="10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7423875" y="1411200"/>
              <a:ext cx="23075" cy="12650"/>
            </a:xfrm>
            <a:custGeom>
              <a:avLst/>
              <a:gdLst/>
              <a:ahLst/>
              <a:cxnLst/>
              <a:rect l="l" t="t" r="r" b="b"/>
              <a:pathLst>
                <a:path w="923" h="506" extrusionOk="0">
                  <a:moveTo>
                    <a:pt x="1" y="1"/>
                  </a:moveTo>
                  <a:cubicBezTo>
                    <a:pt x="252" y="280"/>
                    <a:pt x="586" y="389"/>
                    <a:pt x="922" y="506"/>
                  </a:cubicBezTo>
                  <a:cubicBezTo>
                    <a:pt x="669" y="235"/>
                    <a:pt x="335" y="11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7705225" y="2104200"/>
              <a:ext cx="23250" cy="10650"/>
            </a:xfrm>
            <a:custGeom>
              <a:avLst/>
              <a:gdLst/>
              <a:ahLst/>
              <a:cxnLst/>
              <a:rect l="l" t="t" r="r" b="b"/>
              <a:pathLst>
                <a:path w="930" h="426" extrusionOk="0">
                  <a:moveTo>
                    <a:pt x="930" y="1"/>
                  </a:moveTo>
                  <a:lnTo>
                    <a:pt x="930" y="1"/>
                  </a:lnTo>
                  <a:cubicBezTo>
                    <a:pt x="570" y="38"/>
                    <a:pt x="280" y="217"/>
                    <a:pt x="0" y="426"/>
                  </a:cubicBezTo>
                  <a:cubicBezTo>
                    <a:pt x="353" y="380"/>
                    <a:pt x="642" y="191"/>
                    <a:pt x="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7738875" y="2085500"/>
              <a:ext cx="18975" cy="12450"/>
            </a:xfrm>
            <a:custGeom>
              <a:avLst/>
              <a:gdLst/>
              <a:ahLst/>
              <a:cxnLst/>
              <a:rect l="l" t="t" r="r" b="b"/>
              <a:pathLst>
                <a:path w="759" h="498" extrusionOk="0">
                  <a:moveTo>
                    <a:pt x="759" y="1"/>
                  </a:moveTo>
                  <a:lnTo>
                    <a:pt x="759" y="1"/>
                  </a:lnTo>
                  <a:cubicBezTo>
                    <a:pt x="451" y="90"/>
                    <a:pt x="217" y="280"/>
                    <a:pt x="0" y="497"/>
                  </a:cubicBezTo>
                  <a:cubicBezTo>
                    <a:pt x="308" y="424"/>
                    <a:pt x="560" y="244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9"/>
            <p:cNvSpPr/>
            <p:nvPr/>
          </p:nvSpPr>
          <p:spPr>
            <a:xfrm>
              <a:off x="7455275" y="1428125"/>
              <a:ext cx="18975" cy="10425"/>
            </a:xfrm>
            <a:custGeom>
              <a:avLst/>
              <a:gdLst/>
              <a:ahLst/>
              <a:cxnLst/>
              <a:rect l="l" t="t" r="r" b="b"/>
              <a:pathLst>
                <a:path w="759" h="417" extrusionOk="0">
                  <a:moveTo>
                    <a:pt x="0" y="0"/>
                  </a:moveTo>
                  <a:cubicBezTo>
                    <a:pt x="208" y="228"/>
                    <a:pt x="479" y="336"/>
                    <a:pt x="759" y="416"/>
                  </a:cubicBezTo>
                  <a:cubicBezTo>
                    <a:pt x="559" y="182"/>
                    <a:pt x="288" y="7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9"/>
            <p:cNvSpPr/>
            <p:nvPr/>
          </p:nvSpPr>
          <p:spPr>
            <a:xfrm>
              <a:off x="7831225" y="1742950"/>
              <a:ext cx="8375" cy="20975"/>
            </a:xfrm>
            <a:custGeom>
              <a:avLst/>
              <a:gdLst/>
              <a:ahLst/>
              <a:cxnLst/>
              <a:rect l="l" t="t" r="r" b="b"/>
              <a:pathLst>
                <a:path w="335" h="839" extrusionOk="0">
                  <a:moveTo>
                    <a:pt x="0" y="0"/>
                  </a:moveTo>
                  <a:lnTo>
                    <a:pt x="0" y="0"/>
                  </a:lnTo>
                  <a:cubicBezTo>
                    <a:pt x="37" y="306"/>
                    <a:pt x="154" y="587"/>
                    <a:pt x="334" y="839"/>
                  </a:cubicBezTo>
                  <a:cubicBezTo>
                    <a:pt x="299" y="533"/>
                    <a:pt x="200" y="24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9"/>
            <p:cNvSpPr/>
            <p:nvPr/>
          </p:nvSpPr>
          <p:spPr>
            <a:xfrm>
              <a:off x="7387950" y="1398800"/>
              <a:ext cx="19000" cy="10650"/>
            </a:xfrm>
            <a:custGeom>
              <a:avLst/>
              <a:gdLst/>
              <a:ahLst/>
              <a:cxnLst/>
              <a:rect l="l" t="t" r="r" b="b"/>
              <a:pathLst>
                <a:path w="760" h="426" extrusionOk="0">
                  <a:moveTo>
                    <a:pt x="1" y="0"/>
                  </a:moveTo>
                  <a:lnTo>
                    <a:pt x="1" y="0"/>
                  </a:lnTo>
                  <a:cubicBezTo>
                    <a:pt x="209" y="226"/>
                    <a:pt x="488" y="317"/>
                    <a:pt x="759" y="425"/>
                  </a:cubicBezTo>
                  <a:cubicBezTo>
                    <a:pt x="571" y="163"/>
                    <a:pt x="289" y="7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9"/>
            <p:cNvSpPr/>
            <p:nvPr/>
          </p:nvSpPr>
          <p:spPr>
            <a:xfrm>
              <a:off x="7373475" y="1383900"/>
              <a:ext cx="19000" cy="10375"/>
            </a:xfrm>
            <a:custGeom>
              <a:avLst/>
              <a:gdLst/>
              <a:ahLst/>
              <a:cxnLst/>
              <a:rect l="l" t="t" r="r" b="b"/>
              <a:pathLst>
                <a:path w="760" h="415" extrusionOk="0">
                  <a:moveTo>
                    <a:pt x="1" y="0"/>
                  </a:moveTo>
                  <a:lnTo>
                    <a:pt x="1" y="0"/>
                  </a:lnTo>
                  <a:cubicBezTo>
                    <a:pt x="192" y="243"/>
                    <a:pt x="471" y="334"/>
                    <a:pt x="759" y="414"/>
                  </a:cubicBezTo>
                  <a:cubicBezTo>
                    <a:pt x="554" y="189"/>
                    <a:pt x="283" y="8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7410975" y="1411200"/>
              <a:ext cx="19000" cy="10875"/>
            </a:xfrm>
            <a:custGeom>
              <a:avLst/>
              <a:gdLst/>
              <a:ahLst/>
              <a:cxnLst/>
              <a:rect l="l" t="t" r="r" b="b"/>
              <a:pathLst>
                <a:path w="760" h="435" extrusionOk="0">
                  <a:moveTo>
                    <a:pt x="1" y="1"/>
                  </a:moveTo>
                  <a:lnTo>
                    <a:pt x="1" y="1"/>
                  </a:lnTo>
                  <a:cubicBezTo>
                    <a:pt x="209" y="226"/>
                    <a:pt x="489" y="326"/>
                    <a:pt x="760" y="434"/>
                  </a:cubicBezTo>
                  <a:cubicBezTo>
                    <a:pt x="571" y="172"/>
                    <a:pt x="289" y="8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9"/>
            <p:cNvSpPr/>
            <p:nvPr/>
          </p:nvSpPr>
          <p:spPr>
            <a:xfrm>
              <a:off x="7841625" y="1770250"/>
              <a:ext cx="6375" cy="21000"/>
            </a:xfrm>
            <a:custGeom>
              <a:avLst/>
              <a:gdLst/>
              <a:ahLst/>
              <a:cxnLst/>
              <a:rect l="l" t="t" r="r" b="b"/>
              <a:pathLst>
                <a:path w="255" h="840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308"/>
                    <a:pt x="91" y="588"/>
                    <a:pt x="254" y="840"/>
                  </a:cubicBezTo>
                  <a:cubicBezTo>
                    <a:pt x="243" y="543"/>
                    <a:pt x="163" y="26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9"/>
            <p:cNvSpPr/>
            <p:nvPr/>
          </p:nvSpPr>
          <p:spPr>
            <a:xfrm>
              <a:off x="7492975" y="1455475"/>
              <a:ext cx="14925" cy="8375"/>
            </a:xfrm>
            <a:custGeom>
              <a:avLst/>
              <a:gdLst/>
              <a:ahLst/>
              <a:cxnLst/>
              <a:rect l="l" t="t" r="r" b="b"/>
              <a:pathLst>
                <a:path w="597" h="335" extrusionOk="0">
                  <a:moveTo>
                    <a:pt x="1" y="1"/>
                  </a:moveTo>
                  <a:cubicBezTo>
                    <a:pt x="153" y="189"/>
                    <a:pt x="369" y="272"/>
                    <a:pt x="597" y="335"/>
                  </a:cubicBezTo>
                  <a:cubicBezTo>
                    <a:pt x="452" y="118"/>
                    <a:pt x="235" y="4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9"/>
            <p:cNvSpPr/>
            <p:nvPr/>
          </p:nvSpPr>
          <p:spPr>
            <a:xfrm>
              <a:off x="7469675" y="1442800"/>
              <a:ext cx="14925" cy="8650"/>
            </a:xfrm>
            <a:custGeom>
              <a:avLst/>
              <a:gdLst/>
              <a:ahLst/>
              <a:cxnLst/>
              <a:rect l="l" t="t" r="r" b="b"/>
              <a:pathLst>
                <a:path w="597" h="346" extrusionOk="0">
                  <a:moveTo>
                    <a:pt x="1" y="1"/>
                  </a:moveTo>
                  <a:lnTo>
                    <a:pt x="1" y="1"/>
                  </a:lnTo>
                  <a:cubicBezTo>
                    <a:pt x="155" y="200"/>
                    <a:pt x="380" y="263"/>
                    <a:pt x="597" y="345"/>
                  </a:cubicBezTo>
                  <a:cubicBezTo>
                    <a:pt x="471" y="109"/>
                    <a:pt x="237" y="5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9"/>
            <p:cNvSpPr/>
            <p:nvPr/>
          </p:nvSpPr>
          <p:spPr>
            <a:xfrm>
              <a:off x="7442375" y="1428125"/>
              <a:ext cx="14925" cy="8625"/>
            </a:xfrm>
            <a:custGeom>
              <a:avLst/>
              <a:gdLst/>
              <a:ahLst/>
              <a:cxnLst/>
              <a:rect l="l" t="t" r="r" b="b"/>
              <a:pathLst>
                <a:path w="597" h="345" extrusionOk="0">
                  <a:moveTo>
                    <a:pt x="0" y="0"/>
                  </a:moveTo>
                  <a:lnTo>
                    <a:pt x="0" y="0"/>
                  </a:lnTo>
                  <a:cubicBezTo>
                    <a:pt x="154" y="200"/>
                    <a:pt x="379" y="262"/>
                    <a:pt x="596" y="345"/>
                  </a:cubicBezTo>
                  <a:cubicBezTo>
                    <a:pt x="470" y="109"/>
                    <a:pt x="236" y="4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9"/>
            <p:cNvSpPr/>
            <p:nvPr/>
          </p:nvSpPr>
          <p:spPr>
            <a:xfrm>
              <a:off x="7400850" y="1398800"/>
              <a:ext cx="14650" cy="8150"/>
            </a:xfrm>
            <a:custGeom>
              <a:avLst/>
              <a:gdLst/>
              <a:ahLst/>
              <a:cxnLst/>
              <a:rect l="l" t="t" r="r" b="b"/>
              <a:pathLst>
                <a:path w="586" h="326" extrusionOk="0">
                  <a:moveTo>
                    <a:pt x="1" y="0"/>
                  </a:moveTo>
                  <a:cubicBezTo>
                    <a:pt x="135" y="208"/>
                    <a:pt x="360" y="271"/>
                    <a:pt x="586" y="326"/>
                  </a:cubicBezTo>
                  <a:cubicBezTo>
                    <a:pt x="443" y="117"/>
                    <a:pt x="226" y="4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9"/>
            <p:cNvSpPr/>
            <p:nvPr/>
          </p:nvSpPr>
          <p:spPr>
            <a:xfrm>
              <a:off x="7335325" y="1369200"/>
              <a:ext cx="14925" cy="8600"/>
            </a:xfrm>
            <a:custGeom>
              <a:avLst/>
              <a:gdLst/>
              <a:ahLst/>
              <a:cxnLst/>
              <a:rect l="l" t="t" r="r" b="b"/>
              <a:pathLst>
                <a:path w="597" h="344" extrusionOk="0">
                  <a:moveTo>
                    <a:pt x="1" y="1"/>
                  </a:moveTo>
                  <a:lnTo>
                    <a:pt x="1" y="1"/>
                  </a:lnTo>
                  <a:cubicBezTo>
                    <a:pt x="155" y="200"/>
                    <a:pt x="371" y="280"/>
                    <a:pt x="597" y="343"/>
                  </a:cubicBezTo>
                  <a:cubicBezTo>
                    <a:pt x="462" y="118"/>
                    <a:pt x="237" y="5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9"/>
            <p:cNvSpPr/>
            <p:nvPr/>
          </p:nvSpPr>
          <p:spPr>
            <a:xfrm>
              <a:off x="7364925" y="1386125"/>
              <a:ext cx="14700" cy="8625"/>
            </a:xfrm>
            <a:custGeom>
              <a:avLst/>
              <a:gdLst/>
              <a:ahLst/>
              <a:cxnLst/>
              <a:rect l="l" t="t" r="r" b="b"/>
              <a:pathLst>
                <a:path w="588" h="345" extrusionOk="0">
                  <a:moveTo>
                    <a:pt x="0" y="0"/>
                  </a:moveTo>
                  <a:cubicBezTo>
                    <a:pt x="145" y="200"/>
                    <a:pt x="371" y="262"/>
                    <a:pt x="588" y="345"/>
                  </a:cubicBezTo>
                  <a:cubicBezTo>
                    <a:pt x="462" y="108"/>
                    <a:pt x="234" y="5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9"/>
            <p:cNvSpPr/>
            <p:nvPr/>
          </p:nvSpPr>
          <p:spPr>
            <a:xfrm>
              <a:off x="7350225" y="1377550"/>
              <a:ext cx="14725" cy="8600"/>
            </a:xfrm>
            <a:custGeom>
              <a:avLst/>
              <a:gdLst/>
              <a:ahLst/>
              <a:cxnLst/>
              <a:rect l="l" t="t" r="r" b="b"/>
              <a:pathLst>
                <a:path w="589" h="344" extrusionOk="0">
                  <a:moveTo>
                    <a:pt x="1" y="1"/>
                  </a:moveTo>
                  <a:lnTo>
                    <a:pt x="1" y="1"/>
                  </a:lnTo>
                  <a:cubicBezTo>
                    <a:pt x="146" y="209"/>
                    <a:pt x="371" y="280"/>
                    <a:pt x="588" y="343"/>
                  </a:cubicBezTo>
                  <a:cubicBezTo>
                    <a:pt x="454" y="118"/>
                    <a:pt x="237" y="5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9"/>
            <p:cNvSpPr/>
            <p:nvPr/>
          </p:nvSpPr>
          <p:spPr>
            <a:xfrm>
              <a:off x="7358850" y="1375550"/>
              <a:ext cx="14650" cy="8375"/>
            </a:xfrm>
            <a:custGeom>
              <a:avLst/>
              <a:gdLst/>
              <a:ahLst/>
              <a:cxnLst/>
              <a:rect l="l" t="t" r="r" b="b"/>
              <a:pathLst>
                <a:path w="586" h="335" extrusionOk="0">
                  <a:moveTo>
                    <a:pt x="0" y="0"/>
                  </a:moveTo>
                  <a:lnTo>
                    <a:pt x="0" y="0"/>
                  </a:lnTo>
                  <a:cubicBezTo>
                    <a:pt x="144" y="206"/>
                    <a:pt x="360" y="280"/>
                    <a:pt x="586" y="334"/>
                  </a:cubicBezTo>
                  <a:cubicBezTo>
                    <a:pt x="443" y="135"/>
                    <a:pt x="226" y="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9"/>
            <p:cNvSpPr/>
            <p:nvPr/>
          </p:nvSpPr>
          <p:spPr>
            <a:xfrm>
              <a:off x="6523100" y="1969850"/>
              <a:ext cx="14700" cy="8375"/>
            </a:xfrm>
            <a:custGeom>
              <a:avLst/>
              <a:gdLst/>
              <a:ahLst/>
              <a:cxnLst/>
              <a:rect l="l" t="t" r="r" b="b"/>
              <a:pathLst>
                <a:path w="588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43" y="209"/>
                    <a:pt x="360" y="272"/>
                    <a:pt x="588" y="335"/>
                  </a:cubicBezTo>
                  <a:cubicBezTo>
                    <a:pt x="451" y="129"/>
                    <a:pt x="234" y="5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9"/>
            <p:cNvSpPr/>
            <p:nvPr/>
          </p:nvSpPr>
          <p:spPr>
            <a:xfrm>
              <a:off x="7805475" y="1707500"/>
              <a:ext cx="8850" cy="14925"/>
            </a:xfrm>
            <a:custGeom>
              <a:avLst/>
              <a:gdLst/>
              <a:ahLst/>
              <a:cxnLst/>
              <a:rect l="l" t="t" r="r" b="b"/>
              <a:pathLst>
                <a:path w="354" h="597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217"/>
                    <a:pt x="154" y="442"/>
                    <a:pt x="354" y="596"/>
                  </a:cubicBezTo>
                  <a:cubicBezTo>
                    <a:pt x="300" y="360"/>
                    <a:pt x="245" y="12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7482575" y="1442800"/>
              <a:ext cx="15150" cy="8150"/>
            </a:xfrm>
            <a:custGeom>
              <a:avLst/>
              <a:gdLst/>
              <a:ahLst/>
              <a:cxnLst/>
              <a:rect l="l" t="t" r="r" b="b"/>
              <a:pathLst>
                <a:path w="606" h="326" extrusionOk="0">
                  <a:moveTo>
                    <a:pt x="1" y="1"/>
                  </a:moveTo>
                  <a:lnTo>
                    <a:pt x="1" y="1"/>
                  </a:lnTo>
                  <a:cubicBezTo>
                    <a:pt x="146" y="209"/>
                    <a:pt x="371" y="280"/>
                    <a:pt x="605" y="326"/>
                  </a:cubicBezTo>
                  <a:cubicBezTo>
                    <a:pt x="443" y="137"/>
                    <a:pt x="235" y="4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7688525" y="2114825"/>
              <a:ext cx="16700" cy="6375"/>
            </a:xfrm>
            <a:custGeom>
              <a:avLst/>
              <a:gdLst/>
              <a:ahLst/>
              <a:cxnLst/>
              <a:rect l="l" t="t" r="r" b="b"/>
              <a:pathLst>
                <a:path w="668" h="255" extrusionOk="0">
                  <a:moveTo>
                    <a:pt x="668" y="1"/>
                  </a:moveTo>
                  <a:lnTo>
                    <a:pt x="668" y="1"/>
                  </a:lnTo>
                  <a:cubicBezTo>
                    <a:pt x="425" y="20"/>
                    <a:pt x="180" y="63"/>
                    <a:pt x="0" y="254"/>
                  </a:cubicBezTo>
                  <a:cubicBezTo>
                    <a:pt x="243" y="217"/>
                    <a:pt x="479" y="172"/>
                    <a:pt x="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7820150" y="1734800"/>
              <a:ext cx="7025" cy="14725"/>
            </a:xfrm>
            <a:custGeom>
              <a:avLst/>
              <a:gdLst/>
              <a:ahLst/>
              <a:cxnLst/>
              <a:rect l="l" t="t" r="r" b="b"/>
              <a:pathLst>
                <a:path w="281" h="589" extrusionOk="0">
                  <a:moveTo>
                    <a:pt x="1" y="1"/>
                  </a:moveTo>
                  <a:cubicBezTo>
                    <a:pt x="38" y="218"/>
                    <a:pt x="127" y="415"/>
                    <a:pt x="272" y="588"/>
                  </a:cubicBezTo>
                  <a:cubicBezTo>
                    <a:pt x="281" y="343"/>
                    <a:pt x="181" y="15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9"/>
            <p:cNvSpPr/>
            <p:nvPr/>
          </p:nvSpPr>
          <p:spPr>
            <a:xfrm>
              <a:off x="6500075" y="1955175"/>
              <a:ext cx="12650" cy="8425"/>
            </a:xfrm>
            <a:custGeom>
              <a:avLst/>
              <a:gdLst/>
              <a:ahLst/>
              <a:cxnLst/>
              <a:rect l="l" t="t" r="r" b="b"/>
              <a:pathLst>
                <a:path w="506" h="337" extrusionOk="0">
                  <a:moveTo>
                    <a:pt x="0" y="0"/>
                  </a:moveTo>
                  <a:lnTo>
                    <a:pt x="0" y="0"/>
                  </a:lnTo>
                  <a:cubicBezTo>
                    <a:pt x="108" y="200"/>
                    <a:pt x="280" y="299"/>
                    <a:pt x="505" y="336"/>
                  </a:cubicBezTo>
                  <a:cubicBezTo>
                    <a:pt x="379" y="154"/>
                    <a:pt x="208" y="5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9"/>
            <p:cNvSpPr/>
            <p:nvPr/>
          </p:nvSpPr>
          <p:spPr>
            <a:xfrm>
              <a:off x="6554700" y="1986825"/>
              <a:ext cx="12425" cy="6250"/>
            </a:xfrm>
            <a:custGeom>
              <a:avLst/>
              <a:gdLst/>
              <a:ahLst/>
              <a:cxnLst/>
              <a:rect l="l" t="t" r="r" b="b"/>
              <a:pathLst>
                <a:path w="497" h="250" extrusionOk="0">
                  <a:moveTo>
                    <a:pt x="0" y="0"/>
                  </a:moveTo>
                  <a:lnTo>
                    <a:pt x="0" y="0"/>
                  </a:lnTo>
                  <a:cubicBezTo>
                    <a:pt x="85" y="177"/>
                    <a:pt x="228" y="249"/>
                    <a:pt x="403" y="249"/>
                  </a:cubicBezTo>
                  <a:cubicBezTo>
                    <a:pt x="433" y="249"/>
                    <a:pt x="465" y="247"/>
                    <a:pt x="497" y="243"/>
                  </a:cubicBezTo>
                  <a:cubicBezTo>
                    <a:pt x="362" y="109"/>
                    <a:pt x="191" y="1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6441325" y="1910725"/>
              <a:ext cx="10200" cy="8800"/>
            </a:xfrm>
            <a:custGeom>
              <a:avLst/>
              <a:gdLst/>
              <a:ahLst/>
              <a:cxnLst/>
              <a:rect l="l" t="t" r="r" b="b"/>
              <a:pathLst>
                <a:path w="408" h="352" extrusionOk="0">
                  <a:moveTo>
                    <a:pt x="0" y="1"/>
                  </a:moveTo>
                  <a:lnTo>
                    <a:pt x="0" y="1"/>
                  </a:lnTo>
                  <a:cubicBezTo>
                    <a:pt x="91" y="172"/>
                    <a:pt x="200" y="315"/>
                    <a:pt x="408" y="352"/>
                  </a:cubicBezTo>
                  <a:cubicBezTo>
                    <a:pt x="317" y="181"/>
                    <a:pt x="191" y="5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9"/>
            <p:cNvSpPr/>
            <p:nvPr/>
          </p:nvSpPr>
          <p:spPr>
            <a:xfrm>
              <a:off x="6443150" y="1921575"/>
              <a:ext cx="10650" cy="8800"/>
            </a:xfrm>
            <a:custGeom>
              <a:avLst/>
              <a:gdLst/>
              <a:ahLst/>
              <a:cxnLst/>
              <a:rect l="l" t="t" r="r" b="b"/>
              <a:pathLst>
                <a:path w="426" h="352" extrusionOk="0">
                  <a:moveTo>
                    <a:pt x="1" y="0"/>
                  </a:moveTo>
                  <a:lnTo>
                    <a:pt x="1" y="0"/>
                  </a:lnTo>
                  <a:cubicBezTo>
                    <a:pt x="109" y="152"/>
                    <a:pt x="226" y="297"/>
                    <a:pt x="426" y="351"/>
                  </a:cubicBezTo>
                  <a:cubicBezTo>
                    <a:pt x="335" y="171"/>
                    <a:pt x="226" y="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9"/>
            <p:cNvSpPr/>
            <p:nvPr/>
          </p:nvSpPr>
          <p:spPr>
            <a:xfrm>
              <a:off x="7768025" y="1654875"/>
              <a:ext cx="8600" cy="10650"/>
            </a:xfrm>
            <a:custGeom>
              <a:avLst/>
              <a:gdLst/>
              <a:ahLst/>
              <a:cxnLst/>
              <a:rect l="l" t="t" r="r" b="b"/>
              <a:pathLst>
                <a:path w="344" h="426" extrusionOk="0">
                  <a:moveTo>
                    <a:pt x="1" y="0"/>
                  </a:moveTo>
                  <a:lnTo>
                    <a:pt x="1" y="0"/>
                  </a:lnTo>
                  <a:cubicBezTo>
                    <a:pt x="35" y="208"/>
                    <a:pt x="189" y="306"/>
                    <a:pt x="343" y="425"/>
                  </a:cubicBezTo>
                  <a:cubicBezTo>
                    <a:pt x="326" y="208"/>
                    <a:pt x="172" y="10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9"/>
            <p:cNvSpPr/>
            <p:nvPr/>
          </p:nvSpPr>
          <p:spPr>
            <a:xfrm>
              <a:off x="7757625" y="2076900"/>
              <a:ext cx="10650" cy="8625"/>
            </a:xfrm>
            <a:custGeom>
              <a:avLst/>
              <a:gdLst/>
              <a:ahLst/>
              <a:cxnLst/>
              <a:rect l="l" t="t" r="r" b="b"/>
              <a:pathLst>
                <a:path w="426" h="345" extrusionOk="0">
                  <a:moveTo>
                    <a:pt x="425" y="0"/>
                  </a:moveTo>
                  <a:lnTo>
                    <a:pt x="425" y="0"/>
                  </a:lnTo>
                  <a:cubicBezTo>
                    <a:pt x="208" y="28"/>
                    <a:pt x="100" y="182"/>
                    <a:pt x="0" y="345"/>
                  </a:cubicBezTo>
                  <a:cubicBezTo>
                    <a:pt x="208" y="308"/>
                    <a:pt x="325" y="163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4"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7" name="Google Shape;907;p40"/>
          <p:cNvPicPr preferRelativeResize="0"/>
          <p:nvPr/>
        </p:nvPicPr>
        <p:blipFill>
          <a:blip r:embed="rId2">
            <a:alphaModFix amt="79000"/>
          </a:blip>
          <a:stretch>
            <a:fillRect/>
          </a:stretch>
        </p:blipFill>
        <p:spPr>
          <a:xfrm rot="5400009" flipH="1">
            <a:off x="4264168" y="-597983"/>
            <a:ext cx="4040366" cy="940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40"/>
          <p:cNvPicPr preferRelativeResize="0"/>
          <p:nvPr/>
        </p:nvPicPr>
        <p:blipFill>
          <a:blip r:embed="rId3">
            <a:alphaModFix amt="79000"/>
          </a:blip>
          <a:stretch>
            <a:fillRect/>
          </a:stretch>
        </p:blipFill>
        <p:spPr>
          <a:xfrm rot="-3565589">
            <a:off x="-2169143" y="-261091"/>
            <a:ext cx="5091265" cy="566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40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10359139">
            <a:off x="491852" y="-1225119"/>
            <a:ext cx="9013648" cy="678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40"/>
          <p:cNvPicPr preferRelativeResize="0"/>
          <p:nvPr/>
        </p:nvPicPr>
        <p:blipFill>
          <a:blip r:embed="rId5">
            <a:alphaModFix amt="79000"/>
          </a:blip>
          <a:stretch>
            <a:fillRect/>
          </a:stretch>
        </p:blipFill>
        <p:spPr>
          <a:xfrm rot="3599999" flipH="1">
            <a:off x="-1199297" y="3695894"/>
            <a:ext cx="2402701" cy="212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40"/>
          <p:cNvPicPr preferRelativeResize="0"/>
          <p:nvPr/>
        </p:nvPicPr>
        <p:blipFill>
          <a:blip r:embed="rId2">
            <a:alphaModFix amt="79000"/>
          </a:blip>
          <a:stretch>
            <a:fillRect/>
          </a:stretch>
        </p:blipFill>
        <p:spPr>
          <a:xfrm rot="10800000">
            <a:off x="8104587" y="445024"/>
            <a:ext cx="2031026" cy="472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40"/>
          <p:cNvPicPr preferRelativeResize="0"/>
          <p:nvPr/>
        </p:nvPicPr>
        <p:blipFill>
          <a:blip r:embed="rId6">
            <a:alphaModFix amt="57000"/>
          </a:blip>
          <a:stretch>
            <a:fillRect/>
          </a:stretch>
        </p:blipFill>
        <p:spPr>
          <a:xfrm rot="-2699998" flipH="1">
            <a:off x="-402684" y="2553026"/>
            <a:ext cx="1848301" cy="527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40"/>
          <p:cNvPicPr preferRelativeResize="0"/>
          <p:nvPr/>
        </p:nvPicPr>
        <p:blipFill>
          <a:blip r:embed="rId7">
            <a:alphaModFix amt="79000"/>
          </a:blip>
          <a:stretch>
            <a:fillRect/>
          </a:stretch>
        </p:blipFill>
        <p:spPr>
          <a:xfrm flipH="1">
            <a:off x="7621090" y="-496398"/>
            <a:ext cx="3711019" cy="4849199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40"/>
          <p:cNvSpPr txBox="1">
            <a:spLocks noGrp="1"/>
          </p:cNvSpPr>
          <p:nvPr>
            <p:ph type="subTitle" idx="1"/>
          </p:nvPr>
        </p:nvSpPr>
        <p:spPr>
          <a:xfrm>
            <a:off x="2421300" y="1371275"/>
            <a:ext cx="4301400" cy="28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5" name="Google Shape;915;p40"/>
          <p:cNvSpPr txBox="1">
            <a:spLocks noGrp="1"/>
          </p:cNvSpPr>
          <p:nvPr>
            <p:ph type="title"/>
          </p:nvPr>
        </p:nvSpPr>
        <p:spPr>
          <a:xfrm>
            <a:off x="1954950" y="445025"/>
            <a:ext cx="5234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916" name="Google Shape;916;p40"/>
          <p:cNvPicPr preferRelativeResize="0"/>
          <p:nvPr/>
        </p:nvPicPr>
        <p:blipFill>
          <a:blip r:embed="rId8">
            <a:alphaModFix amt="79000"/>
          </a:blip>
          <a:stretch>
            <a:fillRect/>
          </a:stretch>
        </p:blipFill>
        <p:spPr>
          <a:xfrm rot="-5038232">
            <a:off x="7216048" y="2348901"/>
            <a:ext cx="2851982" cy="4245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7" name="Google Shape;917;p40"/>
          <p:cNvGrpSpPr/>
          <p:nvPr/>
        </p:nvGrpSpPr>
        <p:grpSpPr>
          <a:xfrm rot="3237495">
            <a:off x="-1556235" y="1693902"/>
            <a:ext cx="5451741" cy="2478987"/>
            <a:chOff x="1006958" y="238102"/>
            <a:chExt cx="4651488" cy="2115100"/>
          </a:xfrm>
        </p:grpSpPr>
        <p:sp>
          <p:nvSpPr>
            <p:cNvPr id="918" name="Google Shape;918;p40"/>
            <p:cNvSpPr/>
            <p:nvPr/>
          </p:nvSpPr>
          <p:spPr>
            <a:xfrm>
              <a:off x="1006958" y="397451"/>
              <a:ext cx="1384165" cy="1765236"/>
            </a:xfrm>
            <a:custGeom>
              <a:avLst/>
              <a:gdLst/>
              <a:ahLst/>
              <a:cxnLst/>
              <a:rect l="l" t="t" r="r" b="b"/>
              <a:pathLst>
                <a:path w="66355" h="84623" extrusionOk="0">
                  <a:moveTo>
                    <a:pt x="54924" y="321"/>
                  </a:moveTo>
                  <a:cubicBezTo>
                    <a:pt x="58964" y="321"/>
                    <a:pt x="62715" y="2238"/>
                    <a:pt x="64431" y="5314"/>
                  </a:cubicBezTo>
                  <a:cubicBezTo>
                    <a:pt x="65848" y="7846"/>
                    <a:pt x="66021" y="11251"/>
                    <a:pt x="64918" y="14903"/>
                  </a:cubicBezTo>
                  <a:cubicBezTo>
                    <a:pt x="63350" y="20124"/>
                    <a:pt x="59691" y="25098"/>
                    <a:pt x="53741" y="30106"/>
                  </a:cubicBezTo>
                  <a:cubicBezTo>
                    <a:pt x="47760" y="35141"/>
                    <a:pt x="40936" y="39199"/>
                    <a:pt x="34200" y="43052"/>
                  </a:cubicBezTo>
                  <a:cubicBezTo>
                    <a:pt x="29251" y="34580"/>
                    <a:pt x="29332" y="23249"/>
                    <a:pt x="34392" y="14843"/>
                  </a:cubicBezTo>
                  <a:cubicBezTo>
                    <a:pt x="36136" y="11952"/>
                    <a:pt x="38478" y="9228"/>
                    <a:pt x="41571" y="6516"/>
                  </a:cubicBezTo>
                  <a:cubicBezTo>
                    <a:pt x="45617" y="2972"/>
                    <a:pt x="49389" y="988"/>
                    <a:pt x="53100" y="454"/>
                  </a:cubicBezTo>
                  <a:cubicBezTo>
                    <a:pt x="53709" y="368"/>
                    <a:pt x="54317" y="321"/>
                    <a:pt x="54924" y="321"/>
                  </a:cubicBezTo>
                  <a:close/>
                  <a:moveTo>
                    <a:pt x="54921" y="0"/>
                  </a:moveTo>
                  <a:cubicBezTo>
                    <a:pt x="54303" y="0"/>
                    <a:pt x="53679" y="44"/>
                    <a:pt x="53054" y="134"/>
                  </a:cubicBezTo>
                  <a:cubicBezTo>
                    <a:pt x="49275" y="675"/>
                    <a:pt x="45449" y="2685"/>
                    <a:pt x="41350" y="6276"/>
                  </a:cubicBezTo>
                  <a:cubicBezTo>
                    <a:pt x="38238" y="9000"/>
                    <a:pt x="35874" y="11751"/>
                    <a:pt x="34112" y="14676"/>
                  </a:cubicBezTo>
                  <a:cubicBezTo>
                    <a:pt x="28992" y="23175"/>
                    <a:pt x="28918" y="34639"/>
                    <a:pt x="33911" y="43212"/>
                  </a:cubicBezTo>
                  <a:cubicBezTo>
                    <a:pt x="33198" y="43621"/>
                    <a:pt x="32490" y="44028"/>
                    <a:pt x="31782" y="44428"/>
                  </a:cubicBezTo>
                  <a:cubicBezTo>
                    <a:pt x="28764" y="46144"/>
                    <a:pt x="25646" y="47920"/>
                    <a:pt x="22635" y="49750"/>
                  </a:cubicBezTo>
                  <a:cubicBezTo>
                    <a:pt x="16866" y="53254"/>
                    <a:pt x="10383" y="57668"/>
                    <a:pt x="6043" y="63811"/>
                  </a:cubicBezTo>
                  <a:cubicBezTo>
                    <a:pt x="1396" y="70381"/>
                    <a:pt x="1" y="78353"/>
                    <a:pt x="2404" y="84622"/>
                  </a:cubicBezTo>
                  <a:lnTo>
                    <a:pt x="2712" y="84502"/>
                  </a:lnTo>
                  <a:cubicBezTo>
                    <a:pt x="340" y="78332"/>
                    <a:pt x="1723" y="70481"/>
                    <a:pt x="6303" y="63997"/>
                  </a:cubicBezTo>
                  <a:cubicBezTo>
                    <a:pt x="10617" y="57908"/>
                    <a:pt x="17067" y="53516"/>
                    <a:pt x="22808" y="50022"/>
                  </a:cubicBezTo>
                  <a:cubicBezTo>
                    <a:pt x="25813" y="48200"/>
                    <a:pt x="28925" y="46425"/>
                    <a:pt x="31942" y="44715"/>
                  </a:cubicBezTo>
                  <a:cubicBezTo>
                    <a:pt x="39461" y="40435"/>
                    <a:pt x="47232" y="36015"/>
                    <a:pt x="53950" y="30360"/>
                  </a:cubicBezTo>
                  <a:cubicBezTo>
                    <a:pt x="59951" y="25305"/>
                    <a:pt x="63644" y="20278"/>
                    <a:pt x="65232" y="14996"/>
                  </a:cubicBezTo>
                  <a:cubicBezTo>
                    <a:pt x="66354" y="11258"/>
                    <a:pt x="66175" y="7766"/>
                    <a:pt x="64718" y="5154"/>
                  </a:cubicBezTo>
                  <a:cubicBezTo>
                    <a:pt x="62946" y="1975"/>
                    <a:pt x="59078" y="0"/>
                    <a:pt x="549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0"/>
            <p:cNvSpPr/>
            <p:nvPr/>
          </p:nvSpPr>
          <p:spPr>
            <a:xfrm>
              <a:off x="1125192" y="238102"/>
              <a:ext cx="1421922" cy="1951182"/>
            </a:xfrm>
            <a:custGeom>
              <a:avLst/>
              <a:gdLst/>
              <a:ahLst/>
              <a:cxnLst/>
              <a:rect l="l" t="t" r="r" b="b"/>
              <a:pathLst>
                <a:path w="68165" h="93537" extrusionOk="0">
                  <a:moveTo>
                    <a:pt x="49837" y="0"/>
                  </a:moveTo>
                  <a:cubicBezTo>
                    <a:pt x="46163" y="0"/>
                    <a:pt x="42286" y="855"/>
                    <a:pt x="38480" y="2538"/>
                  </a:cubicBezTo>
                  <a:cubicBezTo>
                    <a:pt x="28992" y="6738"/>
                    <a:pt x="21473" y="15585"/>
                    <a:pt x="18869" y="25627"/>
                  </a:cubicBezTo>
                  <a:cubicBezTo>
                    <a:pt x="16419" y="35035"/>
                    <a:pt x="18182" y="45531"/>
                    <a:pt x="23583" y="53710"/>
                  </a:cubicBezTo>
                  <a:lnTo>
                    <a:pt x="23858" y="53529"/>
                  </a:lnTo>
                  <a:cubicBezTo>
                    <a:pt x="18502" y="45430"/>
                    <a:pt x="16754" y="35027"/>
                    <a:pt x="19183" y="25707"/>
                  </a:cubicBezTo>
                  <a:cubicBezTo>
                    <a:pt x="21768" y="15766"/>
                    <a:pt x="29213" y="6999"/>
                    <a:pt x="38613" y="2839"/>
                  </a:cubicBezTo>
                  <a:cubicBezTo>
                    <a:pt x="42375" y="1171"/>
                    <a:pt x="46209" y="325"/>
                    <a:pt x="49840" y="325"/>
                  </a:cubicBezTo>
                  <a:cubicBezTo>
                    <a:pt x="52079" y="325"/>
                    <a:pt x="54241" y="647"/>
                    <a:pt x="56260" y="1296"/>
                  </a:cubicBezTo>
                  <a:cubicBezTo>
                    <a:pt x="62343" y="3259"/>
                    <a:pt x="66910" y="8387"/>
                    <a:pt x="67623" y="14069"/>
                  </a:cubicBezTo>
                  <a:cubicBezTo>
                    <a:pt x="67831" y="15726"/>
                    <a:pt x="67751" y="17575"/>
                    <a:pt x="67376" y="19711"/>
                  </a:cubicBezTo>
                  <a:cubicBezTo>
                    <a:pt x="66790" y="23063"/>
                    <a:pt x="65675" y="26287"/>
                    <a:pt x="64051" y="29292"/>
                  </a:cubicBezTo>
                  <a:cubicBezTo>
                    <a:pt x="58537" y="39528"/>
                    <a:pt x="47607" y="46117"/>
                    <a:pt x="38827" y="51405"/>
                  </a:cubicBezTo>
                  <a:cubicBezTo>
                    <a:pt x="37512" y="52200"/>
                    <a:pt x="36196" y="52989"/>
                    <a:pt x="34881" y="53783"/>
                  </a:cubicBezTo>
                  <a:lnTo>
                    <a:pt x="33620" y="54537"/>
                  </a:lnTo>
                  <a:cubicBezTo>
                    <a:pt x="32637" y="55131"/>
                    <a:pt x="31657" y="55726"/>
                    <a:pt x="30674" y="56314"/>
                  </a:cubicBezTo>
                  <a:cubicBezTo>
                    <a:pt x="29660" y="56927"/>
                    <a:pt x="28638" y="57541"/>
                    <a:pt x="27623" y="58156"/>
                  </a:cubicBezTo>
                  <a:lnTo>
                    <a:pt x="21287" y="61975"/>
                  </a:lnTo>
                  <a:cubicBezTo>
                    <a:pt x="15839" y="65260"/>
                    <a:pt x="9663" y="68986"/>
                    <a:pt x="5663" y="74520"/>
                  </a:cubicBezTo>
                  <a:cubicBezTo>
                    <a:pt x="2071" y="79488"/>
                    <a:pt x="1" y="87555"/>
                    <a:pt x="3934" y="93537"/>
                  </a:cubicBezTo>
                  <a:lnTo>
                    <a:pt x="4207" y="93363"/>
                  </a:lnTo>
                  <a:cubicBezTo>
                    <a:pt x="361" y="87507"/>
                    <a:pt x="2398" y="79589"/>
                    <a:pt x="5923" y="74714"/>
                  </a:cubicBezTo>
                  <a:cubicBezTo>
                    <a:pt x="9889" y="69226"/>
                    <a:pt x="16033" y="65521"/>
                    <a:pt x="21454" y="62249"/>
                  </a:cubicBezTo>
                  <a:lnTo>
                    <a:pt x="27790" y="58437"/>
                  </a:lnTo>
                  <a:cubicBezTo>
                    <a:pt x="28804" y="57822"/>
                    <a:pt x="29827" y="57208"/>
                    <a:pt x="30841" y="56594"/>
                  </a:cubicBezTo>
                  <a:cubicBezTo>
                    <a:pt x="31823" y="56006"/>
                    <a:pt x="32804" y="55411"/>
                    <a:pt x="33786" y="54817"/>
                  </a:cubicBezTo>
                  <a:lnTo>
                    <a:pt x="35047" y="54064"/>
                  </a:lnTo>
                  <a:cubicBezTo>
                    <a:pt x="36363" y="53269"/>
                    <a:pt x="37678" y="52481"/>
                    <a:pt x="38994" y="51686"/>
                  </a:cubicBezTo>
                  <a:cubicBezTo>
                    <a:pt x="47807" y="46372"/>
                    <a:pt x="58778" y="39762"/>
                    <a:pt x="64338" y="29446"/>
                  </a:cubicBezTo>
                  <a:cubicBezTo>
                    <a:pt x="65974" y="26407"/>
                    <a:pt x="67102" y="23156"/>
                    <a:pt x="67697" y="19764"/>
                  </a:cubicBezTo>
                  <a:cubicBezTo>
                    <a:pt x="68078" y="17594"/>
                    <a:pt x="68165" y="15718"/>
                    <a:pt x="67952" y="14029"/>
                  </a:cubicBezTo>
                  <a:cubicBezTo>
                    <a:pt x="67216" y="8226"/>
                    <a:pt x="62563" y="2986"/>
                    <a:pt x="56360" y="990"/>
                  </a:cubicBezTo>
                  <a:cubicBezTo>
                    <a:pt x="54307" y="328"/>
                    <a:pt x="52111" y="0"/>
                    <a:pt x="49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0"/>
            <p:cNvSpPr/>
            <p:nvPr/>
          </p:nvSpPr>
          <p:spPr>
            <a:xfrm>
              <a:off x="1700970" y="1451507"/>
              <a:ext cx="3777663" cy="890430"/>
            </a:xfrm>
            <a:custGeom>
              <a:avLst/>
              <a:gdLst/>
              <a:ahLst/>
              <a:cxnLst/>
              <a:rect l="l" t="t" r="r" b="b"/>
              <a:pathLst>
                <a:path w="181096" h="42686" extrusionOk="0">
                  <a:moveTo>
                    <a:pt x="209" y="0"/>
                  </a:moveTo>
                  <a:lnTo>
                    <a:pt x="0" y="253"/>
                  </a:lnTo>
                  <a:cubicBezTo>
                    <a:pt x="10684" y="9041"/>
                    <a:pt x="24245" y="13975"/>
                    <a:pt x="38178" y="14148"/>
                  </a:cubicBezTo>
                  <a:cubicBezTo>
                    <a:pt x="38444" y="14151"/>
                    <a:pt x="38711" y="14153"/>
                    <a:pt x="38977" y="14153"/>
                  </a:cubicBezTo>
                  <a:cubicBezTo>
                    <a:pt x="44132" y="14153"/>
                    <a:pt x="49406" y="13550"/>
                    <a:pt x="54504" y="12961"/>
                  </a:cubicBezTo>
                  <a:cubicBezTo>
                    <a:pt x="59546" y="12382"/>
                    <a:pt x="64679" y="11790"/>
                    <a:pt x="69754" y="11790"/>
                  </a:cubicBezTo>
                  <a:cubicBezTo>
                    <a:pt x="74343" y="11790"/>
                    <a:pt x="78886" y="12274"/>
                    <a:pt x="83274" y="13688"/>
                  </a:cubicBezTo>
                  <a:cubicBezTo>
                    <a:pt x="86940" y="14863"/>
                    <a:pt x="90432" y="16686"/>
                    <a:pt x="93803" y="18441"/>
                  </a:cubicBezTo>
                  <a:cubicBezTo>
                    <a:pt x="97135" y="20178"/>
                    <a:pt x="100574" y="21974"/>
                    <a:pt x="104198" y="23162"/>
                  </a:cubicBezTo>
                  <a:cubicBezTo>
                    <a:pt x="108945" y="24719"/>
                    <a:pt x="113910" y="25227"/>
                    <a:pt x="118938" y="25227"/>
                  </a:cubicBezTo>
                  <a:cubicBezTo>
                    <a:pt x="123765" y="25227"/>
                    <a:pt x="128650" y="24759"/>
                    <a:pt x="133457" y="24298"/>
                  </a:cubicBezTo>
                  <a:cubicBezTo>
                    <a:pt x="138199" y="23842"/>
                    <a:pt x="143010" y="23380"/>
                    <a:pt x="147746" y="23380"/>
                  </a:cubicBezTo>
                  <a:cubicBezTo>
                    <a:pt x="153972" y="23380"/>
                    <a:pt x="160067" y="24179"/>
                    <a:pt x="165700" y="26841"/>
                  </a:cubicBezTo>
                  <a:cubicBezTo>
                    <a:pt x="172443" y="30027"/>
                    <a:pt x="177944" y="35802"/>
                    <a:pt x="180795" y="42686"/>
                  </a:cubicBezTo>
                  <a:lnTo>
                    <a:pt x="181096" y="42558"/>
                  </a:lnTo>
                  <a:cubicBezTo>
                    <a:pt x="178212" y="35602"/>
                    <a:pt x="172656" y="29765"/>
                    <a:pt x="165839" y="26548"/>
                  </a:cubicBezTo>
                  <a:cubicBezTo>
                    <a:pt x="160148" y="23858"/>
                    <a:pt x="154007" y="23053"/>
                    <a:pt x="147741" y="23053"/>
                  </a:cubicBezTo>
                  <a:cubicBezTo>
                    <a:pt x="142994" y="23053"/>
                    <a:pt x="138175" y="23515"/>
                    <a:pt x="133424" y="23969"/>
                  </a:cubicBezTo>
                  <a:cubicBezTo>
                    <a:pt x="128623" y="24432"/>
                    <a:pt x="123740" y="24903"/>
                    <a:pt x="118919" y="24903"/>
                  </a:cubicBezTo>
                  <a:cubicBezTo>
                    <a:pt x="113925" y="24903"/>
                    <a:pt x="108998" y="24398"/>
                    <a:pt x="104299" y="22856"/>
                  </a:cubicBezTo>
                  <a:cubicBezTo>
                    <a:pt x="100700" y="21673"/>
                    <a:pt x="97268" y="19883"/>
                    <a:pt x="93957" y="18154"/>
                  </a:cubicBezTo>
                  <a:cubicBezTo>
                    <a:pt x="90571" y="16385"/>
                    <a:pt x="87067" y="14563"/>
                    <a:pt x="83375" y="13374"/>
                  </a:cubicBezTo>
                  <a:cubicBezTo>
                    <a:pt x="78950" y="11952"/>
                    <a:pt x="74379" y="11466"/>
                    <a:pt x="69764" y="11466"/>
                  </a:cubicBezTo>
                  <a:cubicBezTo>
                    <a:pt x="64671" y="11466"/>
                    <a:pt x="59526" y="12058"/>
                    <a:pt x="54470" y="12640"/>
                  </a:cubicBezTo>
                  <a:cubicBezTo>
                    <a:pt x="49376" y="13224"/>
                    <a:pt x="44119" y="13833"/>
                    <a:pt x="38976" y="13833"/>
                  </a:cubicBezTo>
                  <a:cubicBezTo>
                    <a:pt x="38712" y="13833"/>
                    <a:pt x="38449" y="13831"/>
                    <a:pt x="38186" y="13828"/>
                  </a:cubicBezTo>
                  <a:cubicBezTo>
                    <a:pt x="24325" y="13655"/>
                    <a:pt x="10831" y="8746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0"/>
            <p:cNvSpPr/>
            <p:nvPr/>
          </p:nvSpPr>
          <p:spPr>
            <a:xfrm>
              <a:off x="1825775" y="1376432"/>
              <a:ext cx="3832670" cy="976769"/>
            </a:xfrm>
            <a:custGeom>
              <a:avLst/>
              <a:gdLst/>
              <a:ahLst/>
              <a:cxnLst/>
              <a:rect l="l" t="t" r="r" b="b"/>
              <a:pathLst>
                <a:path w="183733" h="46825" extrusionOk="0">
                  <a:moveTo>
                    <a:pt x="241" y="0"/>
                  </a:moveTo>
                  <a:lnTo>
                    <a:pt x="1" y="221"/>
                  </a:lnTo>
                  <a:cubicBezTo>
                    <a:pt x="5595" y="6271"/>
                    <a:pt x="14362" y="10142"/>
                    <a:pt x="24691" y="11111"/>
                  </a:cubicBezTo>
                  <a:cubicBezTo>
                    <a:pt x="26820" y="11313"/>
                    <a:pt x="28959" y="11398"/>
                    <a:pt x="31102" y="11398"/>
                  </a:cubicBezTo>
                  <a:cubicBezTo>
                    <a:pt x="36954" y="11398"/>
                    <a:pt x="42825" y="10764"/>
                    <a:pt x="48555" y="10142"/>
                  </a:cubicBezTo>
                  <a:cubicBezTo>
                    <a:pt x="50617" y="9922"/>
                    <a:pt x="52761" y="9689"/>
                    <a:pt x="54863" y="9488"/>
                  </a:cubicBezTo>
                  <a:cubicBezTo>
                    <a:pt x="58357" y="9162"/>
                    <a:pt x="62064" y="8903"/>
                    <a:pt x="65845" y="8903"/>
                  </a:cubicBezTo>
                  <a:cubicBezTo>
                    <a:pt x="72129" y="8903"/>
                    <a:pt x="78615" y="9619"/>
                    <a:pt x="84656" y="11932"/>
                  </a:cubicBezTo>
                  <a:cubicBezTo>
                    <a:pt x="87553" y="13041"/>
                    <a:pt x="90372" y="14523"/>
                    <a:pt x="93088" y="15959"/>
                  </a:cubicBezTo>
                  <a:cubicBezTo>
                    <a:pt x="97047" y="18042"/>
                    <a:pt x="101133" y="20205"/>
                    <a:pt x="105561" y="21239"/>
                  </a:cubicBezTo>
                  <a:cubicBezTo>
                    <a:pt x="107934" y="21794"/>
                    <a:pt x="110335" y="22015"/>
                    <a:pt x="112745" y="22015"/>
                  </a:cubicBezTo>
                  <a:cubicBezTo>
                    <a:pt x="117530" y="22015"/>
                    <a:pt x="122352" y="21144"/>
                    <a:pt x="127067" y="20292"/>
                  </a:cubicBezTo>
                  <a:cubicBezTo>
                    <a:pt x="131259" y="19531"/>
                    <a:pt x="135600" y="18749"/>
                    <a:pt x="139866" y="18582"/>
                  </a:cubicBezTo>
                  <a:cubicBezTo>
                    <a:pt x="140397" y="18561"/>
                    <a:pt x="140929" y="18551"/>
                    <a:pt x="141460" y="18551"/>
                  </a:cubicBezTo>
                  <a:cubicBezTo>
                    <a:pt x="159323" y="18551"/>
                    <a:pt x="176786" y="30225"/>
                    <a:pt x="183433" y="46825"/>
                  </a:cubicBezTo>
                  <a:lnTo>
                    <a:pt x="183732" y="46705"/>
                  </a:lnTo>
                  <a:cubicBezTo>
                    <a:pt x="177043" y="29987"/>
                    <a:pt x="159466" y="18223"/>
                    <a:pt x="141474" y="18223"/>
                  </a:cubicBezTo>
                  <a:cubicBezTo>
                    <a:pt x="140934" y="18223"/>
                    <a:pt x="140394" y="18234"/>
                    <a:pt x="139853" y="18255"/>
                  </a:cubicBezTo>
                  <a:cubicBezTo>
                    <a:pt x="135567" y="18422"/>
                    <a:pt x="131213" y="19210"/>
                    <a:pt x="127013" y="19971"/>
                  </a:cubicBezTo>
                  <a:cubicBezTo>
                    <a:pt x="122316" y="20820"/>
                    <a:pt x="117512" y="21686"/>
                    <a:pt x="112754" y="21686"/>
                  </a:cubicBezTo>
                  <a:cubicBezTo>
                    <a:pt x="110363" y="21686"/>
                    <a:pt x="107984" y="21468"/>
                    <a:pt x="105635" y="20918"/>
                  </a:cubicBezTo>
                  <a:cubicBezTo>
                    <a:pt x="101254" y="19898"/>
                    <a:pt x="97182" y="17747"/>
                    <a:pt x="93242" y="15664"/>
                  </a:cubicBezTo>
                  <a:cubicBezTo>
                    <a:pt x="90511" y="14228"/>
                    <a:pt x="87694" y="12740"/>
                    <a:pt x="84776" y="11624"/>
                  </a:cubicBezTo>
                  <a:cubicBezTo>
                    <a:pt x="78695" y="9298"/>
                    <a:pt x="72176" y="8578"/>
                    <a:pt x="65863" y="8578"/>
                  </a:cubicBezTo>
                  <a:cubicBezTo>
                    <a:pt x="62064" y="8578"/>
                    <a:pt x="58340" y="8839"/>
                    <a:pt x="54830" y="9168"/>
                  </a:cubicBezTo>
                  <a:cubicBezTo>
                    <a:pt x="52727" y="9362"/>
                    <a:pt x="50583" y="9596"/>
                    <a:pt x="48514" y="9822"/>
                  </a:cubicBezTo>
                  <a:cubicBezTo>
                    <a:pt x="42789" y="10439"/>
                    <a:pt x="36920" y="11074"/>
                    <a:pt x="31073" y="11074"/>
                  </a:cubicBezTo>
                  <a:cubicBezTo>
                    <a:pt x="28949" y="11074"/>
                    <a:pt x="26828" y="10990"/>
                    <a:pt x="24718" y="10791"/>
                  </a:cubicBezTo>
                  <a:cubicBezTo>
                    <a:pt x="14469" y="9822"/>
                    <a:pt x="5776" y="599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22" name="Google Shape;922;p40"/>
          <p:cNvPicPr preferRelativeResize="0"/>
          <p:nvPr/>
        </p:nvPicPr>
        <p:blipFill>
          <a:blip r:embed="rId9">
            <a:alphaModFix amt="79000"/>
          </a:blip>
          <a:stretch>
            <a:fillRect/>
          </a:stretch>
        </p:blipFill>
        <p:spPr>
          <a:xfrm>
            <a:off x="7264216" y="1337875"/>
            <a:ext cx="2516620" cy="424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" name="Google Shape;924;p41"/>
          <p:cNvPicPr preferRelativeResize="0"/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 rot="-1140612" flipH="1">
            <a:off x="-1457111" y="2385951"/>
            <a:ext cx="5636500" cy="424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41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6623930">
            <a:off x="-1048077" y="-1439324"/>
            <a:ext cx="4480776" cy="585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41"/>
          <p:cNvPicPr preferRelativeResize="0"/>
          <p:nvPr/>
        </p:nvPicPr>
        <p:blipFill>
          <a:blip r:embed="rId4">
            <a:alphaModFix amt="71000"/>
          </a:blip>
          <a:stretch>
            <a:fillRect/>
          </a:stretch>
        </p:blipFill>
        <p:spPr>
          <a:xfrm rot="3120762">
            <a:off x="5216059" y="2485700"/>
            <a:ext cx="3768483" cy="424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41"/>
          <p:cNvPicPr preferRelativeResize="0"/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 rot="8100008">
            <a:off x="3688169" y="-823337"/>
            <a:ext cx="7299037" cy="549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41"/>
          <p:cNvPicPr preferRelativeResize="0"/>
          <p:nvPr/>
        </p:nvPicPr>
        <p:blipFill>
          <a:blip r:embed="rId5">
            <a:alphaModFix amt="79000"/>
          </a:blip>
          <a:stretch>
            <a:fillRect/>
          </a:stretch>
        </p:blipFill>
        <p:spPr>
          <a:xfrm rot="5400000">
            <a:off x="4161887" y="-1456137"/>
            <a:ext cx="2031025" cy="472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41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-2700002">
            <a:off x="2128220" y="2074026"/>
            <a:ext cx="3768485" cy="4245599"/>
          </a:xfrm>
          <a:prstGeom prst="rect">
            <a:avLst/>
          </a:prstGeom>
          <a:noFill/>
          <a:ln>
            <a:noFill/>
          </a:ln>
        </p:spPr>
      </p:pic>
      <p:sp>
        <p:nvSpPr>
          <p:cNvPr id="930" name="Google Shape;930;p41"/>
          <p:cNvSpPr txBox="1">
            <a:spLocks noGrp="1"/>
          </p:cNvSpPr>
          <p:nvPr>
            <p:ph type="title"/>
          </p:nvPr>
        </p:nvSpPr>
        <p:spPr>
          <a:xfrm>
            <a:off x="1957200" y="1627350"/>
            <a:ext cx="5229600" cy="10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41"/>
          <p:cNvSpPr txBox="1">
            <a:spLocks noGrp="1"/>
          </p:cNvSpPr>
          <p:nvPr>
            <p:ph type="subTitle" idx="1"/>
          </p:nvPr>
        </p:nvSpPr>
        <p:spPr>
          <a:xfrm>
            <a:off x="2135550" y="271515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32" name="Google Shape;932;p41"/>
          <p:cNvPicPr preferRelativeResize="0"/>
          <p:nvPr/>
        </p:nvPicPr>
        <p:blipFill>
          <a:blip r:embed="rId6">
            <a:alphaModFix amt="79000"/>
          </a:blip>
          <a:stretch>
            <a:fillRect/>
          </a:stretch>
        </p:blipFill>
        <p:spPr>
          <a:xfrm>
            <a:off x="-165772" y="-545925"/>
            <a:ext cx="2516620" cy="424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TITLE_ONLY_3"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" name="Google Shape;934;p42"/>
          <p:cNvPicPr preferRelativeResize="0"/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 rot="-9659384">
            <a:off x="-447714" y="-1148583"/>
            <a:ext cx="10845633" cy="816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42"/>
          <p:cNvPicPr preferRelativeResize="0"/>
          <p:nvPr/>
        </p:nvPicPr>
        <p:blipFill>
          <a:blip r:embed="rId3">
            <a:alphaModFix amt="79000"/>
          </a:blip>
          <a:stretch>
            <a:fillRect/>
          </a:stretch>
        </p:blipFill>
        <p:spPr>
          <a:xfrm rot="1552024" flipH="1">
            <a:off x="-2694547" y="3031943"/>
            <a:ext cx="3249079" cy="4245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42"/>
          <p:cNvPicPr preferRelativeResize="0"/>
          <p:nvPr/>
        </p:nvPicPr>
        <p:blipFill>
          <a:blip r:embed="rId4">
            <a:alphaModFix amt="79000"/>
          </a:blip>
          <a:stretch>
            <a:fillRect/>
          </a:stretch>
        </p:blipFill>
        <p:spPr>
          <a:xfrm rot="10800000">
            <a:off x="7468925" y="3815301"/>
            <a:ext cx="2994800" cy="24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42"/>
          <p:cNvPicPr preferRelativeResize="0"/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 rot="10444620">
            <a:off x="7677931" y="-2509118"/>
            <a:ext cx="3768484" cy="4245604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42"/>
          <p:cNvSpPr/>
          <p:nvPr/>
        </p:nvSpPr>
        <p:spPr>
          <a:xfrm>
            <a:off x="320850" y="338100"/>
            <a:ext cx="8502300" cy="4467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9" name="Google Shape;939;p42"/>
          <p:cNvPicPr preferRelativeResize="0"/>
          <p:nvPr/>
        </p:nvPicPr>
        <p:blipFill>
          <a:blip r:embed="rId6">
            <a:alphaModFix amt="79000"/>
          </a:blip>
          <a:stretch>
            <a:fillRect/>
          </a:stretch>
        </p:blipFill>
        <p:spPr>
          <a:xfrm rot="2700000">
            <a:off x="-812011" y="-2308537"/>
            <a:ext cx="2031026" cy="47282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0" name="Google Shape;940;p42"/>
          <p:cNvGrpSpPr/>
          <p:nvPr/>
        </p:nvGrpSpPr>
        <p:grpSpPr>
          <a:xfrm rot="10800000">
            <a:off x="-1307746" y="-357480"/>
            <a:ext cx="3970433" cy="2177705"/>
            <a:chOff x="2351825" y="-39975"/>
            <a:chExt cx="2254775" cy="1236700"/>
          </a:xfrm>
        </p:grpSpPr>
        <p:sp>
          <p:nvSpPr>
            <p:cNvPr id="941" name="Google Shape;941;p42"/>
            <p:cNvSpPr/>
            <p:nvPr/>
          </p:nvSpPr>
          <p:spPr>
            <a:xfrm>
              <a:off x="2351825" y="930200"/>
              <a:ext cx="1067450" cy="266525"/>
            </a:xfrm>
            <a:custGeom>
              <a:avLst/>
              <a:gdLst/>
              <a:ahLst/>
              <a:cxnLst/>
              <a:rect l="l" t="t" r="r" b="b"/>
              <a:pathLst>
                <a:path w="42698" h="10661" extrusionOk="0">
                  <a:moveTo>
                    <a:pt x="38388" y="4842"/>
                  </a:moveTo>
                  <a:lnTo>
                    <a:pt x="38388" y="4842"/>
                  </a:lnTo>
                  <a:cubicBezTo>
                    <a:pt x="38390" y="4844"/>
                    <a:pt x="38391" y="4845"/>
                    <a:pt x="38393" y="4847"/>
                  </a:cubicBezTo>
                  <a:lnTo>
                    <a:pt x="38393" y="4847"/>
                  </a:lnTo>
                  <a:cubicBezTo>
                    <a:pt x="38395" y="4848"/>
                    <a:pt x="38397" y="4850"/>
                    <a:pt x="38399" y="4851"/>
                  </a:cubicBezTo>
                  <a:lnTo>
                    <a:pt x="38388" y="4842"/>
                  </a:lnTo>
                  <a:close/>
                  <a:moveTo>
                    <a:pt x="24115" y="1"/>
                  </a:moveTo>
                  <a:cubicBezTo>
                    <a:pt x="21616" y="1"/>
                    <a:pt x="19178" y="458"/>
                    <a:pt x="16801" y="1220"/>
                  </a:cubicBezTo>
                  <a:cubicBezTo>
                    <a:pt x="11615" y="2865"/>
                    <a:pt x="6838" y="5339"/>
                    <a:pt x="2367" y="8428"/>
                  </a:cubicBezTo>
                  <a:cubicBezTo>
                    <a:pt x="1572" y="8980"/>
                    <a:pt x="796" y="9577"/>
                    <a:pt x="0" y="10153"/>
                  </a:cubicBezTo>
                  <a:lnTo>
                    <a:pt x="0" y="10661"/>
                  </a:lnTo>
                  <a:cubicBezTo>
                    <a:pt x="3144" y="8122"/>
                    <a:pt x="6558" y="6034"/>
                    <a:pt x="10180" y="4283"/>
                  </a:cubicBezTo>
                  <a:cubicBezTo>
                    <a:pt x="13315" y="2757"/>
                    <a:pt x="16539" y="1465"/>
                    <a:pt x="19981" y="786"/>
                  </a:cubicBezTo>
                  <a:cubicBezTo>
                    <a:pt x="21360" y="513"/>
                    <a:pt x="22734" y="373"/>
                    <a:pt x="24109" y="373"/>
                  </a:cubicBezTo>
                  <a:cubicBezTo>
                    <a:pt x="25507" y="373"/>
                    <a:pt x="26905" y="518"/>
                    <a:pt x="28308" y="814"/>
                  </a:cubicBezTo>
                  <a:cubicBezTo>
                    <a:pt x="30792" y="1348"/>
                    <a:pt x="33088" y="2349"/>
                    <a:pt x="35318" y="3524"/>
                  </a:cubicBezTo>
                  <a:cubicBezTo>
                    <a:pt x="36112" y="3940"/>
                    <a:pt x="36899" y="4363"/>
                    <a:pt x="37684" y="4788"/>
                  </a:cubicBezTo>
                  <a:cubicBezTo>
                    <a:pt x="37892" y="4896"/>
                    <a:pt x="38117" y="4959"/>
                    <a:pt x="38291" y="5133"/>
                  </a:cubicBezTo>
                  <a:lnTo>
                    <a:pt x="38280" y="5133"/>
                  </a:lnTo>
                  <a:cubicBezTo>
                    <a:pt x="38476" y="5239"/>
                    <a:pt x="38706" y="5294"/>
                    <a:pt x="38869" y="5467"/>
                  </a:cubicBezTo>
                  <a:lnTo>
                    <a:pt x="38869" y="5467"/>
                  </a:lnTo>
                  <a:cubicBezTo>
                    <a:pt x="38868" y="5467"/>
                    <a:pt x="38868" y="5467"/>
                    <a:pt x="38867" y="5466"/>
                  </a:cubicBezTo>
                  <a:lnTo>
                    <a:pt x="38867" y="5466"/>
                  </a:lnTo>
                  <a:lnTo>
                    <a:pt x="38876" y="5475"/>
                  </a:lnTo>
                  <a:cubicBezTo>
                    <a:pt x="38873" y="5472"/>
                    <a:pt x="38871" y="5470"/>
                    <a:pt x="38869" y="5467"/>
                  </a:cubicBezTo>
                  <a:lnTo>
                    <a:pt x="38869" y="5467"/>
                  </a:lnTo>
                  <a:cubicBezTo>
                    <a:pt x="39076" y="5575"/>
                    <a:pt x="39301" y="5638"/>
                    <a:pt x="39463" y="5809"/>
                  </a:cubicBezTo>
                  <a:lnTo>
                    <a:pt x="39463" y="5800"/>
                  </a:lnTo>
                  <a:cubicBezTo>
                    <a:pt x="39663" y="5909"/>
                    <a:pt x="39888" y="5972"/>
                    <a:pt x="40059" y="6143"/>
                  </a:cubicBezTo>
                  <a:lnTo>
                    <a:pt x="40051" y="6134"/>
                  </a:lnTo>
                  <a:lnTo>
                    <a:pt x="40051" y="6134"/>
                  </a:lnTo>
                  <a:cubicBezTo>
                    <a:pt x="40304" y="6279"/>
                    <a:pt x="40593" y="6360"/>
                    <a:pt x="40810" y="6559"/>
                  </a:cubicBezTo>
                  <a:cubicBezTo>
                    <a:pt x="41334" y="6821"/>
                    <a:pt x="41867" y="7084"/>
                    <a:pt x="42399" y="7344"/>
                  </a:cubicBezTo>
                  <a:cubicBezTo>
                    <a:pt x="42470" y="7384"/>
                    <a:pt x="42549" y="7433"/>
                    <a:pt x="42605" y="7433"/>
                  </a:cubicBezTo>
                  <a:cubicBezTo>
                    <a:pt x="42664" y="7433"/>
                    <a:pt x="42697" y="7380"/>
                    <a:pt x="42670" y="7209"/>
                  </a:cubicBezTo>
                  <a:cubicBezTo>
                    <a:pt x="42552" y="7164"/>
                    <a:pt x="42427" y="7138"/>
                    <a:pt x="42336" y="7047"/>
                  </a:cubicBezTo>
                  <a:cubicBezTo>
                    <a:pt x="41614" y="6639"/>
                    <a:pt x="40838" y="6334"/>
                    <a:pt x="40159" y="5854"/>
                  </a:cubicBezTo>
                  <a:lnTo>
                    <a:pt x="40159" y="5863"/>
                  </a:lnTo>
                  <a:cubicBezTo>
                    <a:pt x="39960" y="5746"/>
                    <a:pt x="39734" y="5692"/>
                    <a:pt x="39563" y="5521"/>
                  </a:cubicBezTo>
                  <a:lnTo>
                    <a:pt x="39572" y="5521"/>
                  </a:lnTo>
                  <a:cubicBezTo>
                    <a:pt x="39374" y="5412"/>
                    <a:pt x="39147" y="5358"/>
                    <a:pt x="38976" y="5187"/>
                  </a:cubicBezTo>
                  <a:lnTo>
                    <a:pt x="38984" y="5187"/>
                  </a:lnTo>
                  <a:cubicBezTo>
                    <a:pt x="38789" y="5079"/>
                    <a:pt x="38555" y="5025"/>
                    <a:pt x="38393" y="4847"/>
                  </a:cubicBezTo>
                  <a:lnTo>
                    <a:pt x="38393" y="4847"/>
                  </a:lnTo>
                  <a:cubicBezTo>
                    <a:pt x="38195" y="4733"/>
                    <a:pt x="37964" y="4686"/>
                    <a:pt x="37803" y="4500"/>
                  </a:cubicBezTo>
                  <a:cubicBezTo>
                    <a:pt x="37757" y="4463"/>
                    <a:pt x="37720" y="4428"/>
                    <a:pt x="37675" y="4400"/>
                  </a:cubicBezTo>
                  <a:cubicBezTo>
                    <a:pt x="36040" y="3470"/>
                    <a:pt x="34397" y="2585"/>
                    <a:pt x="32672" y="1844"/>
                  </a:cubicBezTo>
                  <a:cubicBezTo>
                    <a:pt x="29988" y="678"/>
                    <a:pt x="27189" y="19"/>
                    <a:pt x="24254" y="1"/>
                  </a:cubicBezTo>
                  <a:cubicBezTo>
                    <a:pt x="24207" y="1"/>
                    <a:pt x="24161" y="1"/>
                    <a:pt x="24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2"/>
            <p:cNvSpPr/>
            <p:nvPr/>
          </p:nvSpPr>
          <p:spPr>
            <a:xfrm>
              <a:off x="3747575" y="39625"/>
              <a:ext cx="854950" cy="420025"/>
            </a:xfrm>
            <a:custGeom>
              <a:avLst/>
              <a:gdLst/>
              <a:ahLst/>
              <a:cxnLst/>
              <a:rect l="l" t="t" r="r" b="b"/>
              <a:pathLst>
                <a:path w="34198" h="16801" extrusionOk="0">
                  <a:moveTo>
                    <a:pt x="24550" y="14336"/>
                  </a:moveTo>
                  <a:cubicBezTo>
                    <a:pt x="24552" y="14336"/>
                    <a:pt x="24559" y="14342"/>
                    <a:pt x="24561" y="14353"/>
                  </a:cubicBezTo>
                  <a:lnTo>
                    <a:pt x="24561" y="14353"/>
                  </a:lnTo>
                  <a:cubicBezTo>
                    <a:pt x="24561" y="14353"/>
                    <a:pt x="24560" y="14352"/>
                    <a:pt x="24560" y="14352"/>
                  </a:cubicBezTo>
                  <a:cubicBezTo>
                    <a:pt x="24549" y="14341"/>
                    <a:pt x="24548" y="14336"/>
                    <a:pt x="24550" y="14336"/>
                  </a:cubicBezTo>
                  <a:close/>
                  <a:moveTo>
                    <a:pt x="24560" y="14370"/>
                  </a:moveTo>
                  <a:cubicBezTo>
                    <a:pt x="24555" y="14385"/>
                    <a:pt x="24538" y="14405"/>
                    <a:pt x="24497" y="14425"/>
                  </a:cubicBezTo>
                  <a:cubicBezTo>
                    <a:pt x="22348" y="15402"/>
                    <a:pt x="20047" y="15964"/>
                    <a:pt x="17679" y="16269"/>
                  </a:cubicBezTo>
                  <a:lnTo>
                    <a:pt x="17679" y="16269"/>
                  </a:lnTo>
                  <a:cubicBezTo>
                    <a:pt x="18890" y="16110"/>
                    <a:pt x="20092" y="15881"/>
                    <a:pt x="21282" y="15563"/>
                  </a:cubicBezTo>
                  <a:cubicBezTo>
                    <a:pt x="22403" y="15264"/>
                    <a:pt x="23495" y="14885"/>
                    <a:pt x="24542" y="14388"/>
                  </a:cubicBezTo>
                  <a:cubicBezTo>
                    <a:pt x="24550" y="14381"/>
                    <a:pt x="24556" y="14375"/>
                    <a:pt x="24560" y="14370"/>
                  </a:cubicBezTo>
                  <a:close/>
                  <a:moveTo>
                    <a:pt x="3939" y="16294"/>
                  </a:moveTo>
                  <a:cubicBezTo>
                    <a:pt x="4111" y="16294"/>
                    <a:pt x="4283" y="16305"/>
                    <a:pt x="4453" y="16348"/>
                  </a:cubicBezTo>
                  <a:cubicBezTo>
                    <a:pt x="4454" y="16348"/>
                    <a:pt x="4456" y="16349"/>
                    <a:pt x="4457" y="16349"/>
                  </a:cubicBezTo>
                  <a:lnTo>
                    <a:pt x="4457" y="16349"/>
                  </a:lnTo>
                  <a:cubicBezTo>
                    <a:pt x="4178" y="16322"/>
                    <a:pt x="3900" y="16307"/>
                    <a:pt x="3623" y="16302"/>
                  </a:cubicBezTo>
                  <a:lnTo>
                    <a:pt x="3623" y="16302"/>
                  </a:lnTo>
                  <a:cubicBezTo>
                    <a:pt x="3728" y="16298"/>
                    <a:pt x="3834" y="16294"/>
                    <a:pt x="3939" y="16294"/>
                  </a:cubicBezTo>
                  <a:close/>
                  <a:moveTo>
                    <a:pt x="2540" y="16298"/>
                  </a:moveTo>
                  <a:cubicBezTo>
                    <a:pt x="2651" y="16298"/>
                    <a:pt x="2761" y="16304"/>
                    <a:pt x="2871" y="16304"/>
                  </a:cubicBezTo>
                  <a:cubicBezTo>
                    <a:pt x="2902" y="16304"/>
                    <a:pt x="2933" y="16304"/>
                    <a:pt x="2964" y="16303"/>
                  </a:cubicBezTo>
                  <a:lnTo>
                    <a:pt x="3114" y="16303"/>
                  </a:lnTo>
                  <a:cubicBezTo>
                    <a:pt x="2538" y="16314"/>
                    <a:pt x="1964" y="16361"/>
                    <a:pt x="1385" y="16416"/>
                  </a:cubicBezTo>
                  <a:lnTo>
                    <a:pt x="1385" y="16416"/>
                  </a:lnTo>
                  <a:cubicBezTo>
                    <a:pt x="1646" y="16377"/>
                    <a:pt x="1906" y="16343"/>
                    <a:pt x="2168" y="16339"/>
                  </a:cubicBezTo>
                  <a:cubicBezTo>
                    <a:pt x="2291" y="16306"/>
                    <a:pt x="2415" y="16298"/>
                    <a:pt x="2540" y="16298"/>
                  </a:cubicBezTo>
                  <a:close/>
                  <a:moveTo>
                    <a:pt x="5521" y="16378"/>
                  </a:moveTo>
                  <a:cubicBezTo>
                    <a:pt x="5599" y="16378"/>
                    <a:pt x="5676" y="16380"/>
                    <a:pt x="5754" y="16385"/>
                  </a:cubicBezTo>
                  <a:cubicBezTo>
                    <a:pt x="6285" y="16420"/>
                    <a:pt x="6816" y="16452"/>
                    <a:pt x="7347" y="16481"/>
                  </a:cubicBezTo>
                  <a:lnTo>
                    <a:pt x="7347" y="16481"/>
                  </a:lnTo>
                  <a:cubicBezTo>
                    <a:pt x="7163" y="16472"/>
                    <a:pt x="6979" y="16464"/>
                    <a:pt x="6794" y="16456"/>
                  </a:cubicBezTo>
                  <a:cubicBezTo>
                    <a:pt x="6155" y="16434"/>
                    <a:pt x="5509" y="16437"/>
                    <a:pt x="4867" y="16388"/>
                  </a:cubicBezTo>
                  <a:lnTo>
                    <a:pt x="4867" y="16388"/>
                  </a:lnTo>
                  <a:cubicBezTo>
                    <a:pt x="4898" y="16388"/>
                    <a:pt x="4928" y="16389"/>
                    <a:pt x="4959" y="16389"/>
                  </a:cubicBezTo>
                  <a:cubicBezTo>
                    <a:pt x="5146" y="16389"/>
                    <a:pt x="5334" y="16378"/>
                    <a:pt x="5521" y="16378"/>
                  </a:cubicBezTo>
                  <a:close/>
                  <a:moveTo>
                    <a:pt x="8573" y="16540"/>
                  </a:moveTo>
                  <a:lnTo>
                    <a:pt x="8573" y="16540"/>
                  </a:lnTo>
                  <a:cubicBezTo>
                    <a:pt x="9118" y="16564"/>
                    <a:pt x="9663" y="16583"/>
                    <a:pt x="10208" y="16598"/>
                  </a:cubicBezTo>
                  <a:lnTo>
                    <a:pt x="10208" y="16598"/>
                  </a:lnTo>
                  <a:cubicBezTo>
                    <a:pt x="9662" y="16588"/>
                    <a:pt x="9117" y="16566"/>
                    <a:pt x="8573" y="16540"/>
                  </a:cubicBezTo>
                  <a:close/>
                  <a:moveTo>
                    <a:pt x="11075" y="16616"/>
                  </a:moveTo>
                  <a:cubicBezTo>
                    <a:pt x="11517" y="16624"/>
                    <a:pt x="11960" y="16628"/>
                    <a:pt x="12403" y="16628"/>
                  </a:cubicBezTo>
                  <a:cubicBezTo>
                    <a:pt x="12463" y="16628"/>
                    <a:pt x="12524" y="16628"/>
                    <a:pt x="12585" y="16627"/>
                  </a:cubicBezTo>
                  <a:lnTo>
                    <a:pt x="12585" y="16627"/>
                  </a:lnTo>
                  <a:cubicBezTo>
                    <a:pt x="12357" y="16639"/>
                    <a:pt x="12128" y="16646"/>
                    <a:pt x="11898" y="16646"/>
                  </a:cubicBezTo>
                  <a:cubicBezTo>
                    <a:pt x="11624" y="16646"/>
                    <a:pt x="11350" y="16636"/>
                    <a:pt x="11075" y="16616"/>
                  </a:cubicBezTo>
                  <a:close/>
                  <a:moveTo>
                    <a:pt x="34035" y="1"/>
                  </a:moveTo>
                  <a:cubicBezTo>
                    <a:pt x="33838" y="63"/>
                    <a:pt x="33864" y="206"/>
                    <a:pt x="33873" y="326"/>
                  </a:cubicBezTo>
                  <a:cubicBezTo>
                    <a:pt x="33936" y="1002"/>
                    <a:pt x="33964" y="1689"/>
                    <a:pt x="33910" y="2366"/>
                  </a:cubicBezTo>
                  <a:cubicBezTo>
                    <a:pt x="33810" y="3458"/>
                    <a:pt x="33621" y="4533"/>
                    <a:pt x="33177" y="5546"/>
                  </a:cubicBezTo>
                  <a:lnTo>
                    <a:pt x="33188" y="5537"/>
                  </a:lnTo>
                  <a:lnTo>
                    <a:pt x="33188" y="5537"/>
                  </a:lnTo>
                  <a:cubicBezTo>
                    <a:pt x="32960" y="6222"/>
                    <a:pt x="32646" y="6873"/>
                    <a:pt x="32247" y="7480"/>
                  </a:cubicBezTo>
                  <a:cubicBezTo>
                    <a:pt x="32138" y="7551"/>
                    <a:pt x="32093" y="7677"/>
                    <a:pt x="32030" y="7777"/>
                  </a:cubicBezTo>
                  <a:cubicBezTo>
                    <a:pt x="31226" y="9051"/>
                    <a:pt x="30270" y="10198"/>
                    <a:pt x="29149" y="11199"/>
                  </a:cubicBezTo>
                  <a:cubicBezTo>
                    <a:pt x="26793" y="13322"/>
                    <a:pt x="24029" y="14677"/>
                    <a:pt x="20974" y="15464"/>
                  </a:cubicBezTo>
                  <a:cubicBezTo>
                    <a:pt x="18264" y="16168"/>
                    <a:pt x="15492" y="16368"/>
                    <a:pt x="12710" y="16448"/>
                  </a:cubicBezTo>
                  <a:cubicBezTo>
                    <a:pt x="12463" y="16456"/>
                    <a:pt x="12216" y="16459"/>
                    <a:pt x="11970" y="16459"/>
                  </a:cubicBezTo>
                  <a:cubicBezTo>
                    <a:pt x="10845" y="16459"/>
                    <a:pt x="9726" y="16387"/>
                    <a:pt x="8600" y="16357"/>
                  </a:cubicBezTo>
                  <a:cubicBezTo>
                    <a:pt x="7959" y="16339"/>
                    <a:pt x="7317" y="16313"/>
                    <a:pt x="6675" y="16277"/>
                  </a:cubicBezTo>
                  <a:cubicBezTo>
                    <a:pt x="5547" y="16209"/>
                    <a:pt x="4423" y="16138"/>
                    <a:pt x="3300" y="16138"/>
                  </a:cubicBezTo>
                  <a:cubicBezTo>
                    <a:pt x="2625" y="16138"/>
                    <a:pt x="1950" y="16163"/>
                    <a:pt x="1275" y="16231"/>
                  </a:cubicBezTo>
                  <a:cubicBezTo>
                    <a:pt x="842" y="16277"/>
                    <a:pt x="408" y="16294"/>
                    <a:pt x="0" y="16456"/>
                  </a:cubicBezTo>
                  <a:cubicBezTo>
                    <a:pt x="29" y="16502"/>
                    <a:pt x="74" y="16530"/>
                    <a:pt x="117" y="16548"/>
                  </a:cubicBezTo>
                  <a:cubicBezTo>
                    <a:pt x="144" y="16548"/>
                    <a:pt x="171" y="16548"/>
                    <a:pt x="198" y="16548"/>
                  </a:cubicBezTo>
                  <a:cubicBezTo>
                    <a:pt x="544" y="16548"/>
                    <a:pt x="884" y="16494"/>
                    <a:pt x="1223" y="16441"/>
                  </a:cubicBezTo>
                  <a:lnTo>
                    <a:pt x="1223" y="16441"/>
                  </a:lnTo>
                  <a:cubicBezTo>
                    <a:pt x="1181" y="16474"/>
                    <a:pt x="1170" y="16516"/>
                    <a:pt x="1201" y="16565"/>
                  </a:cubicBezTo>
                  <a:cubicBezTo>
                    <a:pt x="1592" y="16548"/>
                    <a:pt x="1988" y="16556"/>
                    <a:pt x="2376" y="16519"/>
                  </a:cubicBezTo>
                  <a:cubicBezTo>
                    <a:pt x="2658" y="16491"/>
                    <a:pt x="2943" y="16481"/>
                    <a:pt x="3227" y="16481"/>
                  </a:cubicBezTo>
                  <a:cubicBezTo>
                    <a:pt x="3489" y="16481"/>
                    <a:pt x="3751" y="16490"/>
                    <a:pt x="4011" y="16502"/>
                  </a:cubicBezTo>
                  <a:cubicBezTo>
                    <a:pt x="6287" y="16593"/>
                    <a:pt x="8563" y="16719"/>
                    <a:pt x="10840" y="16782"/>
                  </a:cubicBezTo>
                  <a:cubicBezTo>
                    <a:pt x="11268" y="16794"/>
                    <a:pt x="11696" y="16800"/>
                    <a:pt x="12123" y="16800"/>
                  </a:cubicBezTo>
                  <a:cubicBezTo>
                    <a:pt x="14267" y="16800"/>
                    <a:pt x="16404" y="16644"/>
                    <a:pt x="18535" y="16313"/>
                  </a:cubicBezTo>
                  <a:cubicBezTo>
                    <a:pt x="20658" y="15977"/>
                    <a:pt x="22708" y="15427"/>
                    <a:pt x="24668" y="14525"/>
                  </a:cubicBezTo>
                  <a:cubicBezTo>
                    <a:pt x="27803" y="13079"/>
                    <a:pt x="30378" y="10965"/>
                    <a:pt x="32256" y="8047"/>
                  </a:cubicBezTo>
                  <a:cubicBezTo>
                    <a:pt x="32672" y="7406"/>
                    <a:pt x="33060" y="6738"/>
                    <a:pt x="33285" y="5997"/>
                  </a:cubicBezTo>
                  <a:cubicBezTo>
                    <a:pt x="33675" y="4904"/>
                    <a:pt x="33990" y="3803"/>
                    <a:pt x="34109" y="2645"/>
                  </a:cubicBezTo>
                  <a:cubicBezTo>
                    <a:pt x="34189" y="1761"/>
                    <a:pt x="34198" y="885"/>
                    <a:pt x="34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2"/>
            <p:cNvSpPr/>
            <p:nvPr/>
          </p:nvSpPr>
          <p:spPr>
            <a:xfrm>
              <a:off x="3635325" y="473575"/>
              <a:ext cx="272375" cy="495050"/>
            </a:xfrm>
            <a:custGeom>
              <a:avLst/>
              <a:gdLst/>
              <a:ahLst/>
              <a:cxnLst/>
              <a:rect l="l" t="t" r="r" b="b"/>
              <a:pathLst>
                <a:path w="10895" h="19802" extrusionOk="0">
                  <a:moveTo>
                    <a:pt x="2193" y="1"/>
                  </a:moveTo>
                  <a:cubicBezTo>
                    <a:pt x="2077" y="1"/>
                    <a:pt x="1943" y="172"/>
                    <a:pt x="1809" y="191"/>
                  </a:cubicBezTo>
                  <a:lnTo>
                    <a:pt x="1817" y="191"/>
                  </a:lnTo>
                  <a:cubicBezTo>
                    <a:pt x="1475" y="499"/>
                    <a:pt x="1085" y="753"/>
                    <a:pt x="805" y="1123"/>
                  </a:cubicBezTo>
                  <a:lnTo>
                    <a:pt x="805" y="1112"/>
                  </a:lnTo>
                  <a:cubicBezTo>
                    <a:pt x="643" y="1320"/>
                    <a:pt x="562" y="1591"/>
                    <a:pt x="380" y="1791"/>
                  </a:cubicBezTo>
                  <a:lnTo>
                    <a:pt x="380" y="1782"/>
                  </a:lnTo>
                  <a:cubicBezTo>
                    <a:pt x="38" y="2532"/>
                    <a:pt x="1" y="3308"/>
                    <a:pt x="200" y="4093"/>
                  </a:cubicBezTo>
                  <a:cubicBezTo>
                    <a:pt x="363" y="4754"/>
                    <a:pt x="779" y="5285"/>
                    <a:pt x="1150" y="5847"/>
                  </a:cubicBezTo>
                  <a:cubicBezTo>
                    <a:pt x="1230" y="6027"/>
                    <a:pt x="1375" y="6153"/>
                    <a:pt x="1510" y="6298"/>
                  </a:cubicBezTo>
                  <a:cubicBezTo>
                    <a:pt x="2206" y="7011"/>
                    <a:pt x="2992" y="7616"/>
                    <a:pt x="3795" y="8203"/>
                  </a:cubicBezTo>
                  <a:cubicBezTo>
                    <a:pt x="5702" y="9595"/>
                    <a:pt x="7653" y="10933"/>
                    <a:pt x="9117" y="12838"/>
                  </a:cubicBezTo>
                  <a:cubicBezTo>
                    <a:pt x="9120" y="12839"/>
                    <a:pt x="9122" y="12839"/>
                    <a:pt x="9125" y="12839"/>
                  </a:cubicBezTo>
                  <a:cubicBezTo>
                    <a:pt x="9173" y="12839"/>
                    <a:pt x="9163" y="12728"/>
                    <a:pt x="9187" y="12728"/>
                  </a:cubicBezTo>
                  <a:cubicBezTo>
                    <a:pt x="9193" y="12728"/>
                    <a:pt x="9201" y="12736"/>
                    <a:pt x="9214" y="12756"/>
                  </a:cubicBezTo>
                  <a:cubicBezTo>
                    <a:pt x="9767" y="13569"/>
                    <a:pt x="10209" y="14436"/>
                    <a:pt x="10443" y="15403"/>
                  </a:cubicBezTo>
                  <a:cubicBezTo>
                    <a:pt x="10732" y="16632"/>
                    <a:pt x="10688" y="17859"/>
                    <a:pt x="10406" y="19088"/>
                  </a:cubicBezTo>
                  <a:cubicBezTo>
                    <a:pt x="10363" y="19313"/>
                    <a:pt x="10190" y="19558"/>
                    <a:pt x="10406" y="19801"/>
                  </a:cubicBezTo>
                  <a:cubicBezTo>
                    <a:pt x="10742" y="18971"/>
                    <a:pt x="10868" y="18104"/>
                    <a:pt x="10877" y="17219"/>
                  </a:cubicBezTo>
                  <a:cubicBezTo>
                    <a:pt x="10894" y="15440"/>
                    <a:pt x="10309" y="13848"/>
                    <a:pt x="9234" y="12439"/>
                  </a:cubicBezTo>
                  <a:cubicBezTo>
                    <a:pt x="8304" y="11230"/>
                    <a:pt x="7137" y="10263"/>
                    <a:pt x="5936" y="9350"/>
                  </a:cubicBezTo>
                  <a:cubicBezTo>
                    <a:pt x="4293" y="8095"/>
                    <a:pt x="2513" y="7020"/>
                    <a:pt x="1176" y="5405"/>
                  </a:cubicBezTo>
                  <a:cubicBezTo>
                    <a:pt x="562" y="4681"/>
                    <a:pt x="246" y="3859"/>
                    <a:pt x="337" y="2912"/>
                  </a:cubicBezTo>
                  <a:cubicBezTo>
                    <a:pt x="434" y="1800"/>
                    <a:pt x="1067" y="1023"/>
                    <a:pt x="1943" y="408"/>
                  </a:cubicBezTo>
                  <a:cubicBezTo>
                    <a:pt x="2088" y="310"/>
                    <a:pt x="2396" y="219"/>
                    <a:pt x="2305" y="74"/>
                  </a:cubicBezTo>
                  <a:cubicBezTo>
                    <a:pt x="2270" y="21"/>
                    <a:pt x="2233" y="1"/>
                    <a:pt x="2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2"/>
            <p:cNvSpPr/>
            <p:nvPr/>
          </p:nvSpPr>
          <p:spPr>
            <a:xfrm>
              <a:off x="3372050" y="975775"/>
              <a:ext cx="520100" cy="194625"/>
            </a:xfrm>
            <a:custGeom>
              <a:avLst/>
              <a:gdLst/>
              <a:ahLst/>
              <a:cxnLst/>
              <a:rect l="l" t="t" r="r" b="b"/>
              <a:pathLst>
                <a:path w="20804" h="7785" extrusionOk="0">
                  <a:moveTo>
                    <a:pt x="20621" y="0"/>
                  </a:moveTo>
                  <a:cubicBezTo>
                    <a:pt x="20562" y="0"/>
                    <a:pt x="20536" y="54"/>
                    <a:pt x="20504" y="101"/>
                  </a:cubicBezTo>
                  <a:cubicBezTo>
                    <a:pt x="20441" y="229"/>
                    <a:pt x="20341" y="337"/>
                    <a:pt x="20324" y="491"/>
                  </a:cubicBezTo>
                  <a:cubicBezTo>
                    <a:pt x="20244" y="806"/>
                    <a:pt x="20098" y="1096"/>
                    <a:pt x="19899" y="1359"/>
                  </a:cubicBezTo>
                  <a:lnTo>
                    <a:pt x="19899" y="1348"/>
                  </a:lnTo>
                  <a:cubicBezTo>
                    <a:pt x="19628" y="1890"/>
                    <a:pt x="19303" y="2414"/>
                    <a:pt x="18889" y="2865"/>
                  </a:cubicBezTo>
                  <a:lnTo>
                    <a:pt x="18898" y="2857"/>
                  </a:lnTo>
                  <a:lnTo>
                    <a:pt x="18898" y="2857"/>
                  </a:lnTo>
                  <a:cubicBezTo>
                    <a:pt x="18806" y="3073"/>
                    <a:pt x="18607" y="3201"/>
                    <a:pt x="18473" y="3372"/>
                  </a:cubicBezTo>
                  <a:lnTo>
                    <a:pt x="18473" y="3364"/>
                  </a:lnTo>
                  <a:cubicBezTo>
                    <a:pt x="18139" y="3815"/>
                    <a:pt x="17740" y="4203"/>
                    <a:pt x="17298" y="4537"/>
                  </a:cubicBezTo>
                  <a:cubicBezTo>
                    <a:pt x="16946" y="4899"/>
                    <a:pt x="16558" y="5206"/>
                    <a:pt x="16125" y="5467"/>
                  </a:cubicBezTo>
                  <a:lnTo>
                    <a:pt x="16125" y="5458"/>
                  </a:lnTo>
                  <a:cubicBezTo>
                    <a:pt x="15755" y="5791"/>
                    <a:pt x="15302" y="5991"/>
                    <a:pt x="14861" y="6224"/>
                  </a:cubicBezTo>
                  <a:lnTo>
                    <a:pt x="14861" y="6224"/>
                  </a:lnTo>
                  <a:cubicBezTo>
                    <a:pt x="14863" y="6222"/>
                    <a:pt x="14865" y="6219"/>
                    <a:pt x="14868" y="6217"/>
                  </a:cubicBezTo>
                  <a:lnTo>
                    <a:pt x="14868" y="6217"/>
                  </a:lnTo>
                  <a:lnTo>
                    <a:pt x="14859" y="6225"/>
                  </a:lnTo>
                  <a:cubicBezTo>
                    <a:pt x="14859" y="6225"/>
                    <a:pt x="14860" y="6225"/>
                    <a:pt x="14861" y="6224"/>
                  </a:cubicBezTo>
                  <a:lnTo>
                    <a:pt x="14861" y="6224"/>
                  </a:lnTo>
                  <a:cubicBezTo>
                    <a:pt x="14727" y="6372"/>
                    <a:pt x="14539" y="6426"/>
                    <a:pt x="14354" y="6470"/>
                  </a:cubicBezTo>
                  <a:lnTo>
                    <a:pt x="14362" y="6470"/>
                  </a:lnTo>
                  <a:cubicBezTo>
                    <a:pt x="13658" y="6867"/>
                    <a:pt x="12882" y="7075"/>
                    <a:pt x="12104" y="7266"/>
                  </a:cubicBezTo>
                  <a:cubicBezTo>
                    <a:pt x="11293" y="7460"/>
                    <a:pt x="10480" y="7548"/>
                    <a:pt x="9666" y="7548"/>
                  </a:cubicBezTo>
                  <a:cubicBezTo>
                    <a:pt x="8893" y="7548"/>
                    <a:pt x="8119" y="7469"/>
                    <a:pt x="7345" y="7329"/>
                  </a:cubicBezTo>
                  <a:cubicBezTo>
                    <a:pt x="6649" y="7201"/>
                    <a:pt x="5953" y="7084"/>
                    <a:pt x="5303" y="6804"/>
                  </a:cubicBezTo>
                  <a:cubicBezTo>
                    <a:pt x="4590" y="6516"/>
                    <a:pt x="3857" y="6262"/>
                    <a:pt x="3144" y="5946"/>
                  </a:cubicBezTo>
                  <a:cubicBezTo>
                    <a:pt x="2719" y="5757"/>
                    <a:pt x="2322" y="5495"/>
                    <a:pt x="1861" y="5386"/>
                  </a:cubicBezTo>
                  <a:cubicBezTo>
                    <a:pt x="1854" y="5467"/>
                    <a:pt x="1838" y="5539"/>
                    <a:pt x="1769" y="5539"/>
                  </a:cubicBezTo>
                  <a:cubicBezTo>
                    <a:pt x="1746" y="5539"/>
                    <a:pt x="1717" y="5531"/>
                    <a:pt x="1681" y="5512"/>
                  </a:cubicBezTo>
                  <a:cubicBezTo>
                    <a:pt x="1527" y="5441"/>
                    <a:pt x="1384" y="5369"/>
                    <a:pt x="1230" y="5295"/>
                  </a:cubicBezTo>
                  <a:cubicBezTo>
                    <a:pt x="831" y="5079"/>
                    <a:pt x="443" y="4844"/>
                    <a:pt x="1" y="4736"/>
                  </a:cubicBezTo>
                  <a:lnTo>
                    <a:pt x="1" y="4736"/>
                  </a:lnTo>
                  <a:cubicBezTo>
                    <a:pt x="37" y="4816"/>
                    <a:pt x="118" y="4844"/>
                    <a:pt x="191" y="4881"/>
                  </a:cubicBezTo>
                  <a:cubicBezTo>
                    <a:pt x="1039" y="5332"/>
                    <a:pt x="1889" y="5783"/>
                    <a:pt x="2773" y="6171"/>
                  </a:cubicBezTo>
                  <a:cubicBezTo>
                    <a:pt x="3315" y="6416"/>
                    <a:pt x="3848" y="6696"/>
                    <a:pt x="4436" y="6832"/>
                  </a:cubicBezTo>
                  <a:cubicBezTo>
                    <a:pt x="5745" y="7255"/>
                    <a:pt x="7063" y="7600"/>
                    <a:pt x="8446" y="7734"/>
                  </a:cubicBezTo>
                  <a:cubicBezTo>
                    <a:pt x="8817" y="7768"/>
                    <a:pt x="9185" y="7785"/>
                    <a:pt x="9551" y="7785"/>
                  </a:cubicBezTo>
                  <a:cubicBezTo>
                    <a:pt x="10445" y="7785"/>
                    <a:pt x="11331" y="7686"/>
                    <a:pt x="12223" y="7500"/>
                  </a:cubicBezTo>
                  <a:cubicBezTo>
                    <a:pt x="13415" y="7246"/>
                    <a:pt x="14499" y="6696"/>
                    <a:pt x="15583" y="6162"/>
                  </a:cubicBezTo>
                  <a:cubicBezTo>
                    <a:pt x="15763" y="5965"/>
                    <a:pt x="16042" y="5920"/>
                    <a:pt x="16222" y="5729"/>
                  </a:cubicBezTo>
                  <a:cubicBezTo>
                    <a:pt x="16602" y="5467"/>
                    <a:pt x="16946" y="5170"/>
                    <a:pt x="17326" y="4899"/>
                  </a:cubicBezTo>
                  <a:lnTo>
                    <a:pt x="17326" y="4899"/>
                  </a:lnTo>
                  <a:lnTo>
                    <a:pt x="17317" y="4907"/>
                  </a:lnTo>
                  <a:cubicBezTo>
                    <a:pt x="17968" y="4285"/>
                    <a:pt x="18618" y="3669"/>
                    <a:pt x="19168" y="2956"/>
                  </a:cubicBezTo>
                  <a:lnTo>
                    <a:pt x="19411" y="2631"/>
                  </a:lnTo>
                  <a:cubicBezTo>
                    <a:pt x="19602" y="2388"/>
                    <a:pt x="19736" y="2106"/>
                    <a:pt x="19936" y="1872"/>
                  </a:cubicBezTo>
                  <a:lnTo>
                    <a:pt x="19936" y="1872"/>
                  </a:lnTo>
                  <a:lnTo>
                    <a:pt x="19927" y="1881"/>
                  </a:lnTo>
                  <a:cubicBezTo>
                    <a:pt x="20036" y="1673"/>
                    <a:pt x="20107" y="1456"/>
                    <a:pt x="20261" y="1276"/>
                  </a:cubicBezTo>
                  <a:cubicBezTo>
                    <a:pt x="20278" y="1222"/>
                    <a:pt x="20307" y="1168"/>
                    <a:pt x="20333" y="1114"/>
                  </a:cubicBezTo>
                  <a:cubicBezTo>
                    <a:pt x="20415" y="888"/>
                    <a:pt x="20532" y="671"/>
                    <a:pt x="20640" y="455"/>
                  </a:cubicBezTo>
                  <a:cubicBezTo>
                    <a:pt x="20703" y="309"/>
                    <a:pt x="20803" y="155"/>
                    <a:pt x="20649" y="4"/>
                  </a:cubicBezTo>
                  <a:cubicBezTo>
                    <a:pt x="20639" y="1"/>
                    <a:pt x="20630" y="0"/>
                    <a:pt x="20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2"/>
            <p:cNvSpPr/>
            <p:nvPr/>
          </p:nvSpPr>
          <p:spPr>
            <a:xfrm>
              <a:off x="3638525" y="445175"/>
              <a:ext cx="500200" cy="163525"/>
            </a:xfrm>
            <a:custGeom>
              <a:avLst/>
              <a:gdLst/>
              <a:ahLst/>
              <a:cxnLst/>
              <a:rect l="l" t="t" r="r" b="b"/>
              <a:pathLst>
                <a:path w="20008" h="6541" extrusionOk="0">
                  <a:moveTo>
                    <a:pt x="7326" y="0"/>
                  </a:moveTo>
                  <a:cubicBezTo>
                    <a:pt x="7245" y="33"/>
                    <a:pt x="7161" y="41"/>
                    <a:pt x="7077" y="41"/>
                  </a:cubicBezTo>
                  <a:cubicBezTo>
                    <a:pt x="6994" y="41"/>
                    <a:pt x="6911" y="34"/>
                    <a:pt x="6829" y="34"/>
                  </a:cubicBezTo>
                  <a:cubicBezTo>
                    <a:pt x="6740" y="34"/>
                    <a:pt x="6652" y="43"/>
                    <a:pt x="6567" y="81"/>
                  </a:cubicBezTo>
                  <a:cubicBezTo>
                    <a:pt x="6497" y="77"/>
                    <a:pt x="6427" y="76"/>
                    <a:pt x="6357" y="76"/>
                  </a:cubicBezTo>
                  <a:cubicBezTo>
                    <a:pt x="5724" y="76"/>
                    <a:pt x="5097" y="205"/>
                    <a:pt x="4462" y="254"/>
                  </a:cubicBezTo>
                  <a:cubicBezTo>
                    <a:pt x="4200" y="297"/>
                    <a:pt x="3938" y="334"/>
                    <a:pt x="3686" y="406"/>
                  </a:cubicBezTo>
                  <a:cubicBezTo>
                    <a:pt x="2945" y="560"/>
                    <a:pt x="2268" y="850"/>
                    <a:pt x="1681" y="1327"/>
                  </a:cubicBezTo>
                  <a:cubicBezTo>
                    <a:pt x="1697" y="1330"/>
                    <a:pt x="1712" y="1332"/>
                    <a:pt x="1728" y="1332"/>
                  </a:cubicBezTo>
                  <a:cubicBezTo>
                    <a:pt x="1870" y="1332"/>
                    <a:pt x="1972" y="1199"/>
                    <a:pt x="2131" y="1199"/>
                  </a:cubicBezTo>
                  <a:cubicBezTo>
                    <a:pt x="2143" y="1199"/>
                    <a:pt x="2156" y="1200"/>
                    <a:pt x="2169" y="1201"/>
                  </a:cubicBezTo>
                  <a:cubicBezTo>
                    <a:pt x="2106" y="1347"/>
                    <a:pt x="1969" y="1381"/>
                    <a:pt x="1869" y="1446"/>
                  </a:cubicBezTo>
                  <a:cubicBezTo>
                    <a:pt x="1419" y="1743"/>
                    <a:pt x="1002" y="2097"/>
                    <a:pt x="697" y="2548"/>
                  </a:cubicBezTo>
                  <a:cubicBezTo>
                    <a:pt x="298" y="3135"/>
                    <a:pt x="64" y="3777"/>
                    <a:pt x="118" y="4470"/>
                  </a:cubicBezTo>
                  <a:cubicBezTo>
                    <a:pt x="163" y="5077"/>
                    <a:pt x="352" y="5674"/>
                    <a:pt x="705" y="6187"/>
                  </a:cubicBezTo>
                  <a:cubicBezTo>
                    <a:pt x="794" y="6324"/>
                    <a:pt x="859" y="6495"/>
                    <a:pt x="1048" y="6541"/>
                  </a:cubicBezTo>
                  <a:cubicBezTo>
                    <a:pt x="948" y="6367"/>
                    <a:pt x="840" y="6205"/>
                    <a:pt x="751" y="6033"/>
                  </a:cubicBezTo>
                  <a:cubicBezTo>
                    <a:pt x="1" y="4778"/>
                    <a:pt x="81" y="3460"/>
                    <a:pt x="985" y="2376"/>
                  </a:cubicBezTo>
                  <a:cubicBezTo>
                    <a:pt x="1499" y="1752"/>
                    <a:pt x="2169" y="1318"/>
                    <a:pt x="2919" y="1013"/>
                  </a:cubicBezTo>
                  <a:cubicBezTo>
                    <a:pt x="3287" y="859"/>
                    <a:pt x="3677" y="742"/>
                    <a:pt x="4057" y="605"/>
                  </a:cubicBezTo>
                  <a:cubicBezTo>
                    <a:pt x="4083" y="542"/>
                    <a:pt x="4137" y="551"/>
                    <a:pt x="4191" y="534"/>
                  </a:cubicBezTo>
                  <a:cubicBezTo>
                    <a:pt x="4642" y="406"/>
                    <a:pt x="5121" y="451"/>
                    <a:pt x="5563" y="243"/>
                  </a:cubicBezTo>
                  <a:cubicBezTo>
                    <a:pt x="5636" y="249"/>
                    <a:pt x="5709" y="252"/>
                    <a:pt x="5782" y="252"/>
                  </a:cubicBezTo>
                  <a:cubicBezTo>
                    <a:pt x="6151" y="252"/>
                    <a:pt x="6514" y="185"/>
                    <a:pt x="6884" y="163"/>
                  </a:cubicBezTo>
                  <a:cubicBezTo>
                    <a:pt x="7062" y="154"/>
                    <a:pt x="7240" y="150"/>
                    <a:pt x="7418" y="150"/>
                  </a:cubicBezTo>
                  <a:cubicBezTo>
                    <a:pt x="8352" y="150"/>
                    <a:pt x="9280" y="253"/>
                    <a:pt x="10216" y="253"/>
                  </a:cubicBezTo>
                  <a:cubicBezTo>
                    <a:pt x="10372" y="253"/>
                    <a:pt x="10529" y="250"/>
                    <a:pt x="10686" y="243"/>
                  </a:cubicBezTo>
                  <a:cubicBezTo>
                    <a:pt x="10712" y="243"/>
                    <a:pt x="10740" y="243"/>
                    <a:pt x="10766" y="254"/>
                  </a:cubicBezTo>
                  <a:cubicBezTo>
                    <a:pt x="11670" y="397"/>
                    <a:pt x="12591" y="334"/>
                    <a:pt x="13504" y="406"/>
                  </a:cubicBezTo>
                  <a:cubicBezTo>
                    <a:pt x="13740" y="424"/>
                    <a:pt x="13978" y="429"/>
                    <a:pt x="14216" y="429"/>
                  </a:cubicBezTo>
                  <a:cubicBezTo>
                    <a:pt x="14578" y="429"/>
                    <a:pt x="14941" y="417"/>
                    <a:pt x="15301" y="417"/>
                  </a:cubicBezTo>
                  <a:cubicBezTo>
                    <a:pt x="15635" y="448"/>
                    <a:pt x="15972" y="464"/>
                    <a:pt x="16308" y="464"/>
                  </a:cubicBezTo>
                  <a:cubicBezTo>
                    <a:pt x="16645" y="464"/>
                    <a:pt x="16981" y="448"/>
                    <a:pt x="17315" y="417"/>
                  </a:cubicBezTo>
                  <a:cubicBezTo>
                    <a:pt x="17485" y="415"/>
                    <a:pt x="17655" y="414"/>
                    <a:pt x="17825" y="414"/>
                  </a:cubicBezTo>
                  <a:cubicBezTo>
                    <a:pt x="17909" y="414"/>
                    <a:pt x="17994" y="414"/>
                    <a:pt x="18078" y="414"/>
                  </a:cubicBezTo>
                  <a:cubicBezTo>
                    <a:pt x="18721" y="414"/>
                    <a:pt x="19366" y="409"/>
                    <a:pt x="20008" y="326"/>
                  </a:cubicBezTo>
                  <a:cubicBezTo>
                    <a:pt x="20008" y="237"/>
                    <a:pt x="19984" y="209"/>
                    <a:pt x="19945" y="209"/>
                  </a:cubicBezTo>
                  <a:cubicBezTo>
                    <a:pt x="19916" y="209"/>
                    <a:pt x="19879" y="225"/>
                    <a:pt x="19836" y="243"/>
                  </a:cubicBezTo>
                  <a:cubicBezTo>
                    <a:pt x="19776" y="240"/>
                    <a:pt x="19716" y="239"/>
                    <a:pt x="19656" y="239"/>
                  </a:cubicBezTo>
                  <a:cubicBezTo>
                    <a:pt x="19157" y="239"/>
                    <a:pt x="18665" y="326"/>
                    <a:pt x="18174" y="326"/>
                  </a:cubicBezTo>
                  <a:cubicBezTo>
                    <a:pt x="18058" y="324"/>
                    <a:pt x="17942" y="324"/>
                    <a:pt x="17826" y="324"/>
                  </a:cubicBezTo>
                  <a:cubicBezTo>
                    <a:pt x="17124" y="324"/>
                    <a:pt x="16420" y="345"/>
                    <a:pt x="15717" y="345"/>
                  </a:cubicBezTo>
                  <a:cubicBezTo>
                    <a:pt x="15060" y="345"/>
                    <a:pt x="14403" y="326"/>
                    <a:pt x="13747" y="254"/>
                  </a:cubicBezTo>
                  <a:cubicBezTo>
                    <a:pt x="13097" y="180"/>
                    <a:pt x="12446" y="217"/>
                    <a:pt x="11796" y="189"/>
                  </a:cubicBezTo>
                  <a:cubicBezTo>
                    <a:pt x="10951" y="160"/>
                    <a:pt x="10111" y="67"/>
                    <a:pt x="9271" y="67"/>
                  </a:cubicBezTo>
                  <a:cubicBezTo>
                    <a:pt x="9098" y="67"/>
                    <a:pt x="8925" y="71"/>
                    <a:pt x="8752" y="81"/>
                  </a:cubicBezTo>
                  <a:cubicBezTo>
                    <a:pt x="8624" y="42"/>
                    <a:pt x="8495" y="32"/>
                    <a:pt x="8365" y="32"/>
                  </a:cubicBezTo>
                  <a:cubicBezTo>
                    <a:pt x="8226" y="32"/>
                    <a:pt x="8086" y="43"/>
                    <a:pt x="7947" y="43"/>
                  </a:cubicBezTo>
                  <a:cubicBezTo>
                    <a:pt x="7824" y="43"/>
                    <a:pt x="7701" y="34"/>
                    <a:pt x="7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2"/>
            <p:cNvSpPr/>
            <p:nvPr/>
          </p:nvSpPr>
          <p:spPr>
            <a:xfrm>
              <a:off x="4569350" y="-39975"/>
              <a:ext cx="37250" cy="229525"/>
            </a:xfrm>
            <a:custGeom>
              <a:avLst/>
              <a:gdLst/>
              <a:ahLst/>
              <a:cxnLst/>
              <a:rect l="l" t="t" r="r" b="b"/>
              <a:pathLst>
                <a:path w="1490" h="9181" extrusionOk="0">
                  <a:moveTo>
                    <a:pt x="166" y="1"/>
                  </a:moveTo>
                  <a:cubicBezTo>
                    <a:pt x="121" y="1"/>
                    <a:pt x="70" y="13"/>
                    <a:pt x="9" y="41"/>
                  </a:cubicBezTo>
                  <a:cubicBezTo>
                    <a:pt x="9" y="50"/>
                    <a:pt x="0" y="67"/>
                    <a:pt x="0" y="76"/>
                  </a:cubicBezTo>
                  <a:cubicBezTo>
                    <a:pt x="46" y="184"/>
                    <a:pt x="80" y="284"/>
                    <a:pt x="126" y="392"/>
                  </a:cubicBezTo>
                  <a:cubicBezTo>
                    <a:pt x="1047" y="2578"/>
                    <a:pt x="1247" y="4836"/>
                    <a:pt x="731" y="7158"/>
                  </a:cubicBezTo>
                  <a:cubicBezTo>
                    <a:pt x="614" y="7691"/>
                    <a:pt x="451" y="8205"/>
                    <a:pt x="306" y="8730"/>
                  </a:cubicBezTo>
                  <a:cubicBezTo>
                    <a:pt x="388" y="8712"/>
                    <a:pt x="414" y="8647"/>
                    <a:pt x="442" y="8576"/>
                  </a:cubicBezTo>
                  <a:cubicBezTo>
                    <a:pt x="776" y="7592"/>
                    <a:pt x="993" y="6588"/>
                    <a:pt x="1093" y="5550"/>
                  </a:cubicBezTo>
                  <a:cubicBezTo>
                    <a:pt x="1156" y="4891"/>
                    <a:pt x="1056" y="4249"/>
                    <a:pt x="1084" y="3607"/>
                  </a:cubicBezTo>
                  <a:cubicBezTo>
                    <a:pt x="1084" y="3490"/>
                    <a:pt x="1047" y="3373"/>
                    <a:pt x="1138" y="3219"/>
                  </a:cubicBezTo>
                  <a:cubicBezTo>
                    <a:pt x="1210" y="4069"/>
                    <a:pt x="1281" y="4865"/>
                    <a:pt x="1184" y="5667"/>
                  </a:cubicBezTo>
                  <a:cubicBezTo>
                    <a:pt x="1065" y="6625"/>
                    <a:pt x="913" y="7555"/>
                    <a:pt x="596" y="8459"/>
                  </a:cubicBezTo>
                  <a:cubicBezTo>
                    <a:pt x="514" y="8693"/>
                    <a:pt x="380" y="8918"/>
                    <a:pt x="414" y="9181"/>
                  </a:cubicBezTo>
                  <a:cubicBezTo>
                    <a:pt x="505" y="9109"/>
                    <a:pt x="533" y="8992"/>
                    <a:pt x="568" y="8892"/>
                  </a:cubicBezTo>
                  <a:cubicBezTo>
                    <a:pt x="922" y="7954"/>
                    <a:pt x="1156" y="7004"/>
                    <a:pt x="1264" y="6011"/>
                  </a:cubicBezTo>
                  <a:cubicBezTo>
                    <a:pt x="1489" y="4023"/>
                    <a:pt x="1210" y="2118"/>
                    <a:pt x="434" y="275"/>
                  </a:cubicBezTo>
                  <a:cubicBezTo>
                    <a:pt x="366" y="113"/>
                    <a:pt x="297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2"/>
            <p:cNvSpPr/>
            <p:nvPr/>
          </p:nvSpPr>
          <p:spPr>
            <a:xfrm>
              <a:off x="3859600" y="783675"/>
              <a:ext cx="45175" cy="219950"/>
            </a:xfrm>
            <a:custGeom>
              <a:avLst/>
              <a:gdLst/>
              <a:ahLst/>
              <a:cxnLst/>
              <a:rect l="l" t="t" r="r" b="b"/>
              <a:pathLst>
                <a:path w="1807" h="8798" extrusionOk="0">
                  <a:moveTo>
                    <a:pt x="0" y="1"/>
                  </a:moveTo>
                  <a:lnTo>
                    <a:pt x="0" y="1"/>
                  </a:lnTo>
                  <a:cubicBezTo>
                    <a:pt x="37" y="189"/>
                    <a:pt x="200" y="272"/>
                    <a:pt x="146" y="434"/>
                  </a:cubicBezTo>
                  <a:cubicBezTo>
                    <a:pt x="254" y="588"/>
                    <a:pt x="352" y="751"/>
                    <a:pt x="460" y="913"/>
                  </a:cubicBezTo>
                  <a:cubicBezTo>
                    <a:pt x="488" y="922"/>
                    <a:pt x="514" y="931"/>
                    <a:pt x="525" y="948"/>
                  </a:cubicBezTo>
                  <a:cubicBezTo>
                    <a:pt x="1446" y="2494"/>
                    <a:pt x="1797" y="4154"/>
                    <a:pt x="1509" y="5934"/>
                  </a:cubicBezTo>
                  <a:cubicBezTo>
                    <a:pt x="1418" y="6539"/>
                    <a:pt x="1201" y="7109"/>
                    <a:pt x="1084" y="7705"/>
                  </a:cubicBezTo>
                  <a:cubicBezTo>
                    <a:pt x="1264" y="7859"/>
                    <a:pt x="1130" y="8002"/>
                    <a:pt x="1076" y="8147"/>
                  </a:cubicBezTo>
                  <a:cubicBezTo>
                    <a:pt x="985" y="8364"/>
                    <a:pt x="813" y="8544"/>
                    <a:pt x="831" y="8798"/>
                  </a:cubicBezTo>
                  <a:cubicBezTo>
                    <a:pt x="1147" y="8381"/>
                    <a:pt x="1310" y="7894"/>
                    <a:pt x="1435" y="7397"/>
                  </a:cubicBezTo>
                  <a:cubicBezTo>
                    <a:pt x="1409" y="6855"/>
                    <a:pt x="1644" y="6367"/>
                    <a:pt x="1706" y="5845"/>
                  </a:cubicBezTo>
                  <a:cubicBezTo>
                    <a:pt x="1780" y="5158"/>
                    <a:pt x="1806" y="4471"/>
                    <a:pt x="1735" y="3794"/>
                  </a:cubicBezTo>
                  <a:cubicBezTo>
                    <a:pt x="1618" y="2710"/>
                    <a:pt x="1238" y="1689"/>
                    <a:pt x="633" y="768"/>
                  </a:cubicBezTo>
                  <a:cubicBezTo>
                    <a:pt x="460" y="506"/>
                    <a:pt x="343" y="18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2"/>
            <p:cNvSpPr/>
            <p:nvPr/>
          </p:nvSpPr>
          <p:spPr>
            <a:xfrm>
              <a:off x="3482925" y="1129825"/>
              <a:ext cx="278700" cy="42200"/>
            </a:xfrm>
            <a:custGeom>
              <a:avLst/>
              <a:gdLst/>
              <a:ahLst/>
              <a:cxnLst/>
              <a:rect l="l" t="t" r="r" b="b"/>
              <a:pathLst>
                <a:path w="11148" h="1688" extrusionOk="0">
                  <a:moveTo>
                    <a:pt x="11148" y="0"/>
                  </a:moveTo>
                  <a:lnTo>
                    <a:pt x="11148" y="0"/>
                  </a:lnTo>
                  <a:cubicBezTo>
                    <a:pt x="10695" y="74"/>
                    <a:pt x="10335" y="345"/>
                    <a:pt x="9936" y="534"/>
                  </a:cubicBezTo>
                  <a:cubicBezTo>
                    <a:pt x="8536" y="1201"/>
                    <a:pt x="7046" y="1509"/>
                    <a:pt x="5512" y="1581"/>
                  </a:cubicBezTo>
                  <a:cubicBezTo>
                    <a:pt x="5432" y="1584"/>
                    <a:pt x="5352" y="1585"/>
                    <a:pt x="5273" y="1585"/>
                  </a:cubicBezTo>
                  <a:cubicBezTo>
                    <a:pt x="4867" y="1585"/>
                    <a:pt x="4465" y="1547"/>
                    <a:pt x="4057" y="1509"/>
                  </a:cubicBezTo>
                  <a:cubicBezTo>
                    <a:pt x="3081" y="1438"/>
                    <a:pt x="2141" y="1230"/>
                    <a:pt x="1202" y="985"/>
                  </a:cubicBezTo>
                  <a:cubicBezTo>
                    <a:pt x="797" y="887"/>
                    <a:pt x="426" y="688"/>
                    <a:pt x="1" y="670"/>
                  </a:cubicBezTo>
                  <a:lnTo>
                    <a:pt x="1" y="670"/>
                  </a:lnTo>
                  <a:cubicBezTo>
                    <a:pt x="389" y="896"/>
                    <a:pt x="831" y="985"/>
                    <a:pt x="1256" y="1113"/>
                  </a:cubicBezTo>
                  <a:cubicBezTo>
                    <a:pt x="2553" y="1476"/>
                    <a:pt x="3852" y="1688"/>
                    <a:pt x="5155" y="1688"/>
                  </a:cubicBezTo>
                  <a:cubicBezTo>
                    <a:pt x="6114" y="1688"/>
                    <a:pt x="7075" y="1573"/>
                    <a:pt x="8039" y="1321"/>
                  </a:cubicBezTo>
                  <a:cubicBezTo>
                    <a:pt x="9143" y="1039"/>
                    <a:pt x="10198" y="633"/>
                    <a:pt x="11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2"/>
            <p:cNvSpPr/>
            <p:nvPr/>
          </p:nvSpPr>
          <p:spPr>
            <a:xfrm>
              <a:off x="3504625" y="1137500"/>
              <a:ext cx="226500" cy="28350"/>
            </a:xfrm>
            <a:custGeom>
              <a:avLst/>
              <a:gdLst/>
              <a:ahLst/>
              <a:cxnLst/>
              <a:rect l="l" t="t" r="r" b="b"/>
              <a:pathLst>
                <a:path w="9060" h="1134" extrusionOk="0">
                  <a:moveTo>
                    <a:pt x="9038" y="1"/>
                  </a:moveTo>
                  <a:cubicBezTo>
                    <a:pt x="8902" y="1"/>
                    <a:pt x="8791" y="76"/>
                    <a:pt x="8671" y="127"/>
                  </a:cubicBezTo>
                  <a:cubicBezTo>
                    <a:pt x="7246" y="726"/>
                    <a:pt x="5790" y="1016"/>
                    <a:pt x="4293" y="1016"/>
                  </a:cubicBezTo>
                  <a:cubicBezTo>
                    <a:pt x="3712" y="1016"/>
                    <a:pt x="3124" y="972"/>
                    <a:pt x="2530" y="886"/>
                  </a:cubicBezTo>
                  <a:cubicBezTo>
                    <a:pt x="1671" y="760"/>
                    <a:pt x="839" y="535"/>
                    <a:pt x="0" y="335"/>
                  </a:cubicBezTo>
                  <a:lnTo>
                    <a:pt x="0" y="335"/>
                  </a:lnTo>
                  <a:cubicBezTo>
                    <a:pt x="37" y="443"/>
                    <a:pt x="145" y="480"/>
                    <a:pt x="226" y="498"/>
                  </a:cubicBezTo>
                  <a:cubicBezTo>
                    <a:pt x="1283" y="797"/>
                    <a:pt x="2348" y="1022"/>
                    <a:pt x="3440" y="1103"/>
                  </a:cubicBezTo>
                  <a:cubicBezTo>
                    <a:pt x="3723" y="1123"/>
                    <a:pt x="4004" y="1133"/>
                    <a:pt x="4283" y="1133"/>
                  </a:cubicBezTo>
                  <a:cubicBezTo>
                    <a:pt x="5730" y="1133"/>
                    <a:pt x="7137" y="858"/>
                    <a:pt x="8500" y="335"/>
                  </a:cubicBezTo>
                  <a:cubicBezTo>
                    <a:pt x="8697" y="255"/>
                    <a:pt x="8925" y="201"/>
                    <a:pt x="9059" y="1"/>
                  </a:cubicBezTo>
                  <a:cubicBezTo>
                    <a:pt x="9052" y="1"/>
                    <a:pt x="9045" y="1"/>
                    <a:pt x="90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2"/>
            <p:cNvSpPr/>
            <p:nvPr/>
          </p:nvSpPr>
          <p:spPr>
            <a:xfrm>
              <a:off x="3871075" y="806500"/>
              <a:ext cx="33250" cy="171825"/>
            </a:xfrm>
            <a:custGeom>
              <a:avLst/>
              <a:gdLst/>
              <a:ahLst/>
              <a:cxnLst/>
              <a:rect l="l" t="t" r="r" b="b"/>
              <a:pathLst>
                <a:path w="1330" h="6873" extrusionOk="0">
                  <a:moveTo>
                    <a:pt x="1" y="0"/>
                  </a:moveTo>
                  <a:cubicBezTo>
                    <a:pt x="29" y="63"/>
                    <a:pt x="55" y="126"/>
                    <a:pt x="92" y="180"/>
                  </a:cubicBezTo>
                  <a:cubicBezTo>
                    <a:pt x="1159" y="2023"/>
                    <a:pt x="1330" y="3965"/>
                    <a:pt x="788" y="5996"/>
                  </a:cubicBezTo>
                  <a:cubicBezTo>
                    <a:pt x="705" y="6287"/>
                    <a:pt x="543" y="6558"/>
                    <a:pt x="543" y="6872"/>
                  </a:cubicBezTo>
                  <a:lnTo>
                    <a:pt x="625" y="6792"/>
                  </a:lnTo>
                  <a:cubicBezTo>
                    <a:pt x="1050" y="5563"/>
                    <a:pt x="1321" y="4325"/>
                    <a:pt x="1150" y="2998"/>
                  </a:cubicBezTo>
                  <a:cubicBezTo>
                    <a:pt x="1013" y="1986"/>
                    <a:pt x="679" y="1056"/>
                    <a:pt x="209" y="171"/>
                  </a:cubicBezTo>
                  <a:cubicBezTo>
                    <a:pt x="163" y="80"/>
                    <a:pt x="10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2"/>
            <p:cNvSpPr/>
            <p:nvPr/>
          </p:nvSpPr>
          <p:spPr>
            <a:xfrm>
              <a:off x="3630175" y="518125"/>
              <a:ext cx="33900" cy="101625"/>
            </a:xfrm>
            <a:custGeom>
              <a:avLst/>
              <a:gdLst/>
              <a:ahLst/>
              <a:cxnLst/>
              <a:rect l="l" t="t" r="r" b="b"/>
              <a:pathLst>
                <a:path w="1356" h="4065" extrusionOk="0">
                  <a:moveTo>
                    <a:pt x="586" y="0"/>
                  </a:moveTo>
                  <a:cubicBezTo>
                    <a:pt x="452" y="135"/>
                    <a:pt x="406" y="317"/>
                    <a:pt x="361" y="488"/>
                  </a:cubicBezTo>
                  <a:cubicBezTo>
                    <a:pt x="1" y="1869"/>
                    <a:pt x="443" y="3035"/>
                    <a:pt x="1356" y="4065"/>
                  </a:cubicBezTo>
                  <a:cubicBezTo>
                    <a:pt x="1310" y="3766"/>
                    <a:pt x="1085" y="3577"/>
                    <a:pt x="948" y="3352"/>
                  </a:cubicBezTo>
                  <a:cubicBezTo>
                    <a:pt x="343" y="2365"/>
                    <a:pt x="118" y="1355"/>
                    <a:pt x="569" y="252"/>
                  </a:cubicBezTo>
                  <a:cubicBezTo>
                    <a:pt x="606" y="171"/>
                    <a:pt x="606" y="89"/>
                    <a:pt x="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2"/>
            <p:cNvSpPr/>
            <p:nvPr/>
          </p:nvSpPr>
          <p:spPr>
            <a:xfrm>
              <a:off x="3804975" y="1049675"/>
              <a:ext cx="46300" cy="48800"/>
            </a:xfrm>
            <a:custGeom>
              <a:avLst/>
              <a:gdLst/>
              <a:ahLst/>
              <a:cxnLst/>
              <a:rect l="l" t="t" r="r" b="b"/>
              <a:pathLst>
                <a:path w="1852" h="1952" extrusionOk="0">
                  <a:moveTo>
                    <a:pt x="1851" y="0"/>
                  </a:moveTo>
                  <a:cubicBezTo>
                    <a:pt x="1355" y="505"/>
                    <a:pt x="856" y="1004"/>
                    <a:pt x="380" y="1509"/>
                  </a:cubicBezTo>
                  <a:cubicBezTo>
                    <a:pt x="243" y="1654"/>
                    <a:pt x="63" y="1752"/>
                    <a:pt x="0" y="1951"/>
                  </a:cubicBezTo>
                  <a:cubicBezTo>
                    <a:pt x="577" y="1572"/>
                    <a:pt x="1019" y="1039"/>
                    <a:pt x="1472" y="534"/>
                  </a:cubicBezTo>
                  <a:cubicBezTo>
                    <a:pt x="1615" y="371"/>
                    <a:pt x="1806" y="234"/>
                    <a:pt x="1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2"/>
            <p:cNvSpPr/>
            <p:nvPr/>
          </p:nvSpPr>
          <p:spPr>
            <a:xfrm>
              <a:off x="3355800" y="1076550"/>
              <a:ext cx="54425" cy="29825"/>
            </a:xfrm>
            <a:custGeom>
              <a:avLst/>
              <a:gdLst/>
              <a:ahLst/>
              <a:cxnLst/>
              <a:rect l="l" t="t" r="r" b="b"/>
              <a:pathLst>
                <a:path w="2177" h="1193" extrusionOk="0">
                  <a:moveTo>
                    <a:pt x="0" y="0"/>
                  </a:moveTo>
                  <a:lnTo>
                    <a:pt x="0" y="0"/>
                  </a:lnTo>
                  <a:cubicBezTo>
                    <a:pt x="109" y="280"/>
                    <a:pt x="408" y="297"/>
                    <a:pt x="625" y="434"/>
                  </a:cubicBezTo>
                  <a:cubicBezTo>
                    <a:pt x="1121" y="731"/>
                    <a:pt x="1626" y="1013"/>
                    <a:pt x="2177" y="1193"/>
                  </a:cubicBezTo>
                  <a:cubicBezTo>
                    <a:pt x="1492" y="722"/>
                    <a:pt x="742" y="37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2"/>
            <p:cNvSpPr/>
            <p:nvPr/>
          </p:nvSpPr>
          <p:spPr>
            <a:xfrm>
              <a:off x="4553725" y="178050"/>
              <a:ext cx="24200" cy="48575"/>
            </a:xfrm>
            <a:custGeom>
              <a:avLst/>
              <a:gdLst/>
              <a:ahLst/>
              <a:cxnLst/>
              <a:rect l="l" t="t" r="r" b="b"/>
              <a:pathLst>
                <a:path w="968" h="1943" extrusionOk="0">
                  <a:moveTo>
                    <a:pt x="942" y="0"/>
                  </a:moveTo>
                  <a:cubicBezTo>
                    <a:pt x="625" y="650"/>
                    <a:pt x="317" y="1292"/>
                    <a:pt x="1" y="1943"/>
                  </a:cubicBezTo>
                  <a:cubicBezTo>
                    <a:pt x="137" y="1923"/>
                    <a:pt x="172" y="1815"/>
                    <a:pt x="226" y="1715"/>
                  </a:cubicBezTo>
                  <a:cubicBezTo>
                    <a:pt x="417" y="1327"/>
                    <a:pt x="617" y="947"/>
                    <a:pt x="796" y="559"/>
                  </a:cubicBezTo>
                  <a:cubicBezTo>
                    <a:pt x="877" y="388"/>
                    <a:pt x="968" y="208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2"/>
            <p:cNvSpPr/>
            <p:nvPr/>
          </p:nvSpPr>
          <p:spPr>
            <a:xfrm>
              <a:off x="3844250" y="1009450"/>
              <a:ext cx="25300" cy="37975"/>
            </a:xfrm>
            <a:custGeom>
              <a:avLst/>
              <a:gdLst/>
              <a:ahLst/>
              <a:cxnLst/>
              <a:rect l="l" t="t" r="r" b="b"/>
              <a:pathLst>
                <a:path w="1012" h="1519" extrusionOk="0">
                  <a:moveTo>
                    <a:pt x="1011" y="1"/>
                  </a:moveTo>
                  <a:lnTo>
                    <a:pt x="1011" y="1"/>
                  </a:lnTo>
                  <a:cubicBezTo>
                    <a:pt x="677" y="508"/>
                    <a:pt x="335" y="1013"/>
                    <a:pt x="1" y="1518"/>
                  </a:cubicBezTo>
                  <a:cubicBezTo>
                    <a:pt x="489" y="1113"/>
                    <a:pt x="814" y="597"/>
                    <a:pt x="10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2"/>
            <p:cNvSpPr/>
            <p:nvPr/>
          </p:nvSpPr>
          <p:spPr>
            <a:xfrm>
              <a:off x="3804475" y="1059850"/>
              <a:ext cx="29825" cy="29500"/>
            </a:xfrm>
            <a:custGeom>
              <a:avLst/>
              <a:gdLst/>
              <a:ahLst/>
              <a:cxnLst/>
              <a:rect l="l" t="t" r="r" b="b"/>
              <a:pathLst>
                <a:path w="1193" h="1180" extrusionOk="0">
                  <a:moveTo>
                    <a:pt x="1176" y="1"/>
                  </a:moveTo>
                  <a:cubicBezTo>
                    <a:pt x="788" y="389"/>
                    <a:pt x="389" y="786"/>
                    <a:pt x="1" y="1174"/>
                  </a:cubicBezTo>
                  <a:cubicBezTo>
                    <a:pt x="20" y="1178"/>
                    <a:pt x="38" y="1180"/>
                    <a:pt x="56" y="1180"/>
                  </a:cubicBezTo>
                  <a:cubicBezTo>
                    <a:pt x="121" y="1180"/>
                    <a:pt x="176" y="1152"/>
                    <a:pt x="226" y="1102"/>
                  </a:cubicBezTo>
                  <a:cubicBezTo>
                    <a:pt x="517" y="814"/>
                    <a:pt x="814" y="515"/>
                    <a:pt x="1104" y="226"/>
                  </a:cubicBezTo>
                  <a:cubicBezTo>
                    <a:pt x="1167" y="163"/>
                    <a:pt x="1193" y="90"/>
                    <a:pt x="11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2"/>
            <p:cNvSpPr/>
            <p:nvPr/>
          </p:nvSpPr>
          <p:spPr>
            <a:xfrm>
              <a:off x="3775150" y="1089175"/>
              <a:ext cx="29350" cy="23275"/>
            </a:xfrm>
            <a:custGeom>
              <a:avLst/>
              <a:gdLst/>
              <a:ahLst/>
              <a:cxnLst/>
              <a:rect l="l" t="t" r="r" b="b"/>
              <a:pathLst>
                <a:path w="1174" h="931" extrusionOk="0">
                  <a:moveTo>
                    <a:pt x="1174" y="1"/>
                  </a:moveTo>
                  <a:cubicBezTo>
                    <a:pt x="768" y="280"/>
                    <a:pt x="369" y="597"/>
                    <a:pt x="1" y="931"/>
                  </a:cubicBezTo>
                  <a:cubicBezTo>
                    <a:pt x="489" y="742"/>
                    <a:pt x="885" y="434"/>
                    <a:pt x="1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3739925" y="451250"/>
              <a:ext cx="37700" cy="9075"/>
            </a:xfrm>
            <a:custGeom>
              <a:avLst/>
              <a:gdLst/>
              <a:ahLst/>
              <a:cxnLst/>
              <a:rect l="l" t="t" r="r" b="b"/>
              <a:pathLst>
                <a:path w="1508" h="363" extrusionOk="0">
                  <a:moveTo>
                    <a:pt x="1507" y="0"/>
                  </a:moveTo>
                  <a:cubicBezTo>
                    <a:pt x="1273" y="37"/>
                    <a:pt x="1030" y="37"/>
                    <a:pt x="803" y="119"/>
                  </a:cubicBezTo>
                  <a:cubicBezTo>
                    <a:pt x="543" y="208"/>
                    <a:pt x="226" y="137"/>
                    <a:pt x="1" y="362"/>
                  </a:cubicBezTo>
                  <a:cubicBezTo>
                    <a:pt x="497" y="271"/>
                    <a:pt x="1002" y="182"/>
                    <a:pt x="1507" y="100"/>
                  </a:cubicBezTo>
                  <a:lnTo>
                    <a:pt x="15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3743500" y="1112200"/>
              <a:ext cx="31675" cy="19225"/>
            </a:xfrm>
            <a:custGeom>
              <a:avLst/>
              <a:gdLst/>
              <a:ahLst/>
              <a:cxnLst/>
              <a:rect l="l" t="t" r="r" b="b"/>
              <a:pathLst>
                <a:path w="1267" h="769" extrusionOk="0">
                  <a:moveTo>
                    <a:pt x="1267" y="1"/>
                  </a:moveTo>
                  <a:lnTo>
                    <a:pt x="1267" y="1"/>
                  </a:lnTo>
                  <a:cubicBezTo>
                    <a:pt x="833" y="237"/>
                    <a:pt x="408" y="480"/>
                    <a:pt x="1" y="768"/>
                  </a:cubicBezTo>
                  <a:cubicBezTo>
                    <a:pt x="489" y="617"/>
                    <a:pt x="942" y="417"/>
                    <a:pt x="1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3655450" y="478350"/>
              <a:ext cx="25325" cy="23325"/>
            </a:xfrm>
            <a:custGeom>
              <a:avLst/>
              <a:gdLst/>
              <a:ahLst/>
              <a:cxnLst/>
              <a:rect l="l" t="t" r="r" b="b"/>
              <a:pathLst>
                <a:path w="1013" h="933" extrusionOk="0">
                  <a:moveTo>
                    <a:pt x="1012" y="0"/>
                  </a:moveTo>
                  <a:lnTo>
                    <a:pt x="1012" y="0"/>
                  </a:lnTo>
                  <a:cubicBezTo>
                    <a:pt x="596" y="228"/>
                    <a:pt x="245" y="516"/>
                    <a:pt x="0" y="932"/>
                  </a:cubicBezTo>
                  <a:cubicBezTo>
                    <a:pt x="345" y="624"/>
                    <a:pt x="742" y="379"/>
                    <a:pt x="10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3777600" y="1098225"/>
              <a:ext cx="27600" cy="20775"/>
            </a:xfrm>
            <a:custGeom>
              <a:avLst/>
              <a:gdLst/>
              <a:ahLst/>
              <a:cxnLst/>
              <a:rect l="l" t="t" r="r" b="b"/>
              <a:pathLst>
                <a:path w="1104" h="831" extrusionOk="0">
                  <a:moveTo>
                    <a:pt x="1104" y="1"/>
                  </a:moveTo>
                  <a:lnTo>
                    <a:pt x="1104" y="1"/>
                  </a:lnTo>
                  <a:cubicBezTo>
                    <a:pt x="662" y="181"/>
                    <a:pt x="345" y="525"/>
                    <a:pt x="0" y="831"/>
                  </a:cubicBezTo>
                  <a:cubicBezTo>
                    <a:pt x="434" y="651"/>
                    <a:pt x="787" y="343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3869525" y="988050"/>
              <a:ext cx="10625" cy="21700"/>
            </a:xfrm>
            <a:custGeom>
              <a:avLst/>
              <a:gdLst/>
              <a:ahLst/>
              <a:cxnLst/>
              <a:rect l="l" t="t" r="r" b="b"/>
              <a:pathLst>
                <a:path w="425" h="868" extrusionOk="0">
                  <a:moveTo>
                    <a:pt x="425" y="0"/>
                  </a:moveTo>
                  <a:cubicBezTo>
                    <a:pt x="254" y="271"/>
                    <a:pt x="108" y="560"/>
                    <a:pt x="0" y="868"/>
                  </a:cubicBezTo>
                  <a:cubicBezTo>
                    <a:pt x="291" y="651"/>
                    <a:pt x="408" y="352"/>
                    <a:pt x="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3857325" y="1022575"/>
              <a:ext cx="13125" cy="19000"/>
            </a:xfrm>
            <a:custGeom>
              <a:avLst/>
              <a:gdLst/>
              <a:ahLst/>
              <a:cxnLst/>
              <a:rect l="l" t="t" r="r" b="b"/>
              <a:pathLst>
                <a:path w="525" h="760" extrusionOk="0">
                  <a:moveTo>
                    <a:pt x="525" y="0"/>
                  </a:moveTo>
                  <a:cubicBezTo>
                    <a:pt x="271" y="200"/>
                    <a:pt x="109" y="462"/>
                    <a:pt x="0" y="759"/>
                  </a:cubicBezTo>
                  <a:cubicBezTo>
                    <a:pt x="254" y="560"/>
                    <a:pt x="408" y="289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3353075" y="1083550"/>
              <a:ext cx="19000" cy="10625"/>
            </a:xfrm>
            <a:custGeom>
              <a:avLst/>
              <a:gdLst/>
              <a:ahLst/>
              <a:cxnLst/>
              <a:rect l="l" t="t" r="r" b="b"/>
              <a:pathLst>
                <a:path w="760" h="425" extrusionOk="0">
                  <a:moveTo>
                    <a:pt x="1" y="0"/>
                  </a:moveTo>
                  <a:cubicBezTo>
                    <a:pt x="226" y="200"/>
                    <a:pt x="480" y="334"/>
                    <a:pt x="760" y="425"/>
                  </a:cubicBezTo>
                  <a:cubicBezTo>
                    <a:pt x="580" y="163"/>
                    <a:pt x="300" y="63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3644825" y="501375"/>
              <a:ext cx="10650" cy="16975"/>
            </a:xfrm>
            <a:custGeom>
              <a:avLst/>
              <a:gdLst/>
              <a:ahLst/>
              <a:cxnLst/>
              <a:rect l="l" t="t" r="r" b="b"/>
              <a:pathLst>
                <a:path w="426" h="679" extrusionOk="0">
                  <a:moveTo>
                    <a:pt x="425" y="0"/>
                  </a:moveTo>
                  <a:cubicBezTo>
                    <a:pt x="208" y="174"/>
                    <a:pt x="83" y="408"/>
                    <a:pt x="0" y="679"/>
                  </a:cubicBezTo>
                  <a:cubicBezTo>
                    <a:pt x="237" y="516"/>
                    <a:pt x="345" y="271"/>
                    <a:pt x="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3296875" y="1042675"/>
              <a:ext cx="14925" cy="8800"/>
            </a:xfrm>
            <a:custGeom>
              <a:avLst/>
              <a:gdLst/>
              <a:ahLst/>
              <a:cxnLst/>
              <a:rect l="l" t="t" r="r" b="b"/>
              <a:pathLst>
                <a:path w="597" h="352" extrusionOk="0">
                  <a:moveTo>
                    <a:pt x="1" y="1"/>
                  </a:moveTo>
                  <a:lnTo>
                    <a:pt x="1" y="1"/>
                  </a:lnTo>
                  <a:cubicBezTo>
                    <a:pt x="118" y="263"/>
                    <a:pt x="352" y="308"/>
                    <a:pt x="597" y="352"/>
                  </a:cubicBezTo>
                  <a:cubicBezTo>
                    <a:pt x="434" y="181"/>
                    <a:pt x="218" y="9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2"/>
            <p:cNvSpPr/>
            <p:nvPr/>
          </p:nvSpPr>
          <p:spPr>
            <a:xfrm>
              <a:off x="3833850" y="1047175"/>
              <a:ext cx="10650" cy="12925"/>
            </a:xfrm>
            <a:custGeom>
              <a:avLst/>
              <a:gdLst/>
              <a:ahLst/>
              <a:cxnLst/>
              <a:rect l="l" t="t" r="r" b="b"/>
              <a:pathLst>
                <a:path w="426" h="517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43" y="146"/>
                    <a:pt x="92" y="300"/>
                    <a:pt x="1" y="516"/>
                  </a:cubicBezTo>
                  <a:cubicBezTo>
                    <a:pt x="209" y="399"/>
                    <a:pt x="406" y="271"/>
                    <a:pt x="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2"/>
            <p:cNvSpPr/>
            <p:nvPr/>
          </p:nvSpPr>
          <p:spPr>
            <a:xfrm>
              <a:off x="3293900" y="1049875"/>
              <a:ext cx="15200" cy="8650"/>
            </a:xfrm>
            <a:custGeom>
              <a:avLst/>
              <a:gdLst/>
              <a:ahLst/>
              <a:cxnLst/>
              <a:rect l="l" t="t" r="r" b="b"/>
              <a:pathLst>
                <a:path w="608" h="346" extrusionOk="0">
                  <a:moveTo>
                    <a:pt x="1" y="1"/>
                  </a:moveTo>
                  <a:lnTo>
                    <a:pt x="1" y="1"/>
                  </a:lnTo>
                  <a:cubicBezTo>
                    <a:pt x="174" y="163"/>
                    <a:pt x="380" y="281"/>
                    <a:pt x="608" y="346"/>
                  </a:cubicBezTo>
                  <a:cubicBezTo>
                    <a:pt x="480" y="101"/>
                    <a:pt x="246" y="4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2"/>
            <p:cNvSpPr/>
            <p:nvPr/>
          </p:nvSpPr>
          <p:spPr>
            <a:xfrm>
              <a:off x="3311525" y="1051250"/>
              <a:ext cx="14925" cy="8625"/>
            </a:xfrm>
            <a:custGeom>
              <a:avLst/>
              <a:gdLst/>
              <a:ahLst/>
              <a:cxnLst/>
              <a:rect l="l" t="t" r="r" b="b"/>
              <a:pathLst>
                <a:path w="597" h="345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254"/>
                    <a:pt x="362" y="308"/>
                    <a:pt x="596" y="345"/>
                  </a:cubicBezTo>
                  <a:cubicBezTo>
                    <a:pt x="434" y="171"/>
                    <a:pt x="228" y="7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2"/>
            <p:cNvSpPr/>
            <p:nvPr/>
          </p:nvSpPr>
          <p:spPr>
            <a:xfrm>
              <a:off x="3308800" y="1058500"/>
              <a:ext cx="14925" cy="8600"/>
            </a:xfrm>
            <a:custGeom>
              <a:avLst/>
              <a:gdLst/>
              <a:ahLst/>
              <a:cxnLst/>
              <a:rect l="l" t="t" r="r" b="b"/>
              <a:pathLst>
                <a:path w="597" h="344" extrusionOk="0">
                  <a:moveTo>
                    <a:pt x="1" y="1"/>
                  </a:moveTo>
                  <a:lnTo>
                    <a:pt x="1" y="1"/>
                  </a:lnTo>
                  <a:cubicBezTo>
                    <a:pt x="174" y="172"/>
                    <a:pt x="380" y="272"/>
                    <a:pt x="597" y="343"/>
                  </a:cubicBezTo>
                  <a:cubicBezTo>
                    <a:pt x="480" y="89"/>
                    <a:pt x="246" y="35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2"/>
            <p:cNvSpPr/>
            <p:nvPr/>
          </p:nvSpPr>
          <p:spPr>
            <a:xfrm>
              <a:off x="3326200" y="1059850"/>
              <a:ext cx="14925" cy="8375"/>
            </a:xfrm>
            <a:custGeom>
              <a:avLst/>
              <a:gdLst/>
              <a:ahLst/>
              <a:cxnLst/>
              <a:rect l="l" t="t" r="r" b="b"/>
              <a:pathLst>
                <a:path w="597" h="335" extrusionOk="0">
                  <a:moveTo>
                    <a:pt x="1" y="1"/>
                  </a:moveTo>
                  <a:lnTo>
                    <a:pt x="1" y="1"/>
                  </a:lnTo>
                  <a:cubicBezTo>
                    <a:pt x="128" y="244"/>
                    <a:pt x="363" y="298"/>
                    <a:pt x="597" y="335"/>
                  </a:cubicBezTo>
                  <a:cubicBezTo>
                    <a:pt x="434" y="172"/>
                    <a:pt x="226" y="6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2"/>
            <p:cNvSpPr/>
            <p:nvPr/>
          </p:nvSpPr>
          <p:spPr>
            <a:xfrm>
              <a:off x="3340900" y="1068200"/>
              <a:ext cx="14925" cy="8600"/>
            </a:xfrm>
            <a:custGeom>
              <a:avLst/>
              <a:gdLst/>
              <a:ahLst/>
              <a:cxnLst/>
              <a:rect l="l" t="t" r="r" b="b"/>
              <a:pathLst>
                <a:path w="597" h="344" extrusionOk="0">
                  <a:moveTo>
                    <a:pt x="0" y="1"/>
                  </a:moveTo>
                  <a:cubicBezTo>
                    <a:pt x="126" y="243"/>
                    <a:pt x="362" y="298"/>
                    <a:pt x="596" y="343"/>
                  </a:cubicBezTo>
                  <a:cubicBezTo>
                    <a:pt x="434" y="163"/>
                    <a:pt x="225" y="72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2"/>
            <p:cNvSpPr/>
            <p:nvPr/>
          </p:nvSpPr>
          <p:spPr>
            <a:xfrm>
              <a:off x="3338400" y="1075200"/>
              <a:ext cx="14925" cy="8575"/>
            </a:xfrm>
            <a:custGeom>
              <a:avLst/>
              <a:gdLst/>
              <a:ahLst/>
              <a:cxnLst/>
              <a:rect l="l" t="t" r="r" b="b"/>
              <a:pathLst>
                <a:path w="597" h="343" extrusionOk="0">
                  <a:moveTo>
                    <a:pt x="0" y="0"/>
                  </a:moveTo>
                  <a:lnTo>
                    <a:pt x="0" y="0"/>
                  </a:lnTo>
                  <a:cubicBezTo>
                    <a:pt x="163" y="172"/>
                    <a:pt x="371" y="271"/>
                    <a:pt x="596" y="343"/>
                  </a:cubicBezTo>
                  <a:cubicBezTo>
                    <a:pt x="471" y="100"/>
                    <a:pt x="237" y="3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2"/>
            <p:cNvSpPr/>
            <p:nvPr/>
          </p:nvSpPr>
          <p:spPr>
            <a:xfrm>
              <a:off x="3730675" y="451025"/>
              <a:ext cx="19425" cy="4375"/>
            </a:xfrm>
            <a:custGeom>
              <a:avLst/>
              <a:gdLst/>
              <a:ahLst/>
              <a:cxnLst/>
              <a:rect l="l" t="t" r="r" b="b"/>
              <a:pathLst>
                <a:path w="777" h="175" extrusionOk="0">
                  <a:moveTo>
                    <a:pt x="676" y="0"/>
                  </a:moveTo>
                  <a:cubicBezTo>
                    <a:pt x="434" y="0"/>
                    <a:pt x="208" y="55"/>
                    <a:pt x="0" y="172"/>
                  </a:cubicBezTo>
                  <a:cubicBezTo>
                    <a:pt x="30" y="174"/>
                    <a:pt x="59" y="175"/>
                    <a:pt x="88" y="175"/>
                  </a:cubicBezTo>
                  <a:cubicBezTo>
                    <a:pt x="328" y="175"/>
                    <a:pt x="560" y="107"/>
                    <a:pt x="776" y="20"/>
                  </a:cubicBezTo>
                  <a:cubicBezTo>
                    <a:pt x="750" y="9"/>
                    <a:pt x="713" y="9"/>
                    <a:pt x="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2"/>
            <p:cNvSpPr/>
            <p:nvPr/>
          </p:nvSpPr>
          <p:spPr>
            <a:xfrm>
              <a:off x="3870225" y="1007675"/>
              <a:ext cx="8375" cy="15125"/>
            </a:xfrm>
            <a:custGeom>
              <a:avLst/>
              <a:gdLst/>
              <a:ahLst/>
              <a:cxnLst/>
              <a:rect l="l" t="t" r="r" b="b"/>
              <a:pathLst>
                <a:path w="335" h="605" extrusionOk="0">
                  <a:moveTo>
                    <a:pt x="334" y="0"/>
                  </a:moveTo>
                  <a:lnTo>
                    <a:pt x="334" y="0"/>
                  </a:lnTo>
                  <a:cubicBezTo>
                    <a:pt x="109" y="145"/>
                    <a:pt x="26" y="362"/>
                    <a:pt x="0" y="605"/>
                  </a:cubicBezTo>
                  <a:cubicBezTo>
                    <a:pt x="171" y="442"/>
                    <a:pt x="289" y="234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2"/>
            <p:cNvSpPr/>
            <p:nvPr/>
          </p:nvSpPr>
          <p:spPr>
            <a:xfrm>
              <a:off x="3323500" y="1066850"/>
              <a:ext cx="14925" cy="8575"/>
            </a:xfrm>
            <a:custGeom>
              <a:avLst/>
              <a:gdLst/>
              <a:ahLst/>
              <a:cxnLst/>
              <a:rect l="l" t="t" r="r" b="b"/>
              <a:pathLst>
                <a:path w="597" h="343" extrusionOk="0">
                  <a:moveTo>
                    <a:pt x="0" y="0"/>
                  </a:moveTo>
                  <a:lnTo>
                    <a:pt x="0" y="0"/>
                  </a:lnTo>
                  <a:cubicBezTo>
                    <a:pt x="171" y="172"/>
                    <a:pt x="380" y="271"/>
                    <a:pt x="596" y="343"/>
                  </a:cubicBezTo>
                  <a:cubicBezTo>
                    <a:pt x="479" y="100"/>
                    <a:pt x="245" y="35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2"/>
            <p:cNvSpPr/>
            <p:nvPr/>
          </p:nvSpPr>
          <p:spPr>
            <a:xfrm>
              <a:off x="3730875" y="1131175"/>
              <a:ext cx="12875" cy="6525"/>
            </a:xfrm>
            <a:custGeom>
              <a:avLst/>
              <a:gdLst/>
              <a:ahLst/>
              <a:cxnLst/>
              <a:rect l="l" t="t" r="r" b="b"/>
              <a:pathLst>
                <a:path w="515" h="261" extrusionOk="0">
                  <a:moveTo>
                    <a:pt x="515" y="1"/>
                  </a:moveTo>
                  <a:cubicBezTo>
                    <a:pt x="326" y="46"/>
                    <a:pt x="155" y="129"/>
                    <a:pt x="1" y="254"/>
                  </a:cubicBezTo>
                  <a:cubicBezTo>
                    <a:pt x="34" y="258"/>
                    <a:pt x="67" y="260"/>
                    <a:pt x="99" y="260"/>
                  </a:cubicBezTo>
                  <a:cubicBezTo>
                    <a:pt x="281" y="260"/>
                    <a:pt x="432" y="192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2"/>
            <p:cNvSpPr/>
            <p:nvPr/>
          </p:nvSpPr>
          <p:spPr>
            <a:xfrm>
              <a:off x="4134425" y="397000"/>
              <a:ext cx="232350" cy="56325"/>
            </a:xfrm>
            <a:custGeom>
              <a:avLst/>
              <a:gdLst/>
              <a:ahLst/>
              <a:cxnLst/>
              <a:rect l="l" t="t" r="r" b="b"/>
              <a:pathLst>
                <a:path w="9294" h="2253" extrusionOk="0">
                  <a:moveTo>
                    <a:pt x="9169" y="0"/>
                  </a:moveTo>
                  <a:cubicBezTo>
                    <a:pt x="9074" y="0"/>
                    <a:pt x="9001" y="69"/>
                    <a:pt x="8923" y="102"/>
                  </a:cubicBezTo>
                  <a:cubicBezTo>
                    <a:pt x="8264" y="401"/>
                    <a:pt x="7596" y="681"/>
                    <a:pt x="6909" y="889"/>
                  </a:cubicBezTo>
                  <a:cubicBezTo>
                    <a:pt x="5637" y="1277"/>
                    <a:pt x="4345" y="1593"/>
                    <a:pt x="3027" y="1773"/>
                  </a:cubicBezTo>
                  <a:cubicBezTo>
                    <a:pt x="2105" y="1899"/>
                    <a:pt x="1193" y="2062"/>
                    <a:pt x="263" y="2090"/>
                  </a:cubicBezTo>
                  <a:cubicBezTo>
                    <a:pt x="239" y="2090"/>
                    <a:pt x="214" y="2089"/>
                    <a:pt x="189" y="2089"/>
                  </a:cubicBezTo>
                  <a:cubicBezTo>
                    <a:pt x="118" y="2089"/>
                    <a:pt x="47" y="2098"/>
                    <a:pt x="0" y="2170"/>
                  </a:cubicBezTo>
                  <a:cubicBezTo>
                    <a:pt x="72" y="2170"/>
                    <a:pt x="135" y="2181"/>
                    <a:pt x="172" y="2253"/>
                  </a:cubicBezTo>
                  <a:cubicBezTo>
                    <a:pt x="659" y="2207"/>
                    <a:pt x="1156" y="2144"/>
                    <a:pt x="1652" y="2099"/>
                  </a:cubicBezTo>
                  <a:cubicBezTo>
                    <a:pt x="2385" y="2027"/>
                    <a:pt x="3107" y="1890"/>
                    <a:pt x="3829" y="1782"/>
                  </a:cubicBezTo>
                  <a:cubicBezTo>
                    <a:pt x="4715" y="1639"/>
                    <a:pt x="5591" y="1411"/>
                    <a:pt x="6450" y="1151"/>
                  </a:cubicBezTo>
                  <a:cubicBezTo>
                    <a:pt x="7417" y="852"/>
                    <a:pt x="8381" y="536"/>
                    <a:pt x="9294" y="39"/>
                  </a:cubicBezTo>
                  <a:cubicBezTo>
                    <a:pt x="9248" y="11"/>
                    <a:pt x="9207" y="0"/>
                    <a:pt x="9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2"/>
            <p:cNvSpPr/>
            <p:nvPr/>
          </p:nvSpPr>
          <p:spPr>
            <a:xfrm>
              <a:off x="4021050" y="455575"/>
              <a:ext cx="50375" cy="2025"/>
            </a:xfrm>
            <a:custGeom>
              <a:avLst/>
              <a:gdLst/>
              <a:ahLst/>
              <a:cxnLst/>
              <a:rect l="l" t="t" r="r" b="b"/>
              <a:pathLst>
                <a:path w="2015" h="81" extrusionOk="0">
                  <a:moveTo>
                    <a:pt x="0" y="1"/>
                  </a:moveTo>
                  <a:cubicBezTo>
                    <a:pt x="54" y="81"/>
                    <a:pt x="137" y="81"/>
                    <a:pt x="217" y="81"/>
                  </a:cubicBezTo>
                  <a:lnTo>
                    <a:pt x="1797" y="81"/>
                  </a:lnTo>
                  <a:cubicBezTo>
                    <a:pt x="1880" y="81"/>
                    <a:pt x="1960" y="81"/>
                    <a:pt x="20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2"/>
            <p:cNvSpPr/>
            <p:nvPr/>
          </p:nvSpPr>
          <p:spPr>
            <a:xfrm>
              <a:off x="3828000" y="444800"/>
              <a:ext cx="29350" cy="2550"/>
            </a:xfrm>
            <a:custGeom>
              <a:avLst/>
              <a:gdLst/>
              <a:ahLst/>
              <a:cxnLst/>
              <a:rect l="l" t="t" r="r" b="b"/>
              <a:pathLst>
                <a:path w="1174" h="102" extrusionOk="0">
                  <a:moveTo>
                    <a:pt x="682" y="0"/>
                  </a:moveTo>
                  <a:cubicBezTo>
                    <a:pt x="506" y="0"/>
                    <a:pt x="328" y="22"/>
                    <a:pt x="153" y="22"/>
                  </a:cubicBezTo>
                  <a:cubicBezTo>
                    <a:pt x="102" y="22"/>
                    <a:pt x="51" y="20"/>
                    <a:pt x="0" y="15"/>
                  </a:cubicBezTo>
                  <a:lnTo>
                    <a:pt x="0" y="15"/>
                  </a:lnTo>
                  <a:cubicBezTo>
                    <a:pt x="162" y="85"/>
                    <a:pt x="328" y="102"/>
                    <a:pt x="496" y="102"/>
                  </a:cubicBezTo>
                  <a:cubicBezTo>
                    <a:pt x="657" y="102"/>
                    <a:pt x="819" y="86"/>
                    <a:pt x="980" y="86"/>
                  </a:cubicBezTo>
                  <a:cubicBezTo>
                    <a:pt x="1045" y="86"/>
                    <a:pt x="1109" y="88"/>
                    <a:pt x="1173" y="96"/>
                  </a:cubicBezTo>
                  <a:cubicBezTo>
                    <a:pt x="1013" y="20"/>
                    <a:pt x="848" y="0"/>
                    <a:pt x="6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2"/>
            <p:cNvSpPr/>
            <p:nvPr/>
          </p:nvSpPr>
          <p:spPr>
            <a:xfrm>
              <a:off x="3802700" y="444875"/>
              <a:ext cx="18975" cy="2475"/>
            </a:xfrm>
            <a:custGeom>
              <a:avLst/>
              <a:gdLst/>
              <a:ahLst/>
              <a:cxnLst/>
              <a:rect l="l" t="t" r="r" b="b"/>
              <a:pathLst>
                <a:path w="759" h="99" extrusionOk="0">
                  <a:moveTo>
                    <a:pt x="337" y="1"/>
                  </a:moveTo>
                  <a:cubicBezTo>
                    <a:pt x="221" y="1"/>
                    <a:pt x="107" y="19"/>
                    <a:pt x="0" y="93"/>
                  </a:cubicBezTo>
                  <a:cubicBezTo>
                    <a:pt x="42" y="85"/>
                    <a:pt x="84" y="83"/>
                    <a:pt x="126" y="83"/>
                  </a:cubicBezTo>
                  <a:cubicBezTo>
                    <a:pt x="231" y="83"/>
                    <a:pt x="335" y="99"/>
                    <a:pt x="439" y="99"/>
                  </a:cubicBezTo>
                  <a:cubicBezTo>
                    <a:pt x="548" y="99"/>
                    <a:pt x="655" y="82"/>
                    <a:pt x="759" y="12"/>
                  </a:cubicBezTo>
                  <a:lnTo>
                    <a:pt x="759" y="12"/>
                  </a:lnTo>
                  <a:cubicBezTo>
                    <a:pt x="729" y="15"/>
                    <a:pt x="699" y="17"/>
                    <a:pt x="669" y="17"/>
                  </a:cubicBezTo>
                  <a:cubicBezTo>
                    <a:pt x="559" y="17"/>
                    <a:pt x="447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2" name="Google Shape;982;p42"/>
          <p:cNvSpPr txBox="1">
            <a:spLocks noGrp="1"/>
          </p:cNvSpPr>
          <p:nvPr>
            <p:ph type="title" hasCustomPrompt="1"/>
          </p:nvPr>
        </p:nvSpPr>
        <p:spPr>
          <a:xfrm>
            <a:off x="1135056" y="1402775"/>
            <a:ext cx="1506300" cy="55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83" name="Google Shape;983;p42"/>
          <p:cNvSpPr txBox="1">
            <a:spLocks noGrp="1"/>
          </p:cNvSpPr>
          <p:nvPr>
            <p:ph type="title" idx="2" hasCustomPrompt="1"/>
          </p:nvPr>
        </p:nvSpPr>
        <p:spPr>
          <a:xfrm>
            <a:off x="3817650" y="1402775"/>
            <a:ext cx="1508700" cy="55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84" name="Google Shape;984;p42"/>
          <p:cNvSpPr txBox="1">
            <a:spLocks noGrp="1"/>
          </p:cNvSpPr>
          <p:nvPr>
            <p:ph type="title" idx="3" hasCustomPrompt="1"/>
          </p:nvPr>
        </p:nvSpPr>
        <p:spPr>
          <a:xfrm>
            <a:off x="6502644" y="1402775"/>
            <a:ext cx="1508700" cy="55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85" name="Google Shape;985;p42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86" name="Google Shape;986;p42"/>
          <p:cNvSpPr txBox="1">
            <a:spLocks noGrp="1"/>
          </p:cNvSpPr>
          <p:nvPr>
            <p:ph type="title" idx="5"/>
          </p:nvPr>
        </p:nvSpPr>
        <p:spPr>
          <a:xfrm>
            <a:off x="720000" y="3371778"/>
            <a:ext cx="23364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7" name="Google Shape;987;p42"/>
          <p:cNvSpPr txBox="1">
            <a:spLocks noGrp="1"/>
          </p:cNvSpPr>
          <p:nvPr>
            <p:ph type="subTitle" idx="1"/>
          </p:nvPr>
        </p:nvSpPr>
        <p:spPr>
          <a:xfrm>
            <a:off x="720000" y="36844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8" name="Google Shape;988;p42"/>
          <p:cNvSpPr txBox="1">
            <a:spLocks noGrp="1"/>
          </p:cNvSpPr>
          <p:nvPr>
            <p:ph type="title" idx="6"/>
          </p:nvPr>
        </p:nvSpPr>
        <p:spPr>
          <a:xfrm>
            <a:off x="3403800" y="3371778"/>
            <a:ext cx="23364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9" name="Google Shape;989;p42"/>
          <p:cNvSpPr txBox="1">
            <a:spLocks noGrp="1"/>
          </p:cNvSpPr>
          <p:nvPr>
            <p:ph type="subTitle" idx="7"/>
          </p:nvPr>
        </p:nvSpPr>
        <p:spPr>
          <a:xfrm>
            <a:off x="3403800" y="36844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0" name="Google Shape;990;p42"/>
          <p:cNvSpPr txBox="1">
            <a:spLocks noGrp="1"/>
          </p:cNvSpPr>
          <p:nvPr>
            <p:ph type="title" idx="8"/>
          </p:nvPr>
        </p:nvSpPr>
        <p:spPr>
          <a:xfrm>
            <a:off x="6087600" y="3371778"/>
            <a:ext cx="23364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91" name="Google Shape;991;p42"/>
          <p:cNvSpPr txBox="1">
            <a:spLocks noGrp="1"/>
          </p:cNvSpPr>
          <p:nvPr>
            <p:ph type="subTitle" idx="9"/>
          </p:nvPr>
        </p:nvSpPr>
        <p:spPr>
          <a:xfrm>
            <a:off x="6087600" y="36844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 rot="-1140616" flipH="1">
            <a:off x="-627416" y="-1601583"/>
            <a:ext cx="10845633" cy="816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 rot="-3599999">
            <a:off x="7593348" y="-649481"/>
            <a:ext cx="2402701" cy="212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4500001">
            <a:off x="8022757" y="2640873"/>
            <a:ext cx="3768482" cy="424560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/>
          <p:nvPr/>
        </p:nvSpPr>
        <p:spPr>
          <a:xfrm>
            <a:off x="320850" y="338100"/>
            <a:ext cx="8502300" cy="4467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5">
            <a:alphaModFix amt="79000"/>
          </a:blip>
          <a:stretch>
            <a:fillRect/>
          </a:stretch>
        </p:blipFill>
        <p:spPr>
          <a:xfrm rot="-2700000">
            <a:off x="-801313" y="2547863"/>
            <a:ext cx="2031025" cy="472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57426" y="1477525"/>
            <a:ext cx="1895950" cy="335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_AND_BODY_1"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Google Shape;993;p43"/>
          <p:cNvPicPr preferRelativeResize="0"/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 rot="-9659384">
            <a:off x="-683766" y="-1434533"/>
            <a:ext cx="10845633" cy="816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43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 rot="-3599999">
            <a:off x="7593348" y="-649481"/>
            <a:ext cx="2402701" cy="212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43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-3288006" flipH="1">
            <a:off x="-2359193" y="3169798"/>
            <a:ext cx="3768482" cy="4245604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43"/>
          <p:cNvSpPr/>
          <p:nvPr/>
        </p:nvSpPr>
        <p:spPr>
          <a:xfrm>
            <a:off x="320850" y="338100"/>
            <a:ext cx="8502300" cy="4467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8" name="Google Shape;998;p43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86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pic>
        <p:nvPicPr>
          <p:cNvPr id="999" name="Google Shape;999;p43"/>
          <p:cNvPicPr preferRelativeResize="0"/>
          <p:nvPr/>
        </p:nvPicPr>
        <p:blipFill>
          <a:blip r:embed="rId5">
            <a:alphaModFix amt="79000"/>
          </a:blip>
          <a:stretch>
            <a:fillRect/>
          </a:stretch>
        </p:blipFill>
        <p:spPr>
          <a:xfrm rot="7336863">
            <a:off x="8091312" y="-1632724"/>
            <a:ext cx="2031024" cy="472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714576" y="3057550"/>
            <a:ext cx="1895950" cy="3350149"/>
          </a:xfrm>
          <a:prstGeom prst="rect">
            <a:avLst/>
          </a:prstGeom>
          <a:noFill/>
          <a:ln>
            <a:noFill/>
          </a:ln>
        </p:spPr>
      </p:pic>
      <p:sp>
        <p:nvSpPr>
          <p:cNvPr id="1001" name="Google Shape;1001;p43"/>
          <p:cNvSpPr txBox="1">
            <a:spLocks noGrp="1"/>
          </p:cNvSpPr>
          <p:nvPr>
            <p:ph type="body" idx="2"/>
          </p:nvPr>
        </p:nvSpPr>
        <p:spPr>
          <a:xfrm>
            <a:off x="4575900" y="1152475"/>
            <a:ext cx="3386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_1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" name="Google Shape;1003;p44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rot="-7679238">
            <a:off x="-763476" y="-1311679"/>
            <a:ext cx="3768483" cy="424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44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rot="8099998">
            <a:off x="2407884" y="-2748955"/>
            <a:ext cx="3768485" cy="42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44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 rot="9659388" flipH="1">
            <a:off x="4041676" y="-1211930"/>
            <a:ext cx="5636500" cy="424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44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4176070">
            <a:off x="5776691" y="1379743"/>
            <a:ext cx="4480776" cy="585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4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-2699992">
            <a:off x="-2278941" y="953882"/>
            <a:ext cx="7299037" cy="549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44"/>
          <p:cNvPicPr preferRelativeResize="0"/>
          <p:nvPr/>
        </p:nvPicPr>
        <p:blipFill>
          <a:blip r:embed="rId5">
            <a:alphaModFix amt="79000"/>
          </a:blip>
          <a:stretch>
            <a:fillRect/>
          </a:stretch>
        </p:blipFill>
        <p:spPr>
          <a:xfrm rot="5400000" flipH="1">
            <a:off x="3193087" y="2345688"/>
            <a:ext cx="2031025" cy="472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p44"/>
          <p:cNvSpPr/>
          <p:nvPr/>
        </p:nvSpPr>
        <p:spPr>
          <a:xfrm>
            <a:off x="1954650" y="339300"/>
            <a:ext cx="5234700" cy="44649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44"/>
          <p:cNvSpPr txBox="1">
            <a:spLocks noGrp="1"/>
          </p:cNvSpPr>
          <p:nvPr>
            <p:ph type="ctrTitle"/>
          </p:nvPr>
        </p:nvSpPr>
        <p:spPr>
          <a:xfrm>
            <a:off x="2429925" y="65477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11" name="Google Shape;1011;p44"/>
          <p:cNvSpPr txBox="1">
            <a:spLocks noGrp="1"/>
          </p:cNvSpPr>
          <p:nvPr>
            <p:ph type="subTitle" idx="1"/>
          </p:nvPr>
        </p:nvSpPr>
        <p:spPr>
          <a:xfrm>
            <a:off x="2425050" y="2301264"/>
            <a:ext cx="4293900" cy="11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12" name="Google Shape;1012;p44"/>
          <p:cNvSpPr txBox="1"/>
          <p:nvPr/>
        </p:nvSpPr>
        <p:spPr>
          <a:xfrm>
            <a:off x="2685575" y="3517213"/>
            <a:ext cx="377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CREDITS: This presentation template was created by </a:t>
            </a:r>
            <a:r>
              <a:rPr lang="en" sz="1300" b="1">
                <a:solidFill>
                  <a:schemeClr val="dk1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including icons by </a:t>
            </a:r>
            <a:r>
              <a:rPr lang="en" sz="1300" b="1">
                <a:solidFill>
                  <a:schemeClr val="dk1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 infographics &amp; images by </a:t>
            </a:r>
            <a:r>
              <a:rPr lang="en" sz="1300" b="1">
                <a:solidFill>
                  <a:schemeClr val="dk1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13" name="Google Shape;1013;p44"/>
          <p:cNvPicPr preferRelativeResize="0"/>
          <p:nvPr/>
        </p:nvPicPr>
        <p:blipFill>
          <a:blip r:embed="rId9">
            <a:alphaModFix amt="79000"/>
          </a:blip>
          <a:stretch>
            <a:fillRect/>
          </a:stretch>
        </p:blipFill>
        <p:spPr>
          <a:xfrm>
            <a:off x="7261065" y="2266525"/>
            <a:ext cx="2516620" cy="4245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4" name="Google Shape;1014;p44"/>
          <p:cNvGrpSpPr/>
          <p:nvPr/>
        </p:nvGrpSpPr>
        <p:grpSpPr>
          <a:xfrm>
            <a:off x="-1289433" y="3442768"/>
            <a:ext cx="2969296" cy="1523020"/>
            <a:chOff x="715100" y="1887200"/>
            <a:chExt cx="2764450" cy="1417950"/>
          </a:xfrm>
        </p:grpSpPr>
        <p:sp>
          <p:nvSpPr>
            <p:cNvPr id="1015" name="Google Shape;1015;p44"/>
            <p:cNvSpPr/>
            <p:nvPr/>
          </p:nvSpPr>
          <p:spPr>
            <a:xfrm>
              <a:off x="715100" y="2893450"/>
              <a:ext cx="187925" cy="411700"/>
            </a:xfrm>
            <a:custGeom>
              <a:avLst/>
              <a:gdLst/>
              <a:ahLst/>
              <a:cxnLst/>
              <a:rect l="l" t="t" r="r" b="b"/>
              <a:pathLst>
                <a:path w="7517" h="16468" extrusionOk="0">
                  <a:moveTo>
                    <a:pt x="1561" y="619"/>
                  </a:moveTo>
                  <a:cubicBezTo>
                    <a:pt x="1532" y="703"/>
                    <a:pt x="1518" y="796"/>
                    <a:pt x="1464" y="850"/>
                  </a:cubicBezTo>
                  <a:cubicBezTo>
                    <a:pt x="1487" y="777"/>
                    <a:pt x="1519" y="698"/>
                    <a:pt x="1561" y="619"/>
                  </a:cubicBezTo>
                  <a:close/>
                  <a:moveTo>
                    <a:pt x="1798" y="1"/>
                  </a:moveTo>
                  <a:cubicBezTo>
                    <a:pt x="1772" y="27"/>
                    <a:pt x="1726" y="46"/>
                    <a:pt x="1709" y="81"/>
                  </a:cubicBezTo>
                  <a:cubicBezTo>
                    <a:pt x="705" y="1618"/>
                    <a:pt x="109" y="3298"/>
                    <a:pt x="55" y="5149"/>
                  </a:cubicBezTo>
                  <a:cubicBezTo>
                    <a:pt x="1" y="7100"/>
                    <a:pt x="597" y="8880"/>
                    <a:pt x="1564" y="10560"/>
                  </a:cubicBezTo>
                  <a:cubicBezTo>
                    <a:pt x="2728" y="12591"/>
                    <a:pt x="4336" y="14217"/>
                    <a:pt x="6099" y="15726"/>
                  </a:cubicBezTo>
                  <a:cubicBezTo>
                    <a:pt x="6387" y="15960"/>
                    <a:pt x="6721" y="16142"/>
                    <a:pt x="6929" y="16467"/>
                  </a:cubicBezTo>
                  <a:lnTo>
                    <a:pt x="7517" y="16467"/>
                  </a:lnTo>
                  <a:cubicBezTo>
                    <a:pt x="6767" y="15834"/>
                    <a:pt x="6008" y="15230"/>
                    <a:pt x="5286" y="14571"/>
                  </a:cubicBezTo>
                  <a:cubicBezTo>
                    <a:pt x="3632" y="13044"/>
                    <a:pt x="2214" y="11354"/>
                    <a:pt x="1284" y="9285"/>
                  </a:cubicBezTo>
                  <a:cubicBezTo>
                    <a:pt x="155" y="6801"/>
                    <a:pt x="72" y="4299"/>
                    <a:pt x="1156" y="1780"/>
                  </a:cubicBezTo>
                  <a:cubicBezTo>
                    <a:pt x="1356" y="1310"/>
                    <a:pt x="1655" y="905"/>
                    <a:pt x="1817" y="426"/>
                  </a:cubicBezTo>
                  <a:lnTo>
                    <a:pt x="1817" y="426"/>
                  </a:lnTo>
                  <a:cubicBezTo>
                    <a:pt x="1733" y="428"/>
                    <a:pt x="1677" y="452"/>
                    <a:pt x="1638" y="488"/>
                  </a:cubicBezTo>
                  <a:lnTo>
                    <a:pt x="1638" y="488"/>
                  </a:lnTo>
                  <a:cubicBezTo>
                    <a:pt x="1660" y="455"/>
                    <a:pt x="1684" y="422"/>
                    <a:pt x="1709" y="389"/>
                  </a:cubicBezTo>
                  <a:cubicBezTo>
                    <a:pt x="1789" y="280"/>
                    <a:pt x="1935" y="163"/>
                    <a:pt x="1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4"/>
            <p:cNvSpPr/>
            <p:nvPr/>
          </p:nvSpPr>
          <p:spPr>
            <a:xfrm>
              <a:off x="2706375" y="1887200"/>
              <a:ext cx="773175" cy="383150"/>
            </a:xfrm>
            <a:custGeom>
              <a:avLst/>
              <a:gdLst/>
              <a:ahLst/>
              <a:cxnLst/>
              <a:rect l="l" t="t" r="r" b="b"/>
              <a:pathLst>
                <a:path w="30927" h="15326" extrusionOk="0">
                  <a:moveTo>
                    <a:pt x="30801" y="1"/>
                  </a:moveTo>
                  <a:cubicBezTo>
                    <a:pt x="30710" y="1"/>
                    <a:pt x="30684" y="74"/>
                    <a:pt x="30638" y="129"/>
                  </a:cubicBezTo>
                  <a:cubicBezTo>
                    <a:pt x="29300" y="1826"/>
                    <a:pt x="27811" y="3370"/>
                    <a:pt x="26185" y="4798"/>
                  </a:cubicBezTo>
                  <a:cubicBezTo>
                    <a:pt x="23005" y="7588"/>
                    <a:pt x="19474" y="9819"/>
                    <a:pt x="15626" y="11564"/>
                  </a:cubicBezTo>
                  <a:cubicBezTo>
                    <a:pt x="14659" y="11997"/>
                    <a:pt x="13666" y="12366"/>
                    <a:pt x="12691" y="12782"/>
                  </a:cubicBezTo>
                  <a:cubicBezTo>
                    <a:pt x="12032" y="13053"/>
                    <a:pt x="11353" y="13270"/>
                    <a:pt x="10668" y="13461"/>
                  </a:cubicBezTo>
                  <a:lnTo>
                    <a:pt x="10668" y="13450"/>
                  </a:lnTo>
                  <a:cubicBezTo>
                    <a:pt x="10486" y="13558"/>
                    <a:pt x="10269" y="13569"/>
                    <a:pt x="10072" y="13623"/>
                  </a:cubicBezTo>
                  <a:lnTo>
                    <a:pt x="10081" y="13612"/>
                  </a:lnTo>
                  <a:lnTo>
                    <a:pt x="10081" y="13612"/>
                  </a:lnTo>
                  <a:cubicBezTo>
                    <a:pt x="9539" y="13812"/>
                    <a:pt x="8968" y="13929"/>
                    <a:pt x="8400" y="14046"/>
                  </a:cubicBezTo>
                  <a:lnTo>
                    <a:pt x="8400" y="14037"/>
                  </a:lnTo>
                  <a:cubicBezTo>
                    <a:pt x="8210" y="14111"/>
                    <a:pt x="8012" y="14146"/>
                    <a:pt x="7813" y="14191"/>
                  </a:cubicBezTo>
                  <a:cubicBezTo>
                    <a:pt x="6495" y="14490"/>
                    <a:pt x="5157" y="14653"/>
                    <a:pt x="3820" y="14850"/>
                  </a:cubicBezTo>
                  <a:cubicBezTo>
                    <a:pt x="2790" y="14887"/>
                    <a:pt x="1769" y="15022"/>
                    <a:pt x="739" y="15050"/>
                  </a:cubicBezTo>
                  <a:cubicBezTo>
                    <a:pt x="722" y="15050"/>
                    <a:pt x="705" y="15051"/>
                    <a:pt x="688" y="15051"/>
                  </a:cubicBezTo>
                  <a:cubicBezTo>
                    <a:pt x="597" y="15051"/>
                    <a:pt x="504" y="15043"/>
                    <a:pt x="411" y="15043"/>
                  </a:cubicBezTo>
                  <a:cubicBezTo>
                    <a:pt x="270" y="15043"/>
                    <a:pt x="131" y="15060"/>
                    <a:pt x="0" y="15141"/>
                  </a:cubicBezTo>
                  <a:cubicBezTo>
                    <a:pt x="58" y="15291"/>
                    <a:pt x="149" y="15325"/>
                    <a:pt x="249" y="15325"/>
                  </a:cubicBezTo>
                  <a:cubicBezTo>
                    <a:pt x="336" y="15325"/>
                    <a:pt x="430" y="15300"/>
                    <a:pt x="516" y="15300"/>
                  </a:cubicBezTo>
                  <a:cubicBezTo>
                    <a:pt x="547" y="15300"/>
                    <a:pt x="577" y="15303"/>
                    <a:pt x="605" y="15312"/>
                  </a:cubicBezTo>
                  <a:cubicBezTo>
                    <a:pt x="1372" y="15267"/>
                    <a:pt x="2140" y="15249"/>
                    <a:pt x="2907" y="15184"/>
                  </a:cubicBezTo>
                  <a:cubicBezTo>
                    <a:pt x="4678" y="15004"/>
                    <a:pt x="6430" y="14742"/>
                    <a:pt x="8164" y="14399"/>
                  </a:cubicBezTo>
                  <a:lnTo>
                    <a:pt x="8164" y="14399"/>
                  </a:lnTo>
                  <a:lnTo>
                    <a:pt x="8155" y="14408"/>
                  </a:lnTo>
                  <a:cubicBezTo>
                    <a:pt x="8635" y="14274"/>
                    <a:pt x="9114" y="14146"/>
                    <a:pt x="9593" y="14066"/>
                  </a:cubicBezTo>
                  <a:lnTo>
                    <a:pt x="9584" y="14066"/>
                  </a:lnTo>
                  <a:cubicBezTo>
                    <a:pt x="10351" y="13849"/>
                    <a:pt x="11110" y="13595"/>
                    <a:pt x="11878" y="13387"/>
                  </a:cubicBezTo>
                  <a:cubicBezTo>
                    <a:pt x="11894" y="13389"/>
                    <a:pt x="11911" y="13391"/>
                    <a:pt x="11927" y="13391"/>
                  </a:cubicBezTo>
                  <a:cubicBezTo>
                    <a:pt x="12039" y="13391"/>
                    <a:pt x="12135" y="13336"/>
                    <a:pt x="12240" y="13298"/>
                  </a:cubicBezTo>
                  <a:cubicBezTo>
                    <a:pt x="16150" y="11943"/>
                    <a:pt x="19790" y="10064"/>
                    <a:pt x="23159" y="7670"/>
                  </a:cubicBezTo>
                  <a:cubicBezTo>
                    <a:pt x="25897" y="5719"/>
                    <a:pt x="28370" y="3478"/>
                    <a:pt x="30512" y="887"/>
                  </a:cubicBezTo>
                  <a:cubicBezTo>
                    <a:pt x="30729" y="625"/>
                    <a:pt x="30926" y="371"/>
                    <a:pt x="30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4"/>
            <p:cNvSpPr/>
            <p:nvPr/>
          </p:nvSpPr>
          <p:spPr>
            <a:xfrm>
              <a:off x="1866325" y="2246375"/>
              <a:ext cx="937625" cy="278725"/>
            </a:xfrm>
            <a:custGeom>
              <a:avLst/>
              <a:gdLst/>
              <a:ahLst/>
              <a:cxnLst/>
              <a:rect l="l" t="t" r="r" b="b"/>
              <a:pathLst>
                <a:path w="37505" h="11149" extrusionOk="0">
                  <a:moveTo>
                    <a:pt x="12946" y="204"/>
                  </a:moveTo>
                  <a:cubicBezTo>
                    <a:pt x="11724" y="243"/>
                    <a:pt x="10503" y="329"/>
                    <a:pt x="9286" y="492"/>
                  </a:cubicBezTo>
                  <a:cubicBezTo>
                    <a:pt x="9217" y="501"/>
                    <a:pt x="9148" y="510"/>
                    <a:pt x="9079" y="520"/>
                  </a:cubicBezTo>
                  <a:lnTo>
                    <a:pt x="9079" y="520"/>
                  </a:lnTo>
                  <a:cubicBezTo>
                    <a:pt x="10361" y="332"/>
                    <a:pt x="11650" y="238"/>
                    <a:pt x="12946" y="204"/>
                  </a:cubicBezTo>
                  <a:close/>
                  <a:moveTo>
                    <a:pt x="8158" y="671"/>
                  </a:moveTo>
                  <a:lnTo>
                    <a:pt x="8158" y="671"/>
                  </a:lnTo>
                  <a:cubicBezTo>
                    <a:pt x="8054" y="693"/>
                    <a:pt x="7952" y="718"/>
                    <a:pt x="7850" y="746"/>
                  </a:cubicBezTo>
                  <a:cubicBezTo>
                    <a:pt x="7877" y="674"/>
                    <a:pt x="7976" y="709"/>
                    <a:pt x="8048" y="691"/>
                  </a:cubicBezTo>
                  <a:cubicBezTo>
                    <a:pt x="8084" y="685"/>
                    <a:pt x="8121" y="678"/>
                    <a:pt x="8158" y="671"/>
                  </a:cubicBezTo>
                  <a:close/>
                  <a:moveTo>
                    <a:pt x="27009" y="717"/>
                  </a:moveTo>
                  <a:cubicBezTo>
                    <a:pt x="27744" y="750"/>
                    <a:pt x="28479" y="780"/>
                    <a:pt x="29210" y="822"/>
                  </a:cubicBezTo>
                  <a:lnTo>
                    <a:pt x="29210" y="822"/>
                  </a:lnTo>
                  <a:cubicBezTo>
                    <a:pt x="28477" y="799"/>
                    <a:pt x="27743" y="766"/>
                    <a:pt x="27009" y="717"/>
                  </a:cubicBezTo>
                  <a:close/>
                  <a:moveTo>
                    <a:pt x="33249" y="863"/>
                  </a:moveTo>
                  <a:cubicBezTo>
                    <a:pt x="33159" y="863"/>
                    <a:pt x="33069" y="863"/>
                    <a:pt x="32980" y="864"/>
                  </a:cubicBezTo>
                  <a:lnTo>
                    <a:pt x="32980" y="864"/>
                  </a:lnTo>
                  <a:cubicBezTo>
                    <a:pt x="33069" y="863"/>
                    <a:pt x="33159" y="863"/>
                    <a:pt x="33249" y="863"/>
                  </a:cubicBezTo>
                  <a:close/>
                  <a:moveTo>
                    <a:pt x="14705" y="1"/>
                  </a:moveTo>
                  <a:cubicBezTo>
                    <a:pt x="12600" y="1"/>
                    <a:pt x="10498" y="96"/>
                    <a:pt x="8410" y="449"/>
                  </a:cubicBezTo>
                  <a:cubicBezTo>
                    <a:pt x="6721" y="728"/>
                    <a:pt x="5087" y="1188"/>
                    <a:pt x="3578" y="2029"/>
                  </a:cubicBezTo>
                  <a:cubicBezTo>
                    <a:pt x="2990" y="2345"/>
                    <a:pt x="2411" y="2688"/>
                    <a:pt x="1943" y="3184"/>
                  </a:cubicBezTo>
                  <a:cubicBezTo>
                    <a:pt x="1716" y="3419"/>
                    <a:pt x="1473" y="3635"/>
                    <a:pt x="1265" y="3880"/>
                  </a:cubicBezTo>
                  <a:lnTo>
                    <a:pt x="1265" y="3872"/>
                  </a:lnTo>
                  <a:cubicBezTo>
                    <a:pt x="1193" y="4052"/>
                    <a:pt x="1048" y="4169"/>
                    <a:pt x="903" y="4297"/>
                  </a:cubicBezTo>
                  <a:cubicBezTo>
                    <a:pt x="777" y="4513"/>
                    <a:pt x="642" y="4739"/>
                    <a:pt x="515" y="4956"/>
                  </a:cubicBezTo>
                  <a:cubicBezTo>
                    <a:pt x="335" y="5489"/>
                    <a:pt x="90" y="6003"/>
                    <a:pt x="64" y="6590"/>
                  </a:cubicBezTo>
                  <a:cubicBezTo>
                    <a:pt x="18" y="7466"/>
                    <a:pt x="252" y="8270"/>
                    <a:pt x="677" y="9020"/>
                  </a:cubicBezTo>
                  <a:cubicBezTo>
                    <a:pt x="922" y="9417"/>
                    <a:pt x="1265" y="9742"/>
                    <a:pt x="1518" y="10130"/>
                  </a:cubicBezTo>
                  <a:lnTo>
                    <a:pt x="2086" y="10700"/>
                  </a:lnTo>
                  <a:cubicBezTo>
                    <a:pt x="2303" y="10763"/>
                    <a:pt x="2403" y="10963"/>
                    <a:pt x="2574" y="11088"/>
                  </a:cubicBezTo>
                  <a:cubicBezTo>
                    <a:pt x="2612" y="11114"/>
                    <a:pt x="2654" y="11148"/>
                    <a:pt x="2698" y="11148"/>
                  </a:cubicBezTo>
                  <a:cubicBezTo>
                    <a:pt x="2717" y="11148"/>
                    <a:pt x="2736" y="11142"/>
                    <a:pt x="2756" y="11125"/>
                  </a:cubicBezTo>
                  <a:cubicBezTo>
                    <a:pt x="2854" y="11043"/>
                    <a:pt x="2773" y="10971"/>
                    <a:pt x="2719" y="10917"/>
                  </a:cubicBezTo>
                  <a:cubicBezTo>
                    <a:pt x="2557" y="10746"/>
                    <a:pt x="2394" y="10572"/>
                    <a:pt x="2203" y="10429"/>
                  </a:cubicBezTo>
                  <a:cubicBezTo>
                    <a:pt x="2032" y="10267"/>
                    <a:pt x="1869" y="10104"/>
                    <a:pt x="1707" y="9933"/>
                  </a:cubicBezTo>
                  <a:cubicBezTo>
                    <a:pt x="1581" y="9751"/>
                    <a:pt x="1390" y="9625"/>
                    <a:pt x="1282" y="9426"/>
                  </a:cubicBezTo>
                  <a:cubicBezTo>
                    <a:pt x="1202" y="9317"/>
                    <a:pt x="1119" y="9209"/>
                    <a:pt x="1039" y="9092"/>
                  </a:cubicBezTo>
                  <a:cubicBezTo>
                    <a:pt x="885" y="8920"/>
                    <a:pt x="814" y="8695"/>
                    <a:pt x="705" y="8496"/>
                  </a:cubicBezTo>
                  <a:cubicBezTo>
                    <a:pt x="1" y="7024"/>
                    <a:pt x="218" y="5660"/>
                    <a:pt x="1210" y="4394"/>
                  </a:cubicBezTo>
                  <a:lnTo>
                    <a:pt x="1210" y="4394"/>
                  </a:lnTo>
                  <a:lnTo>
                    <a:pt x="1202" y="4405"/>
                  </a:lnTo>
                  <a:cubicBezTo>
                    <a:pt x="1273" y="4223"/>
                    <a:pt x="1436" y="4123"/>
                    <a:pt x="1536" y="3971"/>
                  </a:cubicBezTo>
                  <a:lnTo>
                    <a:pt x="2032" y="3473"/>
                  </a:lnTo>
                  <a:cubicBezTo>
                    <a:pt x="2231" y="3356"/>
                    <a:pt x="2340" y="3130"/>
                    <a:pt x="2565" y="3059"/>
                  </a:cubicBezTo>
                  <a:cubicBezTo>
                    <a:pt x="2602" y="3039"/>
                    <a:pt x="2648" y="3031"/>
                    <a:pt x="2674" y="3004"/>
                  </a:cubicBezTo>
                  <a:cubicBezTo>
                    <a:pt x="4057" y="2001"/>
                    <a:pt x="5618" y="1413"/>
                    <a:pt x="7272" y="1034"/>
                  </a:cubicBezTo>
                  <a:cubicBezTo>
                    <a:pt x="8906" y="665"/>
                    <a:pt x="10569" y="503"/>
                    <a:pt x="12249" y="420"/>
                  </a:cubicBezTo>
                  <a:cubicBezTo>
                    <a:pt x="13108" y="374"/>
                    <a:pt x="13967" y="356"/>
                    <a:pt x="14826" y="356"/>
                  </a:cubicBezTo>
                  <a:cubicBezTo>
                    <a:pt x="16315" y="356"/>
                    <a:pt x="17804" y="411"/>
                    <a:pt x="19294" y="475"/>
                  </a:cubicBezTo>
                  <a:cubicBezTo>
                    <a:pt x="21118" y="557"/>
                    <a:pt x="22943" y="683"/>
                    <a:pt x="24777" y="791"/>
                  </a:cubicBezTo>
                  <a:cubicBezTo>
                    <a:pt x="26069" y="863"/>
                    <a:pt x="27370" y="917"/>
                    <a:pt x="28670" y="980"/>
                  </a:cubicBezTo>
                  <a:cubicBezTo>
                    <a:pt x="29655" y="1022"/>
                    <a:pt x="30640" y="1043"/>
                    <a:pt x="31624" y="1043"/>
                  </a:cubicBezTo>
                  <a:cubicBezTo>
                    <a:pt x="32959" y="1043"/>
                    <a:pt x="34293" y="1004"/>
                    <a:pt x="35625" y="926"/>
                  </a:cubicBezTo>
                  <a:cubicBezTo>
                    <a:pt x="36050" y="900"/>
                    <a:pt x="36492" y="926"/>
                    <a:pt x="36908" y="791"/>
                  </a:cubicBezTo>
                  <a:cubicBezTo>
                    <a:pt x="36850" y="750"/>
                    <a:pt x="36791" y="735"/>
                    <a:pt x="36733" y="735"/>
                  </a:cubicBezTo>
                  <a:cubicBezTo>
                    <a:pt x="36673" y="735"/>
                    <a:pt x="36614" y="751"/>
                    <a:pt x="36555" y="774"/>
                  </a:cubicBezTo>
                  <a:cubicBezTo>
                    <a:pt x="35901" y="781"/>
                    <a:pt x="35246" y="876"/>
                    <a:pt x="34591" y="876"/>
                  </a:cubicBezTo>
                  <a:cubicBezTo>
                    <a:pt x="34460" y="876"/>
                    <a:pt x="34329" y="872"/>
                    <a:pt x="34198" y="863"/>
                  </a:cubicBezTo>
                  <a:cubicBezTo>
                    <a:pt x="34093" y="902"/>
                    <a:pt x="33987" y="915"/>
                    <a:pt x="33882" y="915"/>
                  </a:cubicBezTo>
                  <a:cubicBezTo>
                    <a:pt x="33671" y="915"/>
                    <a:pt x="33460" y="863"/>
                    <a:pt x="33249" y="863"/>
                  </a:cubicBezTo>
                  <a:cubicBezTo>
                    <a:pt x="33270" y="863"/>
                    <a:pt x="33291" y="863"/>
                    <a:pt x="33312" y="863"/>
                  </a:cubicBezTo>
                  <a:cubicBezTo>
                    <a:pt x="33420" y="863"/>
                    <a:pt x="33527" y="857"/>
                    <a:pt x="33611" y="782"/>
                  </a:cubicBezTo>
                  <a:cubicBezTo>
                    <a:pt x="33629" y="783"/>
                    <a:pt x="33648" y="783"/>
                    <a:pt x="33666" y="783"/>
                  </a:cubicBezTo>
                  <a:cubicBezTo>
                    <a:pt x="34214" y="783"/>
                    <a:pt x="34758" y="680"/>
                    <a:pt x="35311" y="680"/>
                  </a:cubicBezTo>
                  <a:cubicBezTo>
                    <a:pt x="35412" y="680"/>
                    <a:pt x="35514" y="683"/>
                    <a:pt x="35616" y="691"/>
                  </a:cubicBezTo>
                  <a:cubicBezTo>
                    <a:pt x="35625" y="694"/>
                    <a:pt x="35634" y="695"/>
                    <a:pt x="35643" y="695"/>
                  </a:cubicBezTo>
                  <a:cubicBezTo>
                    <a:pt x="35661" y="695"/>
                    <a:pt x="35679" y="691"/>
                    <a:pt x="35696" y="691"/>
                  </a:cubicBezTo>
                  <a:cubicBezTo>
                    <a:pt x="36284" y="583"/>
                    <a:pt x="36880" y="546"/>
                    <a:pt x="37476" y="529"/>
                  </a:cubicBezTo>
                  <a:cubicBezTo>
                    <a:pt x="37485" y="529"/>
                    <a:pt x="37485" y="520"/>
                    <a:pt x="37496" y="492"/>
                  </a:cubicBezTo>
                  <a:cubicBezTo>
                    <a:pt x="37504" y="466"/>
                    <a:pt x="37496" y="449"/>
                    <a:pt x="37467" y="429"/>
                  </a:cubicBezTo>
                  <a:cubicBezTo>
                    <a:pt x="36854" y="466"/>
                    <a:pt x="36238" y="503"/>
                    <a:pt x="35633" y="546"/>
                  </a:cubicBezTo>
                  <a:cubicBezTo>
                    <a:pt x="34303" y="646"/>
                    <a:pt x="32975" y="695"/>
                    <a:pt x="31645" y="695"/>
                  </a:cubicBezTo>
                  <a:cubicBezTo>
                    <a:pt x="31045" y="695"/>
                    <a:pt x="30445" y="685"/>
                    <a:pt x="29843" y="665"/>
                  </a:cubicBezTo>
                  <a:cubicBezTo>
                    <a:pt x="27387" y="583"/>
                    <a:pt x="24931" y="449"/>
                    <a:pt x="22472" y="286"/>
                  </a:cubicBezTo>
                  <a:cubicBezTo>
                    <a:pt x="20912" y="186"/>
                    <a:pt x="19349" y="95"/>
                    <a:pt x="17786" y="50"/>
                  </a:cubicBezTo>
                  <a:cubicBezTo>
                    <a:pt x="16759" y="23"/>
                    <a:pt x="15732" y="1"/>
                    <a:pt x="147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4"/>
            <p:cNvSpPr/>
            <p:nvPr/>
          </p:nvSpPr>
          <p:spPr>
            <a:xfrm>
              <a:off x="750550" y="2710375"/>
              <a:ext cx="751550" cy="205425"/>
            </a:xfrm>
            <a:custGeom>
              <a:avLst/>
              <a:gdLst/>
              <a:ahLst/>
              <a:cxnLst/>
              <a:rect l="l" t="t" r="r" b="b"/>
              <a:pathLst>
                <a:path w="30062" h="8217" extrusionOk="0">
                  <a:moveTo>
                    <a:pt x="19049" y="178"/>
                  </a:moveTo>
                  <a:cubicBezTo>
                    <a:pt x="21148" y="178"/>
                    <a:pt x="23244" y="319"/>
                    <a:pt x="25329" y="558"/>
                  </a:cubicBezTo>
                  <a:cubicBezTo>
                    <a:pt x="25404" y="573"/>
                    <a:pt x="25480" y="586"/>
                    <a:pt x="25555" y="598"/>
                  </a:cubicBezTo>
                  <a:lnTo>
                    <a:pt x="25555" y="598"/>
                  </a:lnTo>
                  <a:cubicBezTo>
                    <a:pt x="25389" y="576"/>
                    <a:pt x="25224" y="554"/>
                    <a:pt x="25058" y="532"/>
                  </a:cubicBezTo>
                  <a:cubicBezTo>
                    <a:pt x="25013" y="532"/>
                    <a:pt x="24967" y="532"/>
                    <a:pt x="24931" y="521"/>
                  </a:cubicBezTo>
                  <a:cubicBezTo>
                    <a:pt x="22984" y="303"/>
                    <a:pt x="21037" y="188"/>
                    <a:pt x="19081" y="188"/>
                  </a:cubicBezTo>
                  <a:cubicBezTo>
                    <a:pt x="18451" y="188"/>
                    <a:pt x="17821" y="200"/>
                    <a:pt x="17189" y="224"/>
                  </a:cubicBezTo>
                  <a:cubicBezTo>
                    <a:pt x="15222" y="307"/>
                    <a:pt x="13277" y="522"/>
                    <a:pt x="11395" y="925"/>
                  </a:cubicBezTo>
                  <a:lnTo>
                    <a:pt x="11395" y="925"/>
                  </a:lnTo>
                  <a:cubicBezTo>
                    <a:pt x="13489" y="453"/>
                    <a:pt x="15612" y="256"/>
                    <a:pt x="17759" y="196"/>
                  </a:cubicBezTo>
                  <a:cubicBezTo>
                    <a:pt x="18189" y="184"/>
                    <a:pt x="18619" y="178"/>
                    <a:pt x="19049" y="178"/>
                  </a:cubicBezTo>
                  <a:close/>
                  <a:moveTo>
                    <a:pt x="10825" y="1054"/>
                  </a:moveTo>
                  <a:cubicBezTo>
                    <a:pt x="10824" y="1054"/>
                    <a:pt x="10823" y="1054"/>
                    <a:pt x="10822" y="1054"/>
                  </a:cubicBezTo>
                  <a:cubicBezTo>
                    <a:pt x="10815" y="1054"/>
                    <a:pt x="10817" y="1054"/>
                    <a:pt x="10825" y="1054"/>
                  </a:cubicBezTo>
                  <a:close/>
                  <a:moveTo>
                    <a:pt x="19017" y="1"/>
                  </a:moveTo>
                  <a:cubicBezTo>
                    <a:pt x="16693" y="1"/>
                    <a:pt x="14377" y="168"/>
                    <a:pt x="12078" y="612"/>
                  </a:cubicBezTo>
                  <a:cubicBezTo>
                    <a:pt x="9721" y="1063"/>
                    <a:pt x="7445" y="1759"/>
                    <a:pt x="5331" y="2925"/>
                  </a:cubicBezTo>
                  <a:cubicBezTo>
                    <a:pt x="4345" y="3476"/>
                    <a:pt x="3389" y="4081"/>
                    <a:pt x="2567" y="4876"/>
                  </a:cubicBezTo>
                  <a:cubicBezTo>
                    <a:pt x="2106" y="5318"/>
                    <a:pt x="1646" y="5761"/>
                    <a:pt x="1221" y="6231"/>
                  </a:cubicBezTo>
                  <a:cubicBezTo>
                    <a:pt x="1130" y="6439"/>
                    <a:pt x="931" y="6556"/>
                    <a:pt x="805" y="6736"/>
                  </a:cubicBezTo>
                  <a:cubicBezTo>
                    <a:pt x="670" y="6936"/>
                    <a:pt x="551" y="7144"/>
                    <a:pt x="380" y="7324"/>
                  </a:cubicBezTo>
                  <a:cubicBezTo>
                    <a:pt x="380" y="7666"/>
                    <a:pt x="9" y="7857"/>
                    <a:pt x="1" y="8217"/>
                  </a:cubicBezTo>
                  <a:cubicBezTo>
                    <a:pt x="217" y="8108"/>
                    <a:pt x="172" y="7811"/>
                    <a:pt x="399" y="7749"/>
                  </a:cubicBezTo>
                  <a:cubicBezTo>
                    <a:pt x="597" y="7469"/>
                    <a:pt x="787" y="7187"/>
                    <a:pt x="976" y="6907"/>
                  </a:cubicBezTo>
                  <a:cubicBezTo>
                    <a:pt x="1076" y="6754"/>
                    <a:pt x="1221" y="6636"/>
                    <a:pt x="1321" y="6493"/>
                  </a:cubicBezTo>
                  <a:cubicBezTo>
                    <a:pt x="1347" y="6457"/>
                    <a:pt x="1375" y="6428"/>
                    <a:pt x="1401" y="6402"/>
                  </a:cubicBezTo>
                  <a:cubicBezTo>
                    <a:pt x="1817" y="5923"/>
                    <a:pt x="2251" y="5453"/>
                    <a:pt x="2756" y="5065"/>
                  </a:cubicBezTo>
                  <a:cubicBezTo>
                    <a:pt x="2847" y="5002"/>
                    <a:pt x="2947" y="4948"/>
                    <a:pt x="3036" y="4876"/>
                  </a:cubicBezTo>
                  <a:cubicBezTo>
                    <a:pt x="4319" y="3827"/>
                    <a:pt x="5728" y="2997"/>
                    <a:pt x="7263" y="2364"/>
                  </a:cubicBezTo>
                  <a:cubicBezTo>
                    <a:pt x="10551" y="1009"/>
                    <a:pt x="14003" y="495"/>
                    <a:pt x="17525" y="369"/>
                  </a:cubicBezTo>
                  <a:cubicBezTo>
                    <a:pt x="18041" y="352"/>
                    <a:pt x="18557" y="343"/>
                    <a:pt x="19073" y="343"/>
                  </a:cubicBezTo>
                  <a:cubicBezTo>
                    <a:pt x="20706" y="343"/>
                    <a:pt x="22338" y="430"/>
                    <a:pt x="23964" y="595"/>
                  </a:cubicBezTo>
                  <a:cubicBezTo>
                    <a:pt x="25102" y="712"/>
                    <a:pt x="26240" y="846"/>
                    <a:pt x="27369" y="1000"/>
                  </a:cubicBezTo>
                  <a:cubicBezTo>
                    <a:pt x="28093" y="1100"/>
                    <a:pt x="28807" y="1262"/>
                    <a:pt x="29529" y="1299"/>
                  </a:cubicBezTo>
                  <a:cubicBezTo>
                    <a:pt x="29557" y="1254"/>
                    <a:pt x="29557" y="1208"/>
                    <a:pt x="29511" y="1171"/>
                  </a:cubicBezTo>
                  <a:cubicBezTo>
                    <a:pt x="28308" y="960"/>
                    <a:pt x="27100" y="801"/>
                    <a:pt x="25896" y="642"/>
                  </a:cubicBezTo>
                  <a:lnTo>
                    <a:pt x="25896" y="642"/>
                  </a:lnTo>
                  <a:cubicBezTo>
                    <a:pt x="26023" y="657"/>
                    <a:pt x="26150" y="670"/>
                    <a:pt x="26277" y="684"/>
                  </a:cubicBezTo>
                  <a:cubicBezTo>
                    <a:pt x="27478" y="829"/>
                    <a:pt x="28670" y="1037"/>
                    <a:pt x="29871" y="1217"/>
                  </a:cubicBezTo>
                  <a:cubicBezTo>
                    <a:pt x="29945" y="1200"/>
                    <a:pt x="30016" y="1171"/>
                    <a:pt x="30062" y="1100"/>
                  </a:cubicBezTo>
                  <a:cubicBezTo>
                    <a:pt x="30025" y="1083"/>
                    <a:pt x="29990" y="1054"/>
                    <a:pt x="29953" y="1046"/>
                  </a:cubicBezTo>
                  <a:cubicBezTo>
                    <a:pt x="27027" y="567"/>
                    <a:pt x="24100" y="161"/>
                    <a:pt x="21137" y="44"/>
                  </a:cubicBezTo>
                  <a:cubicBezTo>
                    <a:pt x="20430" y="16"/>
                    <a:pt x="19723" y="1"/>
                    <a:pt x="190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4"/>
            <p:cNvSpPr/>
            <p:nvPr/>
          </p:nvSpPr>
          <p:spPr>
            <a:xfrm>
              <a:off x="1918475" y="2507100"/>
              <a:ext cx="268275" cy="292925"/>
            </a:xfrm>
            <a:custGeom>
              <a:avLst/>
              <a:gdLst/>
              <a:ahLst/>
              <a:cxnLst/>
              <a:rect l="l" t="t" r="r" b="b"/>
              <a:pathLst>
                <a:path w="10731" h="11717" extrusionOk="0">
                  <a:moveTo>
                    <a:pt x="117" y="0"/>
                  </a:moveTo>
                  <a:lnTo>
                    <a:pt x="117" y="0"/>
                  </a:lnTo>
                  <a:cubicBezTo>
                    <a:pt x="245" y="252"/>
                    <a:pt x="525" y="380"/>
                    <a:pt x="670" y="668"/>
                  </a:cubicBezTo>
                  <a:cubicBezTo>
                    <a:pt x="385" y="616"/>
                    <a:pt x="314" y="269"/>
                    <a:pt x="41" y="269"/>
                  </a:cubicBezTo>
                  <a:cubicBezTo>
                    <a:pt x="28" y="269"/>
                    <a:pt x="14" y="270"/>
                    <a:pt x="0" y="271"/>
                  </a:cubicBezTo>
                  <a:cubicBezTo>
                    <a:pt x="308" y="622"/>
                    <a:pt x="679" y="893"/>
                    <a:pt x="1039" y="1173"/>
                  </a:cubicBezTo>
                  <a:cubicBezTo>
                    <a:pt x="2168" y="2051"/>
                    <a:pt x="3360" y="2836"/>
                    <a:pt x="4544" y="3631"/>
                  </a:cubicBezTo>
                  <a:cubicBezTo>
                    <a:pt x="5745" y="4436"/>
                    <a:pt x="6883" y="5311"/>
                    <a:pt x="7987" y="6233"/>
                  </a:cubicBezTo>
                  <a:cubicBezTo>
                    <a:pt x="8392" y="6504"/>
                    <a:pt x="8726" y="6855"/>
                    <a:pt x="9005" y="7243"/>
                  </a:cubicBezTo>
                  <a:lnTo>
                    <a:pt x="9005" y="7234"/>
                  </a:lnTo>
                  <a:cubicBezTo>
                    <a:pt x="9142" y="7416"/>
                    <a:pt x="9341" y="7533"/>
                    <a:pt x="9422" y="7750"/>
                  </a:cubicBezTo>
                  <a:lnTo>
                    <a:pt x="9422" y="7742"/>
                  </a:lnTo>
                  <a:cubicBezTo>
                    <a:pt x="9693" y="8013"/>
                    <a:pt x="9855" y="8338"/>
                    <a:pt x="10018" y="8672"/>
                  </a:cubicBezTo>
                  <a:lnTo>
                    <a:pt x="10009" y="8663"/>
                  </a:lnTo>
                  <a:lnTo>
                    <a:pt x="10009" y="8663"/>
                  </a:lnTo>
                  <a:cubicBezTo>
                    <a:pt x="10397" y="9376"/>
                    <a:pt x="10523" y="10089"/>
                    <a:pt x="10100" y="10831"/>
                  </a:cubicBezTo>
                  <a:cubicBezTo>
                    <a:pt x="9955" y="11082"/>
                    <a:pt x="9721" y="11245"/>
                    <a:pt x="9547" y="11453"/>
                  </a:cubicBezTo>
                  <a:cubicBezTo>
                    <a:pt x="9484" y="11524"/>
                    <a:pt x="9367" y="11589"/>
                    <a:pt x="9484" y="11687"/>
                  </a:cubicBezTo>
                  <a:cubicBezTo>
                    <a:pt x="9505" y="11708"/>
                    <a:pt x="9526" y="11716"/>
                    <a:pt x="9547" y="11716"/>
                  </a:cubicBezTo>
                  <a:cubicBezTo>
                    <a:pt x="9598" y="11716"/>
                    <a:pt x="9648" y="11663"/>
                    <a:pt x="9693" y="11624"/>
                  </a:cubicBezTo>
                  <a:cubicBezTo>
                    <a:pt x="10406" y="11019"/>
                    <a:pt x="10731" y="10278"/>
                    <a:pt x="10506" y="9331"/>
                  </a:cubicBezTo>
                  <a:cubicBezTo>
                    <a:pt x="10352" y="8652"/>
                    <a:pt x="9981" y="8110"/>
                    <a:pt x="9621" y="7551"/>
                  </a:cubicBezTo>
                  <a:lnTo>
                    <a:pt x="9621" y="7559"/>
                  </a:lnTo>
                  <a:cubicBezTo>
                    <a:pt x="9484" y="7388"/>
                    <a:pt x="9287" y="7262"/>
                    <a:pt x="9196" y="7046"/>
                  </a:cubicBezTo>
                  <a:lnTo>
                    <a:pt x="9196" y="7046"/>
                  </a:lnTo>
                  <a:lnTo>
                    <a:pt x="9205" y="7054"/>
                  </a:lnTo>
                  <a:cubicBezTo>
                    <a:pt x="8880" y="6692"/>
                    <a:pt x="8528" y="6367"/>
                    <a:pt x="8184" y="6025"/>
                  </a:cubicBezTo>
                  <a:cubicBezTo>
                    <a:pt x="8095" y="5925"/>
                    <a:pt x="7995" y="5817"/>
                    <a:pt x="7895" y="5726"/>
                  </a:cubicBezTo>
                  <a:cubicBezTo>
                    <a:pt x="6883" y="4824"/>
                    <a:pt x="5773" y="4045"/>
                    <a:pt x="4652" y="3278"/>
                  </a:cubicBezTo>
                  <a:cubicBezTo>
                    <a:pt x="3369" y="2411"/>
                    <a:pt x="2068" y="1563"/>
                    <a:pt x="859" y="596"/>
                  </a:cubicBezTo>
                  <a:cubicBezTo>
                    <a:pt x="616" y="397"/>
                    <a:pt x="425" y="117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4"/>
            <p:cNvSpPr/>
            <p:nvPr/>
          </p:nvSpPr>
          <p:spPr>
            <a:xfrm>
              <a:off x="1782550" y="2695850"/>
              <a:ext cx="405775" cy="135875"/>
            </a:xfrm>
            <a:custGeom>
              <a:avLst/>
              <a:gdLst/>
              <a:ahLst/>
              <a:cxnLst/>
              <a:rect l="l" t="t" r="r" b="b"/>
              <a:pathLst>
                <a:path w="16231" h="5435" extrusionOk="0">
                  <a:moveTo>
                    <a:pt x="15058" y="1"/>
                  </a:moveTo>
                  <a:lnTo>
                    <a:pt x="15058" y="1"/>
                  </a:lnTo>
                  <a:cubicBezTo>
                    <a:pt x="15104" y="309"/>
                    <a:pt x="15346" y="497"/>
                    <a:pt x="15483" y="751"/>
                  </a:cubicBezTo>
                  <a:cubicBezTo>
                    <a:pt x="15925" y="1618"/>
                    <a:pt x="16231" y="2494"/>
                    <a:pt x="15646" y="3424"/>
                  </a:cubicBezTo>
                  <a:cubicBezTo>
                    <a:pt x="15483" y="3695"/>
                    <a:pt x="15147" y="4003"/>
                    <a:pt x="14895" y="4048"/>
                  </a:cubicBezTo>
                  <a:cubicBezTo>
                    <a:pt x="15039" y="3877"/>
                    <a:pt x="15229" y="3749"/>
                    <a:pt x="15375" y="3586"/>
                  </a:cubicBezTo>
                  <a:cubicBezTo>
                    <a:pt x="15988" y="2901"/>
                    <a:pt x="16051" y="1915"/>
                    <a:pt x="15446" y="1113"/>
                  </a:cubicBezTo>
                  <a:lnTo>
                    <a:pt x="15446" y="1113"/>
                  </a:lnTo>
                  <a:cubicBezTo>
                    <a:pt x="15463" y="1193"/>
                    <a:pt x="15483" y="1275"/>
                    <a:pt x="15509" y="1356"/>
                  </a:cubicBezTo>
                  <a:cubicBezTo>
                    <a:pt x="16051" y="2611"/>
                    <a:pt x="15572" y="3506"/>
                    <a:pt x="14579" y="4128"/>
                  </a:cubicBezTo>
                  <a:cubicBezTo>
                    <a:pt x="14245" y="4328"/>
                    <a:pt x="13874" y="4445"/>
                    <a:pt x="13532" y="4625"/>
                  </a:cubicBezTo>
                  <a:cubicBezTo>
                    <a:pt x="12491" y="5032"/>
                    <a:pt x="11399" y="5123"/>
                    <a:pt x="10306" y="5167"/>
                  </a:cubicBezTo>
                  <a:cubicBezTo>
                    <a:pt x="10039" y="5181"/>
                    <a:pt x="9772" y="5187"/>
                    <a:pt x="9505" y="5187"/>
                  </a:cubicBezTo>
                  <a:cubicBezTo>
                    <a:pt x="8922" y="5187"/>
                    <a:pt x="8339" y="5157"/>
                    <a:pt x="7750" y="5113"/>
                  </a:cubicBezTo>
                  <a:cubicBezTo>
                    <a:pt x="6612" y="5032"/>
                    <a:pt x="5483" y="4878"/>
                    <a:pt x="4353" y="4716"/>
                  </a:cubicBezTo>
                  <a:cubicBezTo>
                    <a:pt x="2964" y="4516"/>
                    <a:pt x="1589" y="4219"/>
                    <a:pt x="200" y="3985"/>
                  </a:cubicBezTo>
                  <a:cubicBezTo>
                    <a:pt x="100" y="3985"/>
                    <a:pt x="0" y="3994"/>
                    <a:pt x="0" y="4137"/>
                  </a:cubicBezTo>
                  <a:cubicBezTo>
                    <a:pt x="362" y="4265"/>
                    <a:pt x="731" y="4336"/>
                    <a:pt x="1121" y="4354"/>
                  </a:cubicBezTo>
                  <a:cubicBezTo>
                    <a:pt x="2032" y="4562"/>
                    <a:pt x="2944" y="4707"/>
                    <a:pt x="3866" y="4861"/>
                  </a:cubicBezTo>
                  <a:cubicBezTo>
                    <a:pt x="5756" y="5178"/>
                    <a:pt x="7647" y="5434"/>
                    <a:pt x="9559" y="5434"/>
                  </a:cubicBezTo>
                  <a:cubicBezTo>
                    <a:pt x="9712" y="5434"/>
                    <a:pt x="9865" y="5432"/>
                    <a:pt x="10018" y="5429"/>
                  </a:cubicBezTo>
                  <a:cubicBezTo>
                    <a:pt x="11652" y="5384"/>
                    <a:pt x="13261" y="5178"/>
                    <a:pt x="14742" y="4391"/>
                  </a:cubicBezTo>
                  <a:cubicBezTo>
                    <a:pt x="15600" y="3931"/>
                    <a:pt x="16122" y="3244"/>
                    <a:pt x="16068" y="2223"/>
                  </a:cubicBezTo>
                  <a:cubicBezTo>
                    <a:pt x="16025" y="1356"/>
                    <a:pt x="15635" y="634"/>
                    <a:pt x="150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4"/>
            <p:cNvSpPr/>
            <p:nvPr/>
          </p:nvSpPr>
          <p:spPr>
            <a:xfrm>
              <a:off x="1497325" y="2737850"/>
              <a:ext cx="623525" cy="88875"/>
            </a:xfrm>
            <a:custGeom>
              <a:avLst/>
              <a:gdLst/>
              <a:ahLst/>
              <a:cxnLst/>
              <a:rect l="l" t="t" r="r" b="b"/>
              <a:pathLst>
                <a:path w="24941" h="3555" extrusionOk="0">
                  <a:moveTo>
                    <a:pt x="191" y="1"/>
                  </a:moveTo>
                  <a:cubicBezTo>
                    <a:pt x="128" y="10"/>
                    <a:pt x="65" y="18"/>
                    <a:pt x="0" y="18"/>
                  </a:cubicBezTo>
                  <a:cubicBezTo>
                    <a:pt x="91" y="289"/>
                    <a:pt x="345" y="218"/>
                    <a:pt x="525" y="246"/>
                  </a:cubicBezTo>
                  <a:cubicBezTo>
                    <a:pt x="3135" y="688"/>
                    <a:pt x="5727" y="1247"/>
                    <a:pt x="8320" y="1772"/>
                  </a:cubicBezTo>
                  <a:cubicBezTo>
                    <a:pt x="9404" y="1989"/>
                    <a:pt x="10471" y="2294"/>
                    <a:pt x="11589" y="2368"/>
                  </a:cubicBezTo>
                  <a:cubicBezTo>
                    <a:pt x="11619" y="2362"/>
                    <a:pt x="11648" y="2360"/>
                    <a:pt x="11678" y="2360"/>
                  </a:cubicBezTo>
                  <a:cubicBezTo>
                    <a:pt x="11828" y="2360"/>
                    <a:pt x="11972" y="2428"/>
                    <a:pt x="12123" y="2457"/>
                  </a:cubicBezTo>
                  <a:cubicBezTo>
                    <a:pt x="13477" y="2674"/>
                    <a:pt x="14832" y="2964"/>
                    <a:pt x="16205" y="3144"/>
                  </a:cubicBezTo>
                  <a:cubicBezTo>
                    <a:pt x="16983" y="3253"/>
                    <a:pt x="17759" y="3370"/>
                    <a:pt x="18546" y="3452"/>
                  </a:cubicBezTo>
                  <a:cubicBezTo>
                    <a:pt x="19336" y="3534"/>
                    <a:pt x="20134" y="3554"/>
                    <a:pt x="20933" y="3554"/>
                  </a:cubicBezTo>
                  <a:cubicBezTo>
                    <a:pt x="21109" y="3554"/>
                    <a:pt x="21285" y="3553"/>
                    <a:pt x="21462" y="3552"/>
                  </a:cubicBezTo>
                  <a:cubicBezTo>
                    <a:pt x="22437" y="3532"/>
                    <a:pt x="23395" y="3415"/>
                    <a:pt x="24345" y="3190"/>
                  </a:cubicBezTo>
                  <a:cubicBezTo>
                    <a:pt x="24542" y="3144"/>
                    <a:pt x="24796" y="3172"/>
                    <a:pt x="24941" y="2945"/>
                  </a:cubicBezTo>
                  <a:lnTo>
                    <a:pt x="24895" y="2945"/>
                  </a:lnTo>
                  <a:cubicBezTo>
                    <a:pt x="23588" y="3326"/>
                    <a:pt x="22259" y="3464"/>
                    <a:pt x="20923" y="3464"/>
                  </a:cubicBezTo>
                  <a:cubicBezTo>
                    <a:pt x="20171" y="3464"/>
                    <a:pt x="19417" y="3420"/>
                    <a:pt x="18663" y="3352"/>
                  </a:cubicBezTo>
                  <a:cubicBezTo>
                    <a:pt x="16621" y="3172"/>
                    <a:pt x="14598" y="2810"/>
                    <a:pt x="12593" y="2422"/>
                  </a:cubicBezTo>
                  <a:cubicBezTo>
                    <a:pt x="9224" y="1772"/>
                    <a:pt x="5873" y="1013"/>
                    <a:pt x="2504" y="380"/>
                  </a:cubicBezTo>
                  <a:cubicBezTo>
                    <a:pt x="1734" y="246"/>
                    <a:pt x="967" y="64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>
              <a:off x="1808950" y="2803325"/>
              <a:ext cx="342150" cy="29625"/>
            </a:xfrm>
            <a:custGeom>
              <a:avLst/>
              <a:gdLst/>
              <a:ahLst/>
              <a:cxnLst/>
              <a:rect l="l" t="t" r="r" b="b"/>
              <a:pathLst>
                <a:path w="13686" h="1185" extrusionOk="0">
                  <a:moveTo>
                    <a:pt x="46" y="1"/>
                  </a:moveTo>
                  <a:cubicBezTo>
                    <a:pt x="0" y="29"/>
                    <a:pt x="0" y="66"/>
                    <a:pt x="37" y="100"/>
                  </a:cubicBezTo>
                  <a:cubicBezTo>
                    <a:pt x="91" y="155"/>
                    <a:pt x="163" y="155"/>
                    <a:pt x="236" y="174"/>
                  </a:cubicBezTo>
                  <a:cubicBezTo>
                    <a:pt x="1095" y="326"/>
                    <a:pt x="1962" y="488"/>
                    <a:pt x="2829" y="634"/>
                  </a:cubicBezTo>
                  <a:cubicBezTo>
                    <a:pt x="4700" y="940"/>
                    <a:pt x="6579" y="1185"/>
                    <a:pt x="8484" y="1185"/>
                  </a:cubicBezTo>
                  <a:cubicBezTo>
                    <a:pt x="8775" y="1185"/>
                    <a:pt x="9066" y="1179"/>
                    <a:pt x="9359" y="1167"/>
                  </a:cubicBezTo>
                  <a:cubicBezTo>
                    <a:pt x="10397" y="1121"/>
                    <a:pt x="11435" y="996"/>
                    <a:pt x="12439" y="670"/>
                  </a:cubicBezTo>
                  <a:cubicBezTo>
                    <a:pt x="12873" y="525"/>
                    <a:pt x="13324" y="399"/>
                    <a:pt x="13686" y="92"/>
                  </a:cubicBezTo>
                  <a:cubicBezTo>
                    <a:pt x="13672" y="90"/>
                    <a:pt x="13659" y="89"/>
                    <a:pt x="13647" y="89"/>
                  </a:cubicBezTo>
                  <a:cubicBezTo>
                    <a:pt x="13511" y="89"/>
                    <a:pt x="13404" y="169"/>
                    <a:pt x="13298" y="228"/>
                  </a:cubicBezTo>
                  <a:cubicBezTo>
                    <a:pt x="12899" y="425"/>
                    <a:pt x="12476" y="553"/>
                    <a:pt x="12042" y="670"/>
                  </a:cubicBezTo>
                  <a:cubicBezTo>
                    <a:pt x="10885" y="996"/>
                    <a:pt x="9692" y="1041"/>
                    <a:pt x="8509" y="1095"/>
                  </a:cubicBezTo>
                  <a:cubicBezTo>
                    <a:pt x="8462" y="1098"/>
                    <a:pt x="8414" y="1099"/>
                    <a:pt x="8367" y="1099"/>
                  </a:cubicBezTo>
                  <a:cubicBezTo>
                    <a:pt x="7931" y="1099"/>
                    <a:pt x="7500" y="1010"/>
                    <a:pt x="7069" y="1010"/>
                  </a:cubicBezTo>
                  <a:cubicBezTo>
                    <a:pt x="7022" y="1010"/>
                    <a:pt x="6975" y="1011"/>
                    <a:pt x="6928" y="1013"/>
                  </a:cubicBezTo>
                  <a:cubicBezTo>
                    <a:pt x="6877" y="1016"/>
                    <a:pt x="6825" y="1018"/>
                    <a:pt x="6773" y="1018"/>
                  </a:cubicBezTo>
                  <a:cubicBezTo>
                    <a:pt x="6366" y="1018"/>
                    <a:pt x="5964" y="929"/>
                    <a:pt x="5556" y="896"/>
                  </a:cubicBezTo>
                  <a:cubicBezTo>
                    <a:pt x="5285" y="879"/>
                    <a:pt x="5006" y="868"/>
                    <a:pt x="4735" y="824"/>
                  </a:cubicBezTo>
                  <a:cubicBezTo>
                    <a:pt x="4065" y="716"/>
                    <a:pt x="3397" y="616"/>
                    <a:pt x="2729" y="508"/>
                  </a:cubicBezTo>
                  <a:cubicBezTo>
                    <a:pt x="1834" y="354"/>
                    <a:pt x="932" y="200"/>
                    <a:pt x="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4"/>
            <p:cNvSpPr/>
            <p:nvPr/>
          </p:nvSpPr>
          <p:spPr>
            <a:xfrm>
              <a:off x="1488750" y="2740350"/>
              <a:ext cx="321350" cy="65500"/>
            </a:xfrm>
            <a:custGeom>
              <a:avLst/>
              <a:gdLst/>
              <a:ahLst/>
              <a:cxnLst/>
              <a:rect l="l" t="t" r="r" b="b"/>
              <a:pathLst>
                <a:path w="12854" h="2620" extrusionOk="0">
                  <a:moveTo>
                    <a:pt x="1" y="1"/>
                  </a:moveTo>
                  <a:lnTo>
                    <a:pt x="1" y="100"/>
                  </a:lnTo>
                  <a:cubicBezTo>
                    <a:pt x="37" y="118"/>
                    <a:pt x="72" y="146"/>
                    <a:pt x="109" y="155"/>
                  </a:cubicBezTo>
                  <a:cubicBezTo>
                    <a:pt x="3424" y="677"/>
                    <a:pt x="6695" y="1401"/>
                    <a:pt x="9973" y="2077"/>
                  </a:cubicBezTo>
                  <a:cubicBezTo>
                    <a:pt x="10931" y="2277"/>
                    <a:pt x="11878" y="2511"/>
                    <a:pt x="12845" y="2619"/>
                  </a:cubicBezTo>
                  <a:cubicBezTo>
                    <a:pt x="12845" y="2585"/>
                    <a:pt x="12854" y="2556"/>
                    <a:pt x="12854" y="2520"/>
                  </a:cubicBezTo>
                  <a:lnTo>
                    <a:pt x="12854" y="2520"/>
                  </a:lnTo>
                  <a:cubicBezTo>
                    <a:pt x="12831" y="2521"/>
                    <a:pt x="12809" y="2521"/>
                    <a:pt x="12787" y="2521"/>
                  </a:cubicBezTo>
                  <a:cubicBezTo>
                    <a:pt x="12434" y="2521"/>
                    <a:pt x="12110" y="2383"/>
                    <a:pt x="11761" y="2348"/>
                  </a:cubicBezTo>
                  <a:cubicBezTo>
                    <a:pt x="11670" y="2259"/>
                    <a:pt x="11553" y="2223"/>
                    <a:pt x="11427" y="2194"/>
                  </a:cubicBezTo>
                  <a:cubicBezTo>
                    <a:pt x="10848" y="2086"/>
                    <a:pt x="10280" y="1969"/>
                    <a:pt x="9710" y="1852"/>
                  </a:cubicBezTo>
                  <a:cubicBezTo>
                    <a:pt x="7183" y="1327"/>
                    <a:pt x="4670" y="777"/>
                    <a:pt x="2132" y="326"/>
                  </a:cubicBezTo>
                  <a:cubicBezTo>
                    <a:pt x="1427" y="200"/>
                    <a:pt x="722" y="1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4"/>
            <p:cNvSpPr/>
            <p:nvPr/>
          </p:nvSpPr>
          <p:spPr>
            <a:xfrm>
              <a:off x="2780175" y="2247175"/>
              <a:ext cx="130325" cy="19000"/>
            </a:xfrm>
            <a:custGeom>
              <a:avLst/>
              <a:gdLst/>
              <a:ahLst/>
              <a:cxnLst/>
              <a:rect l="l" t="t" r="r" b="b"/>
              <a:pathLst>
                <a:path w="5213" h="760" extrusionOk="0">
                  <a:moveTo>
                    <a:pt x="5174" y="0"/>
                  </a:moveTo>
                  <a:cubicBezTo>
                    <a:pt x="4386" y="0"/>
                    <a:pt x="3628" y="264"/>
                    <a:pt x="2847" y="362"/>
                  </a:cubicBezTo>
                  <a:cubicBezTo>
                    <a:pt x="1971" y="460"/>
                    <a:pt x="1104" y="633"/>
                    <a:pt x="217" y="659"/>
                  </a:cubicBezTo>
                  <a:cubicBezTo>
                    <a:pt x="137" y="668"/>
                    <a:pt x="55" y="659"/>
                    <a:pt x="1" y="742"/>
                  </a:cubicBezTo>
                  <a:cubicBezTo>
                    <a:pt x="118" y="750"/>
                    <a:pt x="237" y="750"/>
                    <a:pt x="354" y="759"/>
                  </a:cubicBezTo>
                  <a:cubicBezTo>
                    <a:pt x="1418" y="731"/>
                    <a:pt x="2468" y="542"/>
                    <a:pt x="3506" y="362"/>
                  </a:cubicBezTo>
                  <a:cubicBezTo>
                    <a:pt x="4085" y="271"/>
                    <a:pt x="4662" y="217"/>
                    <a:pt x="5212" y="0"/>
                  </a:cubicBezTo>
                  <a:cubicBezTo>
                    <a:pt x="5200" y="0"/>
                    <a:pt x="5187" y="0"/>
                    <a:pt x="5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4"/>
            <p:cNvSpPr/>
            <p:nvPr/>
          </p:nvSpPr>
          <p:spPr>
            <a:xfrm>
              <a:off x="2803000" y="2238125"/>
              <a:ext cx="113400" cy="21600"/>
            </a:xfrm>
            <a:custGeom>
              <a:avLst/>
              <a:gdLst/>
              <a:ahLst/>
              <a:cxnLst/>
              <a:rect l="l" t="t" r="r" b="b"/>
              <a:pathLst>
                <a:path w="4536" h="864" extrusionOk="0">
                  <a:moveTo>
                    <a:pt x="4535" y="0"/>
                  </a:moveTo>
                  <a:cubicBezTo>
                    <a:pt x="4453" y="9"/>
                    <a:pt x="4373" y="9"/>
                    <a:pt x="4290" y="20"/>
                  </a:cubicBezTo>
                  <a:cubicBezTo>
                    <a:pt x="3514" y="191"/>
                    <a:pt x="2727" y="345"/>
                    <a:pt x="1943" y="462"/>
                  </a:cubicBezTo>
                  <a:cubicBezTo>
                    <a:pt x="1292" y="562"/>
                    <a:pt x="651" y="659"/>
                    <a:pt x="0" y="759"/>
                  </a:cubicBezTo>
                  <a:cubicBezTo>
                    <a:pt x="0" y="787"/>
                    <a:pt x="9" y="822"/>
                    <a:pt x="9" y="859"/>
                  </a:cubicBezTo>
                  <a:cubicBezTo>
                    <a:pt x="27" y="862"/>
                    <a:pt x="44" y="864"/>
                    <a:pt x="62" y="864"/>
                  </a:cubicBezTo>
                  <a:cubicBezTo>
                    <a:pt x="184" y="864"/>
                    <a:pt x="289" y="786"/>
                    <a:pt x="417" y="779"/>
                  </a:cubicBezTo>
                  <a:cubicBezTo>
                    <a:pt x="1383" y="714"/>
                    <a:pt x="2331" y="516"/>
                    <a:pt x="3280" y="345"/>
                  </a:cubicBezTo>
                  <a:cubicBezTo>
                    <a:pt x="3703" y="271"/>
                    <a:pt x="4156" y="237"/>
                    <a:pt x="4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870625" y="2356225"/>
              <a:ext cx="25975" cy="102550"/>
            </a:xfrm>
            <a:custGeom>
              <a:avLst/>
              <a:gdLst/>
              <a:ahLst/>
              <a:cxnLst/>
              <a:rect l="l" t="t" r="r" b="b"/>
              <a:pathLst>
                <a:path w="1039" h="4102" extrusionOk="0">
                  <a:moveTo>
                    <a:pt x="1038" y="0"/>
                  </a:moveTo>
                  <a:cubicBezTo>
                    <a:pt x="904" y="37"/>
                    <a:pt x="839" y="145"/>
                    <a:pt x="767" y="245"/>
                  </a:cubicBezTo>
                  <a:cubicBezTo>
                    <a:pt x="208" y="1058"/>
                    <a:pt x="0" y="1971"/>
                    <a:pt x="117" y="2927"/>
                  </a:cubicBezTo>
                  <a:cubicBezTo>
                    <a:pt x="163" y="3334"/>
                    <a:pt x="180" y="3794"/>
                    <a:pt x="533" y="4102"/>
                  </a:cubicBezTo>
                  <a:cubicBezTo>
                    <a:pt x="542" y="3976"/>
                    <a:pt x="470" y="3867"/>
                    <a:pt x="425" y="3750"/>
                  </a:cubicBezTo>
                  <a:cubicBezTo>
                    <a:pt x="145" y="2981"/>
                    <a:pt x="100" y="2205"/>
                    <a:pt x="334" y="1420"/>
                  </a:cubicBezTo>
                  <a:cubicBezTo>
                    <a:pt x="488" y="904"/>
                    <a:pt x="785" y="470"/>
                    <a:pt x="1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862925" y="2370250"/>
              <a:ext cx="21050" cy="101650"/>
            </a:xfrm>
            <a:custGeom>
              <a:avLst/>
              <a:gdLst/>
              <a:ahLst/>
              <a:cxnLst/>
              <a:rect l="l" t="t" r="r" b="b"/>
              <a:pathLst>
                <a:path w="842" h="4066" extrusionOk="0">
                  <a:moveTo>
                    <a:pt x="651" y="1"/>
                  </a:moveTo>
                  <a:lnTo>
                    <a:pt x="651" y="1"/>
                  </a:lnTo>
                  <a:cubicBezTo>
                    <a:pt x="442" y="263"/>
                    <a:pt x="354" y="569"/>
                    <a:pt x="280" y="876"/>
                  </a:cubicBezTo>
                  <a:cubicBezTo>
                    <a:pt x="0" y="2014"/>
                    <a:pt x="128" y="3090"/>
                    <a:pt x="813" y="4065"/>
                  </a:cubicBezTo>
                  <a:cubicBezTo>
                    <a:pt x="841" y="3920"/>
                    <a:pt x="742" y="3803"/>
                    <a:pt x="679" y="3686"/>
                  </a:cubicBezTo>
                  <a:cubicBezTo>
                    <a:pt x="154" y="2593"/>
                    <a:pt x="74" y="1481"/>
                    <a:pt x="579" y="360"/>
                  </a:cubicBezTo>
                  <a:cubicBezTo>
                    <a:pt x="633" y="243"/>
                    <a:pt x="679" y="126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2945975" y="2221750"/>
              <a:ext cx="57350" cy="17100"/>
            </a:xfrm>
            <a:custGeom>
              <a:avLst/>
              <a:gdLst/>
              <a:ahLst/>
              <a:cxnLst/>
              <a:rect l="l" t="t" r="r" b="b"/>
              <a:pathLst>
                <a:path w="2294" h="684" extrusionOk="0">
                  <a:moveTo>
                    <a:pt x="2214" y="1"/>
                  </a:moveTo>
                  <a:cubicBezTo>
                    <a:pt x="2089" y="1"/>
                    <a:pt x="1968" y="32"/>
                    <a:pt x="1843" y="68"/>
                  </a:cubicBezTo>
                  <a:cubicBezTo>
                    <a:pt x="1418" y="213"/>
                    <a:pt x="993" y="339"/>
                    <a:pt x="568" y="475"/>
                  </a:cubicBezTo>
                  <a:cubicBezTo>
                    <a:pt x="379" y="530"/>
                    <a:pt x="152" y="512"/>
                    <a:pt x="0" y="684"/>
                  </a:cubicBezTo>
                  <a:cubicBezTo>
                    <a:pt x="794" y="538"/>
                    <a:pt x="1552" y="304"/>
                    <a:pt x="2294" y="5"/>
                  </a:cubicBezTo>
                  <a:cubicBezTo>
                    <a:pt x="2267" y="2"/>
                    <a:pt x="2241" y="1"/>
                    <a:pt x="2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2973075" y="2206750"/>
              <a:ext cx="50575" cy="17100"/>
            </a:xfrm>
            <a:custGeom>
              <a:avLst/>
              <a:gdLst/>
              <a:ahLst/>
              <a:cxnLst/>
              <a:rect l="l" t="t" r="r" b="b"/>
              <a:pathLst>
                <a:path w="2023" h="684" extrusionOk="0">
                  <a:moveTo>
                    <a:pt x="2023" y="0"/>
                  </a:moveTo>
                  <a:cubicBezTo>
                    <a:pt x="1335" y="200"/>
                    <a:pt x="659" y="408"/>
                    <a:pt x="0" y="679"/>
                  </a:cubicBezTo>
                  <a:cubicBezTo>
                    <a:pt x="35" y="682"/>
                    <a:pt x="71" y="683"/>
                    <a:pt x="106" y="683"/>
                  </a:cubicBezTo>
                  <a:cubicBezTo>
                    <a:pt x="179" y="683"/>
                    <a:pt x="252" y="675"/>
                    <a:pt x="325" y="651"/>
                  </a:cubicBezTo>
                  <a:cubicBezTo>
                    <a:pt x="813" y="488"/>
                    <a:pt x="1301" y="334"/>
                    <a:pt x="1788" y="163"/>
                  </a:cubicBezTo>
                  <a:cubicBezTo>
                    <a:pt x="1877" y="137"/>
                    <a:pt x="1977" y="109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781075" y="2832275"/>
              <a:ext cx="33675" cy="33900"/>
            </a:xfrm>
            <a:custGeom>
              <a:avLst/>
              <a:gdLst/>
              <a:ahLst/>
              <a:cxnLst/>
              <a:rect l="l" t="t" r="r" b="b"/>
              <a:pathLst>
                <a:path w="1347" h="1356" extrusionOk="0">
                  <a:moveTo>
                    <a:pt x="1346" y="0"/>
                  </a:moveTo>
                  <a:cubicBezTo>
                    <a:pt x="822" y="380"/>
                    <a:pt x="360" y="822"/>
                    <a:pt x="0" y="1355"/>
                  </a:cubicBezTo>
                  <a:cubicBezTo>
                    <a:pt x="496" y="948"/>
                    <a:pt x="956" y="505"/>
                    <a:pt x="1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785350" y="2836925"/>
              <a:ext cx="34100" cy="33525"/>
            </a:xfrm>
            <a:custGeom>
              <a:avLst/>
              <a:gdLst/>
              <a:ahLst/>
              <a:cxnLst/>
              <a:rect l="l" t="t" r="r" b="b"/>
              <a:pathLst>
                <a:path w="1364" h="1341" extrusionOk="0">
                  <a:moveTo>
                    <a:pt x="1330" y="0"/>
                  </a:moveTo>
                  <a:cubicBezTo>
                    <a:pt x="1223" y="0"/>
                    <a:pt x="1148" y="73"/>
                    <a:pt x="1076" y="148"/>
                  </a:cubicBezTo>
                  <a:cubicBezTo>
                    <a:pt x="768" y="465"/>
                    <a:pt x="451" y="781"/>
                    <a:pt x="135" y="1087"/>
                  </a:cubicBezTo>
                  <a:cubicBezTo>
                    <a:pt x="63" y="1160"/>
                    <a:pt x="0" y="1232"/>
                    <a:pt x="9" y="1340"/>
                  </a:cubicBezTo>
                  <a:cubicBezTo>
                    <a:pt x="488" y="924"/>
                    <a:pt x="913" y="456"/>
                    <a:pt x="1364" y="3"/>
                  </a:cubicBezTo>
                  <a:cubicBezTo>
                    <a:pt x="1352" y="1"/>
                    <a:pt x="1341" y="0"/>
                    <a:pt x="13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4"/>
            <p:cNvSpPr/>
            <p:nvPr/>
          </p:nvSpPr>
          <p:spPr>
            <a:xfrm>
              <a:off x="2916375" y="2227500"/>
              <a:ext cx="42025" cy="11350"/>
            </a:xfrm>
            <a:custGeom>
              <a:avLst/>
              <a:gdLst/>
              <a:ahLst/>
              <a:cxnLst/>
              <a:rect l="l" t="t" r="r" b="b"/>
              <a:pathLst>
                <a:path w="1681" h="454" extrusionOk="0">
                  <a:moveTo>
                    <a:pt x="1681" y="0"/>
                  </a:moveTo>
                  <a:lnTo>
                    <a:pt x="1681" y="0"/>
                  </a:lnTo>
                  <a:cubicBezTo>
                    <a:pt x="1110" y="109"/>
                    <a:pt x="551" y="245"/>
                    <a:pt x="0" y="434"/>
                  </a:cubicBezTo>
                  <a:cubicBezTo>
                    <a:pt x="56" y="447"/>
                    <a:pt x="111" y="453"/>
                    <a:pt x="165" y="453"/>
                  </a:cubicBezTo>
                  <a:cubicBezTo>
                    <a:pt x="332" y="453"/>
                    <a:pt x="494" y="399"/>
                    <a:pt x="651" y="345"/>
                  </a:cubicBezTo>
                  <a:cubicBezTo>
                    <a:pt x="993" y="228"/>
                    <a:pt x="1381" y="263"/>
                    <a:pt x="16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4"/>
            <p:cNvSpPr/>
            <p:nvPr/>
          </p:nvSpPr>
          <p:spPr>
            <a:xfrm>
              <a:off x="2118125" y="2662800"/>
              <a:ext cx="25500" cy="25375"/>
            </a:xfrm>
            <a:custGeom>
              <a:avLst/>
              <a:gdLst/>
              <a:ahLst/>
              <a:cxnLst/>
              <a:rect l="l" t="t" r="r" b="b"/>
              <a:pathLst>
                <a:path w="1020" h="1015" extrusionOk="0">
                  <a:moveTo>
                    <a:pt x="63" y="1"/>
                  </a:moveTo>
                  <a:cubicBezTo>
                    <a:pt x="42" y="1"/>
                    <a:pt x="21" y="2"/>
                    <a:pt x="1" y="5"/>
                  </a:cubicBezTo>
                  <a:cubicBezTo>
                    <a:pt x="326" y="356"/>
                    <a:pt x="660" y="701"/>
                    <a:pt x="1019" y="1015"/>
                  </a:cubicBezTo>
                  <a:cubicBezTo>
                    <a:pt x="894" y="564"/>
                    <a:pt x="460" y="384"/>
                    <a:pt x="198" y="50"/>
                  </a:cubicBezTo>
                  <a:cubicBezTo>
                    <a:pt x="165" y="12"/>
                    <a:pt x="115" y="1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123050" y="2657700"/>
              <a:ext cx="25550" cy="25775"/>
            </a:xfrm>
            <a:custGeom>
              <a:avLst/>
              <a:gdLst/>
              <a:ahLst/>
              <a:cxnLst/>
              <a:rect l="l" t="t" r="r" b="b"/>
              <a:pathLst>
                <a:path w="1022" h="1031" extrusionOk="0">
                  <a:moveTo>
                    <a:pt x="1" y="1"/>
                  </a:moveTo>
                  <a:lnTo>
                    <a:pt x="1" y="1"/>
                  </a:lnTo>
                  <a:cubicBezTo>
                    <a:pt x="272" y="417"/>
                    <a:pt x="634" y="742"/>
                    <a:pt x="1022" y="1030"/>
                  </a:cubicBezTo>
                  <a:cubicBezTo>
                    <a:pt x="751" y="623"/>
                    <a:pt x="400" y="28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1883250" y="2471875"/>
              <a:ext cx="21050" cy="27775"/>
            </a:xfrm>
            <a:custGeom>
              <a:avLst/>
              <a:gdLst/>
              <a:ahLst/>
              <a:cxnLst/>
              <a:rect l="l" t="t" r="r" b="b"/>
              <a:pathLst>
                <a:path w="842" h="1111" extrusionOk="0">
                  <a:moveTo>
                    <a:pt x="0" y="0"/>
                  </a:moveTo>
                  <a:cubicBezTo>
                    <a:pt x="182" y="442"/>
                    <a:pt x="497" y="785"/>
                    <a:pt x="841" y="1110"/>
                  </a:cubicBezTo>
                  <a:cubicBezTo>
                    <a:pt x="670" y="659"/>
                    <a:pt x="317" y="34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910250" y="2238825"/>
              <a:ext cx="35950" cy="8600"/>
            </a:xfrm>
            <a:custGeom>
              <a:avLst/>
              <a:gdLst/>
              <a:ahLst/>
              <a:cxnLst/>
              <a:rect l="l" t="t" r="r" b="b"/>
              <a:pathLst>
                <a:path w="1438" h="344" extrusionOk="0">
                  <a:moveTo>
                    <a:pt x="1438" y="1"/>
                  </a:moveTo>
                  <a:cubicBezTo>
                    <a:pt x="941" y="9"/>
                    <a:pt x="462" y="126"/>
                    <a:pt x="0" y="343"/>
                  </a:cubicBezTo>
                  <a:cubicBezTo>
                    <a:pt x="497" y="289"/>
                    <a:pt x="976" y="172"/>
                    <a:pt x="1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154000" y="2700625"/>
              <a:ext cx="14925" cy="23275"/>
            </a:xfrm>
            <a:custGeom>
              <a:avLst/>
              <a:gdLst/>
              <a:ahLst/>
              <a:cxnLst/>
              <a:rect l="l" t="t" r="r" b="b"/>
              <a:pathLst>
                <a:path w="597" h="931" extrusionOk="0">
                  <a:moveTo>
                    <a:pt x="1" y="1"/>
                  </a:moveTo>
                  <a:lnTo>
                    <a:pt x="1" y="1"/>
                  </a:lnTo>
                  <a:cubicBezTo>
                    <a:pt x="172" y="326"/>
                    <a:pt x="371" y="640"/>
                    <a:pt x="597" y="931"/>
                  </a:cubicBezTo>
                  <a:cubicBezTo>
                    <a:pt x="506" y="551"/>
                    <a:pt x="334" y="22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1897925" y="2325975"/>
              <a:ext cx="17000" cy="17425"/>
            </a:xfrm>
            <a:custGeom>
              <a:avLst/>
              <a:gdLst/>
              <a:ahLst/>
              <a:cxnLst/>
              <a:rect l="l" t="t" r="r" b="b"/>
              <a:pathLst>
                <a:path w="680" h="697" extrusionOk="0">
                  <a:moveTo>
                    <a:pt x="679" y="0"/>
                  </a:moveTo>
                  <a:lnTo>
                    <a:pt x="679" y="0"/>
                  </a:lnTo>
                  <a:cubicBezTo>
                    <a:pt x="397" y="180"/>
                    <a:pt x="163" y="397"/>
                    <a:pt x="1" y="696"/>
                  </a:cubicBezTo>
                  <a:cubicBezTo>
                    <a:pt x="280" y="516"/>
                    <a:pt x="517" y="30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760025" y="2878775"/>
              <a:ext cx="10650" cy="14700"/>
            </a:xfrm>
            <a:custGeom>
              <a:avLst/>
              <a:gdLst/>
              <a:ahLst/>
              <a:cxnLst/>
              <a:rect l="l" t="t" r="r" b="b"/>
              <a:pathLst>
                <a:path w="426" h="588" extrusionOk="0">
                  <a:moveTo>
                    <a:pt x="426" y="0"/>
                  </a:moveTo>
                  <a:lnTo>
                    <a:pt x="426" y="0"/>
                  </a:lnTo>
                  <a:cubicBezTo>
                    <a:pt x="226" y="154"/>
                    <a:pt x="83" y="354"/>
                    <a:pt x="1" y="588"/>
                  </a:cubicBezTo>
                  <a:cubicBezTo>
                    <a:pt x="246" y="471"/>
                    <a:pt x="354" y="245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143600" y="2687950"/>
              <a:ext cx="10425" cy="12925"/>
            </a:xfrm>
            <a:custGeom>
              <a:avLst/>
              <a:gdLst/>
              <a:ahLst/>
              <a:cxnLst/>
              <a:rect l="l" t="t" r="r" b="b"/>
              <a:pathLst>
                <a:path w="417" h="517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217"/>
                    <a:pt x="245" y="371"/>
                    <a:pt x="417" y="516"/>
                  </a:cubicBezTo>
                  <a:cubicBezTo>
                    <a:pt x="399" y="245"/>
                    <a:pt x="200" y="11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1883950" y="2458750"/>
              <a:ext cx="8375" cy="14925"/>
            </a:xfrm>
            <a:custGeom>
              <a:avLst/>
              <a:gdLst/>
              <a:ahLst/>
              <a:cxnLst/>
              <a:rect l="l" t="t" r="r" b="b"/>
              <a:pathLst>
                <a:path w="335" h="597" extrusionOk="0">
                  <a:moveTo>
                    <a:pt x="0" y="1"/>
                  </a:moveTo>
                  <a:lnTo>
                    <a:pt x="0" y="1"/>
                  </a:lnTo>
                  <a:cubicBezTo>
                    <a:pt x="35" y="235"/>
                    <a:pt x="109" y="462"/>
                    <a:pt x="334" y="597"/>
                  </a:cubicBezTo>
                  <a:cubicBezTo>
                    <a:pt x="271" y="371"/>
                    <a:pt x="163" y="17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4"/>
            <p:cNvSpPr/>
            <p:nvPr/>
          </p:nvSpPr>
          <p:spPr>
            <a:xfrm>
              <a:off x="1917125" y="2322825"/>
              <a:ext cx="13350" cy="10375"/>
            </a:xfrm>
            <a:custGeom>
              <a:avLst/>
              <a:gdLst/>
              <a:ahLst/>
              <a:cxnLst/>
              <a:rect l="l" t="t" r="r" b="b"/>
              <a:pathLst>
                <a:path w="534" h="415" extrusionOk="0">
                  <a:moveTo>
                    <a:pt x="533" y="1"/>
                  </a:moveTo>
                  <a:cubicBezTo>
                    <a:pt x="254" y="9"/>
                    <a:pt x="145" y="226"/>
                    <a:pt x="0" y="415"/>
                  </a:cubicBezTo>
                  <a:cubicBezTo>
                    <a:pt x="236" y="343"/>
                    <a:pt x="371" y="155"/>
                    <a:pt x="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4"/>
            <p:cNvSpPr/>
            <p:nvPr/>
          </p:nvSpPr>
          <p:spPr>
            <a:xfrm>
              <a:off x="2148375" y="2683225"/>
              <a:ext cx="10650" cy="12875"/>
            </a:xfrm>
            <a:custGeom>
              <a:avLst/>
              <a:gdLst/>
              <a:ahLst/>
              <a:cxnLst/>
              <a:rect l="l" t="t" r="r" b="b"/>
              <a:pathLst>
                <a:path w="426" h="515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272"/>
                    <a:pt x="226" y="397"/>
                    <a:pt x="425" y="514"/>
                  </a:cubicBezTo>
                  <a:cubicBezTo>
                    <a:pt x="343" y="298"/>
                    <a:pt x="189" y="13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770650" y="2866150"/>
              <a:ext cx="10450" cy="12650"/>
            </a:xfrm>
            <a:custGeom>
              <a:avLst/>
              <a:gdLst/>
              <a:ahLst/>
              <a:cxnLst/>
              <a:rect l="l" t="t" r="r" b="b"/>
              <a:pathLst>
                <a:path w="418" h="506" extrusionOk="0">
                  <a:moveTo>
                    <a:pt x="417" y="0"/>
                  </a:moveTo>
                  <a:lnTo>
                    <a:pt x="417" y="0"/>
                  </a:lnTo>
                  <a:cubicBezTo>
                    <a:pt x="235" y="135"/>
                    <a:pt x="72" y="280"/>
                    <a:pt x="1" y="505"/>
                  </a:cubicBezTo>
                  <a:cubicBezTo>
                    <a:pt x="192" y="379"/>
                    <a:pt x="398" y="262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898350" y="2482000"/>
              <a:ext cx="10650" cy="12700"/>
            </a:xfrm>
            <a:custGeom>
              <a:avLst/>
              <a:gdLst/>
              <a:ahLst/>
              <a:cxnLst/>
              <a:rect l="l" t="t" r="r" b="b"/>
              <a:pathLst>
                <a:path w="426" h="508" extrusionOk="0">
                  <a:moveTo>
                    <a:pt x="1" y="1"/>
                  </a:moveTo>
                  <a:cubicBezTo>
                    <a:pt x="38" y="263"/>
                    <a:pt x="237" y="380"/>
                    <a:pt x="426" y="508"/>
                  </a:cubicBezTo>
                  <a:cubicBezTo>
                    <a:pt x="346" y="291"/>
                    <a:pt x="192" y="12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896350" y="2345650"/>
              <a:ext cx="8375" cy="10850"/>
            </a:xfrm>
            <a:custGeom>
              <a:avLst/>
              <a:gdLst/>
              <a:ahLst/>
              <a:cxnLst/>
              <a:rect l="l" t="t" r="r" b="b"/>
              <a:pathLst>
                <a:path w="335" h="434" extrusionOk="0">
                  <a:moveTo>
                    <a:pt x="335" y="0"/>
                  </a:moveTo>
                  <a:cubicBezTo>
                    <a:pt x="172" y="98"/>
                    <a:pt x="1" y="198"/>
                    <a:pt x="1" y="434"/>
                  </a:cubicBezTo>
                  <a:cubicBezTo>
                    <a:pt x="146" y="315"/>
                    <a:pt x="289" y="198"/>
                    <a:pt x="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88875" y="2343150"/>
              <a:ext cx="9075" cy="10650"/>
            </a:xfrm>
            <a:custGeom>
              <a:avLst/>
              <a:gdLst/>
              <a:ahLst/>
              <a:cxnLst/>
              <a:rect l="l" t="t" r="r" b="b"/>
              <a:pathLst>
                <a:path w="363" h="426" extrusionOk="0">
                  <a:moveTo>
                    <a:pt x="363" y="1"/>
                  </a:moveTo>
                  <a:lnTo>
                    <a:pt x="363" y="1"/>
                  </a:lnTo>
                  <a:cubicBezTo>
                    <a:pt x="200" y="109"/>
                    <a:pt x="92" y="263"/>
                    <a:pt x="1" y="426"/>
                  </a:cubicBezTo>
                  <a:cubicBezTo>
                    <a:pt x="200" y="352"/>
                    <a:pt x="363" y="243"/>
                    <a:pt x="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2958150" y="2223425"/>
              <a:ext cx="14925" cy="4650"/>
            </a:xfrm>
            <a:custGeom>
              <a:avLst/>
              <a:gdLst/>
              <a:ahLst/>
              <a:cxnLst/>
              <a:rect l="l" t="t" r="r" b="b"/>
              <a:pathLst>
                <a:path w="597" h="186" extrusionOk="0">
                  <a:moveTo>
                    <a:pt x="597" y="1"/>
                  </a:moveTo>
                  <a:lnTo>
                    <a:pt x="597" y="1"/>
                  </a:lnTo>
                  <a:cubicBezTo>
                    <a:pt x="389" y="12"/>
                    <a:pt x="189" y="55"/>
                    <a:pt x="1" y="174"/>
                  </a:cubicBezTo>
                  <a:cubicBezTo>
                    <a:pt x="47" y="181"/>
                    <a:pt x="93" y="185"/>
                    <a:pt x="138" y="185"/>
                  </a:cubicBezTo>
                  <a:cubicBezTo>
                    <a:pt x="310" y="185"/>
                    <a:pt x="468" y="130"/>
                    <a:pt x="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774950" y="2872700"/>
              <a:ext cx="8625" cy="10375"/>
            </a:xfrm>
            <a:custGeom>
              <a:avLst/>
              <a:gdLst/>
              <a:ahLst/>
              <a:cxnLst/>
              <a:rect l="l" t="t" r="r" b="b"/>
              <a:pathLst>
                <a:path w="345" h="415" extrusionOk="0">
                  <a:moveTo>
                    <a:pt x="345" y="0"/>
                  </a:moveTo>
                  <a:cubicBezTo>
                    <a:pt x="182" y="98"/>
                    <a:pt x="20" y="198"/>
                    <a:pt x="0" y="414"/>
                  </a:cubicBezTo>
                  <a:cubicBezTo>
                    <a:pt x="171" y="326"/>
                    <a:pt x="299" y="189"/>
                    <a:pt x="3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4"/>
            <p:cNvSpPr/>
            <p:nvPr/>
          </p:nvSpPr>
          <p:spPr>
            <a:xfrm>
              <a:off x="2058500" y="2248925"/>
              <a:ext cx="662800" cy="21425"/>
            </a:xfrm>
            <a:custGeom>
              <a:avLst/>
              <a:gdLst/>
              <a:ahLst/>
              <a:cxnLst/>
              <a:rect l="l" t="t" r="r" b="b"/>
              <a:pathLst>
                <a:path w="26512" h="857" extrusionOk="0">
                  <a:moveTo>
                    <a:pt x="7134" y="1"/>
                  </a:moveTo>
                  <a:cubicBezTo>
                    <a:pt x="5867" y="1"/>
                    <a:pt x="4598" y="40"/>
                    <a:pt x="3333" y="165"/>
                  </a:cubicBezTo>
                  <a:cubicBezTo>
                    <a:pt x="2503" y="238"/>
                    <a:pt x="1670" y="318"/>
                    <a:pt x="849" y="444"/>
                  </a:cubicBezTo>
                  <a:cubicBezTo>
                    <a:pt x="586" y="490"/>
                    <a:pt x="281" y="444"/>
                    <a:pt x="1" y="672"/>
                  </a:cubicBezTo>
                  <a:cubicBezTo>
                    <a:pt x="91" y="672"/>
                    <a:pt x="161" y="680"/>
                    <a:pt x="222" y="680"/>
                  </a:cubicBezTo>
                  <a:cubicBezTo>
                    <a:pt x="252" y="680"/>
                    <a:pt x="280" y="678"/>
                    <a:pt x="307" y="672"/>
                  </a:cubicBezTo>
                  <a:cubicBezTo>
                    <a:pt x="894" y="572"/>
                    <a:pt x="1482" y="490"/>
                    <a:pt x="2069" y="401"/>
                  </a:cubicBezTo>
                  <a:cubicBezTo>
                    <a:pt x="2927" y="273"/>
                    <a:pt x="3784" y="201"/>
                    <a:pt x="4634" y="193"/>
                  </a:cubicBezTo>
                  <a:cubicBezTo>
                    <a:pt x="5765" y="188"/>
                    <a:pt x="6897" y="152"/>
                    <a:pt x="8028" y="152"/>
                  </a:cubicBezTo>
                  <a:cubicBezTo>
                    <a:pt x="8938" y="152"/>
                    <a:pt x="9847" y="175"/>
                    <a:pt x="10758" y="256"/>
                  </a:cubicBezTo>
                  <a:cubicBezTo>
                    <a:pt x="11328" y="301"/>
                    <a:pt x="11896" y="282"/>
                    <a:pt x="12466" y="318"/>
                  </a:cubicBezTo>
                  <a:cubicBezTo>
                    <a:pt x="13450" y="390"/>
                    <a:pt x="14434" y="436"/>
                    <a:pt x="15419" y="498"/>
                  </a:cubicBezTo>
                  <a:cubicBezTo>
                    <a:pt x="16340" y="553"/>
                    <a:pt x="17252" y="626"/>
                    <a:pt x="18174" y="661"/>
                  </a:cubicBezTo>
                  <a:cubicBezTo>
                    <a:pt x="19438" y="715"/>
                    <a:pt x="20704" y="789"/>
                    <a:pt x="21968" y="834"/>
                  </a:cubicBezTo>
                  <a:cubicBezTo>
                    <a:pt x="22509" y="851"/>
                    <a:pt x="23053" y="856"/>
                    <a:pt x="23596" y="856"/>
                  </a:cubicBezTo>
                  <a:cubicBezTo>
                    <a:pt x="24466" y="856"/>
                    <a:pt x="25336" y="843"/>
                    <a:pt x="26203" y="843"/>
                  </a:cubicBezTo>
                  <a:cubicBezTo>
                    <a:pt x="26244" y="843"/>
                    <a:pt x="26287" y="848"/>
                    <a:pt x="26328" y="848"/>
                  </a:cubicBezTo>
                  <a:cubicBezTo>
                    <a:pt x="26398" y="848"/>
                    <a:pt x="26465" y="834"/>
                    <a:pt x="26511" y="761"/>
                  </a:cubicBezTo>
                  <a:cubicBezTo>
                    <a:pt x="26484" y="756"/>
                    <a:pt x="26456" y="754"/>
                    <a:pt x="26428" y="754"/>
                  </a:cubicBezTo>
                  <a:cubicBezTo>
                    <a:pt x="26346" y="754"/>
                    <a:pt x="26261" y="769"/>
                    <a:pt x="26177" y="769"/>
                  </a:cubicBezTo>
                  <a:cubicBezTo>
                    <a:pt x="26089" y="769"/>
                    <a:pt x="26003" y="752"/>
                    <a:pt x="25924" y="680"/>
                  </a:cubicBezTo>
                  <a:cubicBezTo>
                    <a:pt x="25652" y="673"/>
                    <a:pt x="25379" y="670"/>
                    <a:pt x="25107" y="670"/>
                  </a:cubicBezTo>
                  <a:cubicBezTo>
                    <a:pt x="24479" y="670"/>
                    <a:pt x="23849" y="684"/>
                    <a:pt x="23219" y="684"/>
                  </a:cubicBezTo>
                  <a:cubicBezTo>
                    <a:pt x="22544" y="684"/>
                    <a:pt x="21868" y="668"/>
                    <a:pt x="21191" y="598"/>
                  </a:cubicBezTo>
                  <a:cubicBezTo>
                    <a:pt x="20541" y="535"/>
                    <a:pt x="19880" y="572"/>
                    <a:pt x="19230" y="527"/>
                  </a:cubicBezTo>
                  <a:cubicBezTo>
                    <a:pt x="18146" y="455"/>
                    <a:pt x="17062" y="410"/>
                    <a:pt x="15978" y="355"/>
                  </a:cubicBezTo>
                  <a:cubicBezTo>
                    <a:pt x="14994" y="301"/>
                    <a:pt x="14009" y="238"/>
                    <a:pt x="13025" y="184"/>
                  </a:cubicBezTo>
                  <a:cubicBezTo>
                    <a:pt x="11454" y="93"/>
                    <a:pt x="9873" y="39"/>
                    <a:pt x="8302" y="11"/>
                  </a:cubicBezTo>
                  <a:cubicBezTo>
                    <a:pt x="7913" y="5"/>
                    <a:pt x="7524" y="1"/>
                    <a:pt x="7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4"/>
            <p:cNvSpPr/>
            <p:nvPr/>
          </p:nvSpPr>
          <p:spPr>
            <a:xfrm>
              <a:off x="1377650" y="2722375"/>
              <a:ext cx="409425" cy="76700"/>
            </a:xfrm>
            <a:custGeom>
              <a:avLst/>
              <a:gdLst/>
              <a:ahLst/>
              <a:cxnLst/>
              <a:rect l="l" t="t" r="r" b="b"/>
              <a:pathLst>
                <a:path w="16377" h="3068" extrusionOk="0">
                  <a:moveTo>
                    <a:pt x="94" y="0"/>
                  </a:moveTo>
                  <a:cubicBezTo>
                    <a:pt x="49" y="0"/>
                    <a:pt x="14" y="30"/>
                    <a:pt x="0" y="132"/>
                  </a:cubicBezTo>
                  <a:cubicBezTo>
                    <a:pt x="40" y="124"/>
                    <a:pt x="80" y="121"/>
                    <a:pt x="119" y="121"/>
                  </a:cubicBezTo>
                  <a:cubicBezTo>
                    <a:pt x="312" y="121"/>
                    <a:pt x="502" y="200"/>
                    <a:pt x="696" y="223"/>
                  </a:cubicBezTo>
                  <a:cubicBezTo>
                    <a:pt x="1455" y="312"/>
                    <a:pt x="2214" y="431"/>
                    <a:pt x="2981" y="520"/>
                  </a:cubicBezTo>
                  <a:cubicBezTo>
                    <a:pt x="3445" y="572"/>
                    <a:pt x="3900" y="721"/>
                    <a:pt x="4370" y="721"/>
                  </a:cubicBezTo>
                  <a:cubicBezTo>
                    <a:pt x="4395" y="721"/>
                    <a:pt x="4420" y="720"/>
                    <a:pt x="4445" y="720"/>
                  </a:cubicBezTo>
                  <a:cubicBezTo>
                    <a:pt x="4570" y="746"/>
                    <a:pt x="4690" y="782"/>
                    <a:pt x="4815" y="800"/>
                  </a:cubicBezTo>
                  <a:cubicBezTo>
                    <a:pt x="5836" y="982"/>
                    <a:pt x="6857" y="1153"/>
                    <a:pt x="7876" y="1342"/>
                  </a:cubicBezTo>
                  <a:cubicBezTo>
                    <a:pt x="9196" y="1604"/>
                    <a:pt x="10506" y="1875"/>
                    <a:pt x="11824" y="2146"/>
                  </a:cubicBezTo>
                  <a:cubicBezTo>
                    <a:pt x="13287" y="2454"/>
                    <a:pt x="14742" y="2762"/>
                    <a:pt x="16205" y="3067"/>
                  </a:cubicBezTo>
                  <a:cubicBezTo>
                    <a:pt x="16242" y="2996"/>
                    <a:pt x="16305" y="2987"/>
                    <a:pt x="16376" y="2987"/>
                  </a:cubicBezTo>
                  <a:cubicBezTo>
                    <a:pt x="16359" y="2968"/>
                    <a:pt x="16342" y="2933"/>
                    <a:pt x="16313" y="2933"/>
                  </a:cubicBezTo>
                  <a:cubicBezTo>
                    <a:pt x="15329" y="2734"/>
                    <a:pt x="14336" y="2534"/>
                    <a:pt x="13350" y="2317"/>
                  </a:cubicBezTo>
                  <a:cubicBezTo>
                    <a:pt x="12032" y="2029"/>
                    <a:pt x="10705" y="1767"/>
                    <a:pt x="9376" y="1504"/>
                  </a:cubicBezTo>
                  <a:cubicBezTo>
                    <a:pt x="8230" y="1279"/>
                    <a:pt x="7091" y="1071"/>
                    <a:pt x="5945" y="874"/>
                  </a:cubicBezTo>
                  <a:cubicBezTo>
                    <a:pt x="5565" y="811"/>
                    <a:pt x="5158" y="800"/>
                    <a:pt x="4787" y="637"/>
                  </a:cubicBezTo>
                  <a:cubicBezTo>
                    <a:pt x="4748" y="642"/>
                    <a:pt x="4708" y="644"/>
                    <a:pt x="4669" y="644"/>
                  </a:cubicBezTo>
                  <a:cubicBezTo>
                    <a:pt x="4459" y="644"/>
                    <a:pt x="4253" y="587"/>
                    <a:pt x="4048" y="548"/>
                  </a:cubicBezTo>
                  <a:cubicBezTo>
                    <a:pt x="3343" y="440"/>
                    <a:pt x="2639" y="312"/>
                    <a:pt x="1934" y="232"/>
                  </a:cubicBezTo>
                  <a:cubicBezTo>
                    <a:pt x="1394" y="180"/>
                    <a:pt x="856" y="51"/>
                    <a:pt x="318" y="51"/>
                  </a:cubicBezTo>
                  <a:cubicBezTo>
                    <a:pt x="297" y="51"/>
                    <a:pt x="275" y="51"/>
                    <a:pt x="254" y="52"/>
                  </a:cubicBezTo>
                  <a:cubicBezTo>
                    <a:pt x="199" y="33"/>
                    <a:pt x="141" y="0"/>
                    <a:pt x="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4"/>
            <p:cNvSpPr/>
            <p:nvPr/>
          </p:nvSpPr>
          <p:spPr>
            <a:xfrm>
              <a:off x="1016100" y="2712625"/>
              <a:ext cx="367925" cy="25675"/>
            </a:xfrm>
            <a:custGeom>
              <a:avLst/>
              <a:gdLst/>
              <a:ahLst/>
              <a:cxnLst/>
              <a:rect l="l" t="t" r="r" b="b"/>
              <a:pathLst>
                <a:path w="14717" h="1027" extrusionOk="0">
                  <a:moveTo>
                    <a:pt x="8255" y="1"/>
                  </a:moveTo>
                  <a:cubicBezTo>
                    <a:pt x="7349" y="1"/>
                    <a:pt x="6442" y="33"/>
                    <a:pt x="5538" y="117"/>
                  </a:cubicBezTo>
                  <a:cubicBezTo>
                    <a:pt x="5158" y="151"/>
                    <a:pt x="4790" y="151"/>
                    <a:pt x="4419" y="197"/>
                  </a:cubicBezTo>
                  <a:cubicBezTo>
                    <a:pt x="3632" y="297"/>
                    <a:pt x="2856" y="405"/>
                    <a:pt x="2080" y="522"/>
                  </a:cubicBezTo>
                  <a:cubicBezTo>
                    <a:pt x="1375" y="631"/>
                    <a:pt x="688" y="784"/>
                    <a:pt x="1" y="1001"/>
                  </a:cubicBezTo>
                  <a:cubicBezTo>
                    <a:pt x="53" y="1013"/>
                    <a:pt x="104" y="1027"/>
                    <a:pt x="151" y="1027"/>
                  </a:cubicBezTo>
                  <a:cubicBezTo>
                    <a:pt x="171" y="1027"/>
                    <a:pt x="190" y="1024"/>
                    <a:pt x="209" y="1019"/>
                  </a:cubicBezTo>
                  <a:cubicBezTo>
                    <a:pt x="1356" y="756"/>
                    <a:pt x="2513" y="550"/>
                    <a:pt x="3686" y="422"/>
                  </a:cubicBezTo>
                  <a:cubicBezTo>
                    <a:pt x="4608" y="314"/>
                    <a:pt x="5529" y="206"/>
                    <a:pt x="6459" y="188"/>
                  </a:cubicBezTo>
                  <a:cubicBezTo>
                    <a:pt x="7043" y="181"/>
                    <a:pt x="7628" y="178"/>
                    <a:pt x="8212" y="178"/>
                  </a:cubicBezTo>
                  <a:cubicBezTo>
                    <a:pt x="9011" y="178"/>
                    <a:pt x="9811" y="183"/>
                    <a:pt x="10615" y="188"/>
                  </a:cubicBezTo>
                  <a:cubicBezTo>
                    <a:pt x="11120" y="197"/>
                    <a:pt x="11636" y="260"/>
                    <a:pt x="12149" y="288"/>
                  </a:cubicBezTo>
                  <a:cubicBezTo>
                    <a:pt x="12919" y="323"/>
                    <a:pt x="13695" y="442"/>
                    <a:pt x="14462" y="522"/>
                  </a:cubicBezTo>
                  <a:cubicBezTo>
                    <a:pt x="14498" y="451"/>
                    <a:pt x="14557" y="439"/>
                    <a:pt x="14619" y="439"/>
                  </a:cubicBezTo>
                  <a:cubicBezTo>
                    <a:pt x="14652" y="439"/>
                    <a:pt x="14685" y="442"/>
                    <a:pt x="14716" y="442"/>
                  </a:cubicBezTo>
                  <a:cubicBezTo>
                    <a:pt x="14679" y="388"/>
                    <a:pt x="14634" y="360"/>
                    <a:pt x="14571" y="360"/>
                  </a:cubicBezTo>
                  <a:cubicBezTo>
                    <a:pt x="13966" y="342"/>
                    <a:pt x="13361" y="242"/>
                    <a:pt x="12756" y="197"/>
                  </a:cubicBezTo>
                  <a:cubicBezTo>
                    <a:pt x="11824" y="125"/>
                    <a:pt x="10894" y="63"/>
                    <a:pt x="9964" y="34"/>
                  </a:cubicBezTo>
                  <a:cubicBezTo>
                    <a:pt x="9395" y="13"/>
                    <a:pt x="8825" y="1"/>
                    <a:pt x="82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3" name="Google Shape;1053;p44"/>
          <p:cNvGrpSpPr/>
          <p:nvPr/>
        </p:nvGrpSpPr>
        <p:grpSpPr>
          <a:xfrm>
            <a:off x="7581217" y="-65832"/>
            <a:ext cx="2969296" cy="1523020"/>
            <a:chOff x="715100" y="1887200"/>
            <a:chExt cx="2764450" cy="1417950"/>
          </a:xfrm>
        </p:grpSpPr>
        <p:sp>
          <p:nvSpPr>
            <p:cNvPr id="1054" name="Google Shape;1054;p44"/>
            <p:cNvSpPr/>
            <p:nvPr/>
          </p:nvSpPr>
          <p:spPr>
            <a:xfrm>
              <a:off x="715100" y="2893450"/>
              <a:ext cx="187925" cy="411700"/>
            </a:xfrm>
            <a:custGeom>
              <a:avLst/>
              <a:gdLst/>
              <a:ahLst/>
              <a:cxnLst/>
              <a:rect l="l" t="t" r="r" b="b"/>
              <a:pathLst>
                <a:path w="7517" h="16468" extrusionOk="0">
                  <a:moveTo>
                    <a:pt x="1561" y="619"/>
                  </a:moveTo>
                  <a:cubicBezTo>
                    <a:pt x="1532" y="703"/>
                    <a:pt x="1518" y="796"/>
                    <a:pt x="1464" y="850"/>
                  </a:cubicBezTo>
                  <a:cubicBezTo>
                    <a:pt x="1487" y="777"/>
                    <a:pt x="1519" y="698"/>
                    <a:pt x="1561" y="619"/>
                  </a:cubicBezTo>
                  <a:close/>
                  <a:moveTo>
                    <a:pt x="1798" y="1"/>
                  </a:moveTo>
                  <a:cubicBezTo>
                    <a:pt x="1772" y="27"/>
                    <a:pt x="1726" y="46"/>
                    <a:pt x="1709" y="81"/>
                  </a:cubicBezTo>
                  <a:cubicBezTo>
                    <a:pt x="705" y="1618"/>
                    <a:pt x="109" y="3298"/>
                    <a:pt x="55" y="5149"/>
                  </a:cubicBezTo>
                  <a:cubicBezTo>
                    <a:pt x="1" y="7100"/>
                    <a:pt x="597" y="8880"/>
                    <a:pt x="1564" y="10560"/>
                  </a:cubicBezTo>
                  <a:cubicBezTo>
                    <a:pt x="2728" y="12591"/>
                    <a:pt x="4336" y="14217"/>
                    <a:pt x="6099" y="15726"/>
                  </a:cubicBezTo>
                  <a:cubicBezTo>
                    <a:pt x="6387" y="15960"/>
                    <a:pt x="6721" y="16142"/>
                    <a:pt x="6929" y="16467"/>
                  </a:cubicBezTo>
                  <a:lnTo>
                    <a:pt x="7517" y="16467"/>
                  </a:lnTo>
                  <a:cubicBezTo>
                    <a:pt x="6767" y="15834"/>
                    <a:pt x="6008" y="15230"/>
                    <a:pt x="5286" y="14571"/>
                  </a:cubicBezTo>
                  <a:cubicBezTo>
                    <a:pt x="3632" y="13044"/>
                    <a:pt x="2214" y="11354"/>
                    <a:pt x="1284" y="9285"/>
                  </a:cubicBezTo>
                  <a:cubicBezTo>
                    <a:pt x="155" y="6801"/>
                    <a:pt x="72" y="4299"/>
                    <a:pt x="1156" y="1780"/>
                  </a:cubicBezTo>
                  <a:cubicBezTo>
                    <a:pt x="1356" y="1310"/>
                    <a:pt x="1655" y="905"/>
                    <a:pt x="1817" y="426"/>
                  </a:cubicBezTo>
                  <a:lnTo>
                    <a:pt x="1817" y="426"/>
                  </a:lnTo>
                  <a:cubicBezTo>
                    <a:pt x="1733" y="428"/>
                    <a:pt x="1677" y="452"/>
                    <a:pt x="1638" y="488"/>
                  </a:cubicBezTo>
                  <a:lnTo>
                    <a:pt x="1638" y="488"/>
                  </a:lnTo>
                  <a:cubicBezTo>
                    <a:pt x="1660" y="455"/>
                    <a:pt x="1684" y="422"/>
                    <a:pt x="1709" y="389"/>
                  </a:cubicBezTo>
                  <a:cubicBezTo>
                    <a:pt x="1789" y="280"/>
                    <a:pt x="1935" y="163"/>
                    <a:pt x="1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4"/>
            <p:cNvSpPr/>
            <p:nvPr/>
          </p:nvSpPr>
          <p:spPr>
            <a:xfrm>
              <a:off x="2706375" y="1887200"/>
              <a:ext cx="773175" cy="383150"/>
            </a:xfrm>
            <a:custGeom>
              <a:avLst/>
              <a:gdLst/>
              <a:ahLst/>
              <a:cxnLst/>
              <a:rect l="l" t="t" r="r" b="b"/>
              <a:pathLst>
                <a:path w="30927" h="15326" extrusionOk="0">
                  <a:moveTo>
                    <a:pt x="30801" y="1"/>
                  </a:moveTo>
                  <a:cubicBezTo>
                    <a:pt x="30710" y="1"/>
                    <a:pt x="30684" y="74"/>
                    <a:pt x="30638" y="129"/>
                  </a:cubicBezTo>
                  <a:cubicBezTo>
                    <a:pt x="29300" y="1826"/>
                    <a:pt x="27811" y="3370"/>
                    <a:pt x="26185" y="4798"/>
                  </a:cubicBezTo>
                  <a:cubicBezTo>
                    <a:pt x="23005" y="7588"/>
                    <a:pt x="19474" y="9819"/>
                    <a:pt x="15626" y="11564"/>
                  </a:cubicBezTo>
                  <a:cubicBezTo>
                    <a:pt x="14659" y="11997"/>
                    <a:pt x="13666" y="12366"/>
                    <a:pt x="12691" y="12782"/>
                  </a:cubicBezTo>
                  <a:cubicBezTo>
                    <a:pt x="12032" y="13053"/>
                    <a:pt x="11353" y="13270"/>
                    <a:pt x="10668" y="13461"/>
                  </a:cubicBezTo>
                  <a:lnTo>
                    <a:pt x="10668" y="13450"/>
                  </a:lnTo>
                  <a:cubicBezTo>
                    <a:pt x="10486" y="13558"/>
                    <a:pt x="10269" y="13569"/>
                    <a:pt x="10072" y="13623"/>
                  </a:cubicBezTo>
                  <a:lnTo>
                    <a:pt x="10081" y="13612"/>
                  </a:lnTo>
                  <a:lnTo>
                    <a:pt x="10081" y="13612"/>
                  </a:lnTo>
                  <a:cubicBezTo>
                    <a:pt x="9539" y="13812"/>
                    <a:pt x="8968" y="13929"/>
                    <a:pt x="8400" y="14046"/>
                  </a:cubicBezTo>
                  <a:lnTo>
                    <a:pt x="8400" y="14037"/>
                  </a:lnTo>
                  <a:cubicBezTo>
                    <a:pt x="8210" y="14111"/>
                    <a:pt x="8012" y="14146"/>
                    <a:pt x="7813" y="14191"/>
                  </a:cubicBezTo>
                  <a:cubicBezTo>
                    <a:pt x="6495" y="14490"/>
                    <a:pt x="5157" y="14653"/>
                    <a:pt x="3820" y="14850"/>
                  </a:cubicBezTo>
                  <a:cubicBezTo>
                    <a:pt x="2790" y="14887"/>
                    <a:pt x="1769" y="15022"/>
                    <a:pt x="739" y="15050"/>
                  </a:cubicBezTo>
                  <a:cubicBezTo>
                    <a:pt x="722" y="15050"/>
                    <a:pt x="705" y="15051"/>
                    <a:pt x="688" y="15051"/>
                  </a:cubicBezTo>
                  <a:cubicBezTo>
                    <a:pt x="597" y="15051"/>
                    <a:pt x="504" y="15043"/>
                    <a:pt x="411" y="15043"/>
                  </a:cubicBezTo>
                  <a:cubicBezTo>
                    <a:pt x="270" y="15043"/>
                    <a:pt x="131" y="15060"/>
                    <a:pt x="0" y="15141"/>
                  </a:cubicBezTo>
                  <a:cubicBezTo>
                    <a:pt x="58" y="15291"/>
                    <a:pt x="149" y="15325"/>
                    <a:pt x="249" y="15325"/>
                  </a:cubicBezTo>
                  <a:cubicBezTo>
                    <a:pt x="336" y="15325"/>
                    <a:pt x="430" y="15300"/>
                    <a:pt x="516" y="15300"/>
                  </a:cubicBezTo>
                  <a:cubicBezTo>
                    <a:pt x="547" y="15300"/>
                    <a:pt x="577" y="15303"/>
                    <a:pt x="605" y="15312"/>
                  </a:cubicBezTo>
                  <a:cubicBezTo>
                    <a:pt x="1372" y="15267"/>
                    <a:pt x="2140" y="15249"/>
                    <a:pt x="2907" y="15184"/>
                  </a:cubicBezTo>
                  <a:cubicBezTo>
                    <a:pt x="4678" y="15004"/>
                    <a:pt x="6430" y="14742"/>
                    <a:pt x="8164" y="14399"/>
                  </a:cubicBezTo>
                  <a:lnTo>
                    <a:pt x="8164" y="14399"/>
                  </a:lnTo>
                  <a:lnTo>
                    <a:pt x="8155" y="14408"/>
                  </a:lnTo>
                  <a:cubicBezTo>
                    <a:pt x="8635" y="14274"/>
                    <a:pt x="9114" y="14146"/>
                    <a:pt x="9593" y="14066"/>
                  </a:cubicBezTo>
                  <a:lnTo>
                    <a:pt x="9584" y="14066"/>
                  </a:lnTo>
                  <a:cubicBezTo>
                    <a:pt x="10351" y="13849"/>
                    <a:pt x="11110" y="13595"/>
                    <a:pt x="11878" y="13387"/>
                  </a:cubicBezTo>
                  <a:cubicBezTo>
                    <a:pt x="11894" y="13389"/>
                    <a:pt x="11911" y="13391"/>
                    <a:pt x="11927" y="13391"/>
                  </a:cubicBezTo>
                  <a:cubicBezTo>
                    <a:pt x="12039" y="13391"/>
                    <a:pt x="12135" y="13336"/>
                    <a:pt x="12240" y="13298"/>
                  </a:cubicBezTo>
                  <a:cubicBezTo>
                    <a:pt x="16150" y="11943"/>
                    <a:pt x="19790" y="10064"/>
                    <a:pt x="23159" y="7670"/>
                  </a:cubicBezTo>
                  <a:cubicBezTo>
                    <a:pt x="25897" y="5719"/>
                    <a:pt x="28370" y="3478"/>
                    <a:pt x="30512" y="887"/>
                  </a:cubicBezTo>
                  <a:cubicBezTo>
                    <a:pt x="30729" y="625"/>
                    <a:pt x="30926" y="371"/>
                    <a:pt x="30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4"/>
            <p:cNvSpPr/>
            <p:nvPr/>
          </p:nvSpPr>
          <p:spPr>
            <a:xfrm>
              <a:off x="1866325" y="2246375"/>
              <a:ext cx="937625" cy="278725"/>
            </a:xfrm>
            <a:custGeom>
              <a:avLst/>
              <a:gdLst/>
              <a:ahLst/>
              <a:cxnLst/>
              <a:rect l="l" t="t" r="r" b="b"/>
              <a:pathLst>
                <a:path w="37505" h="11149" extrusionOk="0">
                  <a:moveTo>
                    <a:pt x="12946" y="204"/>
                  </a:moveTo>
                  <a:cubicBezTo>
                    <a:pt x="11724" y="243"/>
                    <a:pt x="10503" y="329"/>
                    <a:pt x="9286" y="492"/>
                  </a:cubicBezTo>
                  <a:cubicBezTo>
                    <a:pt x="9217" y="501"/>
                    <a:pt x="9148" y="510"/>
                    <a:pt x="9079" y="520"/>
                  </a:cubicBezTo>
                  <a:lnTo>
                    <a:pt x="9079" y="520"/>
                  </a:lnTo>
                  <a:cubicBezTo>
                    <a:pt x="10361" y="332"/>
                    <a:pt x="11650" y="238"/>
                    <a:pt x="12946" y="204"/>
                  </a:cubicBezTo>
                  <a:close/>
                  <a:moveTo>
                    <a:pt x="8158" y="671"/>
                  </a:moveTo>
                  <a:lnTo>
                    <a:pt x="8158" y="671"/>
                  </a:lnTo>
                  <a:cubicBezTo>
                    <a:pt x="8054" y="693"/>
                    <a:pt x="7952" y="718"/>
                    <a:pt x="7850" y="746"/>
                  </a:cubicBezTo>
                  <a:cubicBezTo>
                    <a:pt x="7877" y="674"/>
                    <a:pt x="7976" y="709"/>
                    <a:pt x="8048" y="691"/>
                  </a:cubicBezTo>
                  <a:cubicBezTo>
                    <a:pt x="8084" y="685"/>
                    <a:pt x="8121" y="678"/>
                    <a:pt x="8158" y="671"/>
                  </a:cubicBezTo>
                  <a:close/>
                  <a:moveTo>
                    <a:pt x="27009" y="717"/>
                  </a:moveTo>
                  <a:cubicBezTo>
                    <a:pt x="27744" y="750"/>
                    <a:pt x="28479" y="780"/>
                    <a:pt x="29210" y="822"/>
                  </a:cubicBezTo>
                  <a:lnTo>
                    <a:pt x="29210" y="822"/>
                  </a:lnTo>
                  <a:cubicBezTo>
                    <a:pt x="28477" y="799"/>
                    <a:pt x="27743" y="766"/>
                    <a:pt x="27009" y="717"/>
                  </a:cubicBezTo>
                  <a:close/>
                  <a:moveTo>
                    <a:pt x="33249" y="863"/>
                  </a:moveTo>
                  <a:cubicBezTo>
                    <a:pt x="33159" y="863"/>
                    <a:pt x="33069" y="863"/>
                    <a:pt x="32980" y="864"/>
                  </a:cubicBezTo>
                  <a:lnTo>
                    <a:pt x="32980" y="864"/>
                  </a:lnTo>
                  <a:cubicBezTo>
                    <a:pt x="33069" y="863"/>
                    <a:pt x="33159" y="863"/>
                    <a:pt x="33249" y="863"/>
                  </a:cubicBezTo>
                  <a:close/>
                  <a:moveTo>
                    <a:pt x="14705" y="1"/>
                  </a:moveTo>
                  <a:cubicBezTo>
                    <a:pt x="12600" y="1"/>
                    <a:pt x="10498" y="96"/>
                    <a:pt x="8410" y="449"/>
                  </a:cubicBezTo>
                  <a:cubicBezTo>
                    <a:pt x="6721" y="728"/>
                    <a:pt x="5087" y="1188"/>
                    <a:pt x="3578" y="2029"/>
                  </a:cubicBezTo>
                  <a:cubicBezTo>
                    <a:pt x="2990" y="2345"/>
                    <a:pt x="2411" y="2688"/>
                    <a:pt x="1943" y="3184"/>
                  </a:cubicBezTo>
                  <a:cubicBezTo>
                    <a:pt x="1716" y="3419"/>
                    <a:pt x="1473" y="3635"/>
                    <a:pt x="1265" y="3880"/>
                  </a:cubicBezTo>
                  <a:lnTo>
                    <a:pt x="1265" y="3872"/>
                  </a:lnTo>
                  <a:cubicBezTo>
                    <a:pt x="1193" y="4052"/>
                    <a:pt x="1048" y="4169"/>
                    <a:pt x="903" y="4297"/>
                  </a:cubicBezTo>
                  <a:cubicBezTo>
                    <a:pt x="777" y="4513"/>
                    <a:pt x="642" y="4739"/>
                    <a:pt x="515" y="4956"/>
                  </a:cubicBezTo>
                  <a:cubicBezTo>
                    <a:pt x="335" y="5489"/>
                    <a:pt x="90" y="6003"/>
                    <a:pt x="64" y="6590"/>
                  </a:cubicBezTo>
                  <a:cubicBezTo>
                    <a:pt x="18" y="7466"/>
                    <a:pt x="252" y="8270"/>
                    <a:pt x="677" y="9020"/>
                  </a:cubicBezTo>
                  <a:cubicBezTo>
                    <a:pt x="922" y="9417"/>
                    <a:pt x="1265" y="9742"/>
                    <a:pt x="1518" y="10130"/>
                  </a:cubicBezTo>
                  <a:lnTo>
                    <a:pt x="2086" y="10700"/>
                  </a:lnTo>
                  <a:cubicBezTo>
                    <a:pt x="2303" y="10763"/>
                    <a:pt x="2403" y="10963"/>
                    <a:pt x="2574" y="11088"/>
                  </a:cubicBezTo>
                  <a:cubicBezTo>
                    <a:pt x="2612" y="11114"/>
                    <a:pt x="2654" y="11148"/>
                    <a:pt x="2698" y="11148"/>
                  </a:cubicBezTo>
                  <a:cubicBezTo>
                    <a:pt x="2717" y="11148"/>
                    <a:pt x="2736" y="11142"/>
                    <a:pt x="2756" y="11125"/>
                  </a:cubicBezTo>
                  <a:cubicBezTo>
                    <a:pt x="2854" y="11043"/>
                    <a:pt x="2773" y="10971"/>
                    <a:pt x="2719" y="10917"/>
                  </a:cubicBezTo>
                  <a:cubicBezTo>
                    <a:pt x="2557" y="10746"/>
                    <a:pt x="2394" y="10572"/>
                    <a:pt x="2203" y="10429"/>
                  </a:cubicBezTo>
                  <a:cubicBezTo>
                    <a:pt x="2032" y="10267"/>
                    <a:pt x="1869" y="10104"/>
                    <a:pt x="1707" y="9933"/>
                  </a:cubicBezTo>
                  <a:cubicBezTo>
                    <a:pt x="1581" y="9751"/>
                    <a:pt x="1390" y="9625"/>
                    <a:pt x="1282" y="9426"/>
                  </a:cubicBezTo>
                  <a:cubicBezTo>
                    <a:pt x="1202" y="9317"/>
                    <a:pt x="1119" y="9209"/>
                    <a:pt x="1039" y="9092"/>
                  </a:cubicBezTo>
                  <a:cubicBezTo>
                    <a:pt x="885" y="8920"/>
                    <a:pt x="814" y="8695"/>
                    <a:pt x="705" y="8496"/>
                  </a:cubicBezTo>
                  <a:cubicBezTo>
                    <a:pt x="1" y="7024"/>
                    <a:pt x="218" y="5660"/>
                    <a:pt x="1210" y="4394"/>
                  </a:cubicBezTo>
                  <a:lnTo>
                    <a:pt x="1210" y="4394"/>
                  </a:lnTo>
                  <a:lnTo>
                    <a:pt x="1202" y="4405"/>
                  </a:lnTo>
                  <a:cubicBezTo>
                    <a:pt x="1273" y="4223"/>
                    <a:pt x="1436" y="4123"/>
                    <a:pt x="1536" y="3971"/>
                  </a:cubicBezTo>
                  <a:lnTo>
                    <a:pt x="2032" y="3473"/>
                  </a:lnTo>
                  <a:cubicBezTo>
                    <a:pt x="2231" y="3356"/>
                    <a:pt x="2340" y="3130"/>
                    <a:pt x="2565" y="3059"/>
                  </a:cubicBezTo>
                  <a:cubicBezTo>
                    <a:pt x="2602" y="3039"/>
                    <a:pt x="2648" y="3031"/>
                    <a:pt x="2674" y="3004"/>
                  </a:cubicBezTo>
                  <a:cubicBezTo>
                    <a:pt x="4057" y="2001"/>
                    <a:pt x="5618" y="1413"/>
                    <a:pt x="7272" y="1034"/>
                  </a:cubicBezTo>
                  <a:cubicBezTo>
                    <a:pt x="8906" y="665"/>
                    <a:pt x="10569" y="503"/>
                    <a:pt x="12249" y="420"/>
                  </a:cubicBezTo>
                  <a:cubicBezTo>
                    <a:pt x="13108" y="374"/>
                    <a:pt x="13967" y="356"/>
                    <a:pt x="14826" y="356"/>
                  </a:cubicBezTo>
                  <a:cubicBezTo>
                    <a:pt x="16315" y="356"/>
                    <a:pt x="17804" y="411"/>
                    <a:pt x="19294" y="475"/>
                  </a:cubicBezTo>
                  <a:cubicBezTo>
                    <a:pt x="21118" y="557"/>
                    <a:pt x="22943" y="683"/>
                    <a:pt x="24777" y="791"/>
                  </a:cubicBezTo>
                  <a:cubicBezTo>
                    <a:pt x="26069" y="863"/>
                    <a:pt x="27370" y="917"/>
                    <a:pt x="28670" y="980"/>
                  </a:cubicBezTo>
                  <a:cubicBezTo>
                    <a:pt x="29655" y="1022"/>
                    <a:pt x="30640" y="1043"/>
                    <a:pt x="31624" y="1043"/>
                  </a:cubicBezTo>
                  <a:cubicBezTo>
                    <a:pt x="32959" y="1043"/>
                    <a:pt x="34293" y="1004"/>
                    <a:pt x="35625" y="926"/>
                  </a:cubicBezTo>
                  <a:cubicBezTo>
                    <a:pt x="36050" y="900"/>
                    <a:pt x="36492" y="926"/>
                    <a:pt x="36908" y="791"/>
                  </a:cubicBezTo>
                  <a:cubicBezTo>
                    <a:pt x="36850" y="750"/>
                    <a:pt x="36791" y="735"/>
                    <a:pt x="36733" y="735"/>
                  </a:cubicBezTo>
                  <a:cubicBezTo>
                    <a:pt x="36673" y="735"/>
                    <a:pt x="36614" y="751"/>
                    <a:pt x="36555" y="774"/>
                  </a:cubicBezTo>
                  <a:cubicBezTo>
                    <a:pt x="35901" y="781"/>
                    <a:pt x="35246" y="876"/>
                    <a:pt x="34591" y="876"/>
                  </a:cubicBezTo>
                  <a:cubicBezTo>
                    <a:pt x="34460" y="876"/>
                    <a:pt x="34329" y="872"/>
                    <a:pt x="34198" y="863"/>
                  </a:cubicBezTo>
                  <a:cubicBezTo>
                    <a:pt x="34093" y="902"/>
                    <a:pt x="33987" y="915"/>
                    <a:pt x="33882" y="915"/>
                  </a:cubicBezTo>
                  <a:cubicBezTo>
                    <a:pt x="33671" y="915"/>
                    <a:pt x="33460" y="863"/>
                    <a:pt x="33249" y="863"/>
                  </a:cubicBezTo>
                  <a:cubicBezTo>
                    <a:pt x="33270" y="863"/>
                    <a:pt x="33291" y="863"/>
                    <a:pt x="33312" y="863"/>
                  </a:cubicBezTo>
                  <a:cubicBezTo>
                    <a:pt x="33420" y="863"/>
                    <a:pt x="33527" y="857"/>
                    <a:pt x="33611" y="782"/>
                  </a:cubicBezTo>
                  <a:cubicBezTo>
                    <a:pt x="33629" y="783"/>
                    <a:pt x="33648" y="783"/>
                    <a:pt x="33666" y="783"/>
                  </a:cubicBezTo>
                  <a:cubicBezTo>
                    <a:pt x="34214" y="783"/>
                    <a:pt x="34758" y="680"/>
                    <a:pt x="35311" y="680"/>
                  </a:cubicBezTo>
                  <a:cubicBezTo>
                    <a:pt x="35412" y="680"/>
                    <a:pt x="35514" y="683"/>
                    <a:pt x="35616" y="691"/>
                  </a:cubicBezTo>
                  <a:cubicBezTo>
                    <a:pt x="35625" y="694"/>
                    <a:pt x="35634" y="695"/>
                    <a:pt x="35643" y="695"/>
                  </a:cubicBezTo>
                  <a:cubicBezTo>
                    <a:pt x="35661" y="695"/>
                    <a:pt x="35679" y="691"/>
                    <a:pt x="35696" y="691"/>
                  </a:cubicBezTo>
                  <a:cubicBezTo>
                    <a:pt x="36284" y="583"/>
                    <a:pt x="36880" y="546"/>
                    <a:pt x="37476" y="529"/>
                  </a:cubicBezTo>
                  <a:cubicBezTo>
                    <a:pt x="37485" y="529"/>
                    <a:pt x="37485" y="520"/>
                    <a:pt x="37496" y="492"/>
                  </a:cubicBezTo>
                  <a:cubicBezTo>
                    <a:pt x="37504" y="466"/>
                    <a:pt x="37496" y="449"/>
                    <a:pt x="37467" y="429"/>
                  </a:cubicBezTo>
                  <a:cubicBezTo>
                    <a:pt x="36854" y="466"/>
                    <a:pt x="36238" y="503"/>
                    <a:pt x="35633" y="546"/>
                  </a:cubicBezTo>
                  <a:cubicBezTo>
                    <a:pt x="34303" y="646"/>
                    <a:pt x="32975" y="695"/>
                    <a:pt x="31645" y="695"/>
                  </a:cubicBezTo>
                  <a:cubicBezTo>
                    <a:pt x="31045" y="695"/>
                    <a:pt x="30445" y="685"/>
                    <a:pt x="29843" y="665"/>
                  </a:cubicBezTo>
                  <a:cubicBezTo>
                    <a:pt x="27387" y="583"/>
                    <a:pt x="24931" y="449"/>
                    <a:pt x="22472" y="286"/>
                  </a:cubicBezTo>
                  <a:cubicBezTo>
                    <a:pt x="20912" y="186"/>
                    <a:pt x="19349" y="95"/>
                    <a:pt x="17786" y="50"/>
                  </a:cubicBezTo>
                  <a:cubicBezTo>
                    <a:pt x="16759" y="23"/>
                    <a:pt x="15732" y="1"/>
                    <a:pt x="147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4"/>
            <p:cNvSpPr/>
            <p:nvPr/>
          </p:nvSpPr>
          <p:spPr>
            <a:xfrm>
              <a:off x="750550" y="2710375"/>
              <a:ext cx="751550" cy="205425"/>
            </a:xfrm>
            <a:custGeom>
              <a:avLst/>
              <a:gdLst/>
              <a:ahLst/>
              <a:cxnLst/>
              <a:rect l="l" t="t" r="r" b="b"/>
              <a:pathLst>
                <a:path w="30062" h="8217" extrusionOk="0">
                  <a:moveTo>
                    <a:pt x="19049" y="178"/>
                  </a:moveTo>
                  <a:cubicBezTo>
                    <a:pt x="21148" y="178"/>
                    <a:pt x="23244" y="319"/>
                    <a:pt x="25329" y="558"/>
                  </a:cubicBezTo>
                  <a:cubicBezTo>
                    <a:pt x="25404" y="573"/>
                    <a:pt x="25480" y="586"/>
                    <a:pt x="25555" y="598"/>
                  </a:cubicBezTo>
                  <a:lnTo>
                    <a:pt x="25555" y="598"/>
                  </a:lnTo>
                  <a:cubicBezTo>
                    <a:pt x="25389" y="576"/>
                    <a:pt x="25224" y="554"/>
                    <a:pt x="25058" y="532"/>
                  </a:cubicBezTo>
                  <a:cubicBezTo>
                    <a:pt x="25013" y="532"/>
                    <a:pt x="24967" y="532"/>
                    <a:pt x="24931" y="521"/>
                  </a:cubicBezTo>
                  <a:cubicBezTo>
                    <a:pt x="22984" y="303"/>
                    <a:pt x="21037" y="188"/>
                    <a:pt x="19081" y="188"/>
                  </a:cubicBezTo>
                  <a:cubicBezTo>
                    <a:pt x="18451" y="188"/>
                    <a:pt x="17821" y="200"/>
                    <a:pt x="17189" y="224"/>
                  </a:cubicBezTo>
                  <a:cubicBezTo>
                    <a:pt x="15222" y="307"/>
                    <a:pt x="13277" y="522"/>
                    <a:pt x="11395" y="925"/>
                  </a:cubicBezTo>
                  <a:lnTo>
                    <a:pt x="11395" y="925"/>
                  </a:lnTo>
                  <a:cubicBezTo>
                    <a:pt x="13489" y="453"/>
                    <a:pt x="15612" y="256"/>
                    <a:pt x="17759" y="196"/>
                  </a:cubicBezTo>
                  <a:cubicBezTo>
                    <a:pt x="18189" y="184"/>
                    <a:pt x="18619" y="178"/>
                    <a:pt x="19049" y="178"/>
                  </a:cubicBezTo>
                  <a:close/>
                  <a:moveTo>
                    <a:pt x="10825" y="1054"/>
                  </a:moveTo>
                  <a:cubicBezTo>
                    <a:pt x="10824" y="1054"/>
                    <a:pt x="10823" y="1054"/>
                    <a:pt x="10822" y="1054"/>
                  </a:cubicBezTo>
                  <a:cubicBezTo>
                    <a:pt x="10815" y="1054"/>
                    <a:pt x="10817" y="1054"/>
                    <a:pt x="10825" y="1054"/>
                  </a:cubicBezTo>
                  <a:close/>
                  <a:moveTo>
                    <a:pt x="19017" y="1"/>
                  </a:moveTo>
                  <a:cubicBezTo>
                    <a:pt x="16693" y="1"/>
                    <a:pt x="14377" y="168"/>
                    <a:pt x="12078" y="612"/>
                  </a:cubicBezTo>
                  <a:cubicBezTo>
                    <a:pt x="9721" y="1063"/>
                    <a:pt x="7445" y="1759"/>
                    <a:pt x="5331" y="2925"/>
                  </a:cubicBezTo>
                  <a:cubicBezTo>
                    <a:pt x="4345" y="3476"/>
                    <a:pt x="3389" y="4081"/>
                    <a:pt x="2567" y="4876"/>
                  </a:cubicBezTo>
                  <a:cubicBezTo>
                    <a:pt x="2106" y="5318"/>
                    <a:pt x="1646" y="5761"/>
                    <a:pt x="1221" y="6231"/>
                  </a:cubicBezTo>
                  <a:cubicBezTo>
                    <a:pt x="1130" y="6439"/>
                    <a:pt x="931" y="6556"/>
                    <a:pt x="805" y="6736"/>
                  </a:cubicBezTo>
                  <a:cubicBezTo>
                    <a:pt x="670" y="6936"/>
                    <a:pt x="551" y="7144"/>
                    <a:pt x="380" y="7324"/>
                  </a:cubicBezTo>
                  <a:cubicBezTo>
                    <a:pt x="380" y="7666"/>
                    <a:pt x="9" y="7857"/>
                    <a:pt x="1" y="8217"/>
                  </a:cubicBezTo>
                  <a:cubicBezTo>
                    <a:pt x="217" y="8108"/>
                    <a:pt x="172" y="7811"/>
                    <a:pt x="399" y="7749"/>
                  </a:cubicBezTo>
                  <a:cubicBezTo>
                    <a:pt x="597" y="7469"/>
                    <a:pt x="787" y="7187"/>
                    <a:pt x="976" y="6907"/>
                  </a:cubicBezTo>
                  <a:cubicBezTo>
                    <a:pt x="1076" y="6754"/>
                    <a:pt x="1221" y="6636"/>
                    <a:pt x="1321" y="6493"/>
                  </a:cubicBezTo>
                  <a:cubicBezTo>
                    <a:pt x="1347" y="6457"/>
                    <a:pt x="1375" y="6428"/>
                    <a:pt x="1401" y="6402"/>
                  </a:cubicBezTo>
                  <a:cubicBezTo>
                    <a:pt x="1817" y="5923"/>
                    <a:pt x="2251" y="5453"/>
                    <a:pt x="2756" y="5065"/>
                  </a:cubicBezTo>
                  <a:cubicBezTo>
                    <a:pt x="2847" y="5002"/>
                    <a:pt x="2947" y="4948"/>
                    <a:pt x="3036" y="4876"/>
                  </a:cubicBezTo>
                  <a:cubicBezTo>
                    <a:pt x="4319" y="3827"/>
                    <a:pt x="5728" y="2997"/>
                    <a:pt x="7263" y="2364"/>
                  </a:cubicBezTo>
                  <a:cubicBezTo>
                    <a:pt x="10551" y="1009"/>
                    <a:pt x="14003" y="495"/>
                    <a:pt x="17525" y="369"/>
                  </a:cubicBezTo>
                  <a:cubicBezTo>
                    <a:pt x="18041" y="352"/>
                    <a:pt x="18557" y="343"/>
                    <a:pt x="19073" y="343"/>
                  </a:cubicBezTo>
                  <a:cubicBezTo>
                    <a:pt x="20706" y="343"/>
                    <a:pt x="22338" y="430"/>
                    <a:pt x="23964" y="595"/>
                  </a:cubicBezTo>
                  <a:cubicBezTo>
                    <a:pt x="25102" y="712"/>
                    <a:pt x="26240" y="846"/>
                    <a:pt x="27369" y="1000"/>
                  </a:cubicBezTo>
                  <a:cubicBezTo>
                    <a:pt x="28093" y="1100"/>
                    <a:pt x="28807" y="1262"/>
                    <a:pt x="29529" y="1299"/>
                  </a:cubicBezTo>
                  <a:cubicBezTo>
                    <a:pt x="29557" y="1254"/>
                    <a:pt x="29557" y="1208"/>
                    <a:pt x="29511" y="1171"/>
                  </a:cubicBezTo>
                  <a:cubicBezTo>
                    <a:pt x="28308" y="960"/>
                    <a:pt x="27100" y="801"/>
                    <a:pt x="25896" y="642"/>
                  </a:cubicBezTo>
                  <a:lnTo>
                    <a:pt x="25896" y="642"/>
                  </a:lnTo>
                  <a:cubicBezTo>
                    <a:pt x="26023" y="657"/>
                    <a:pt x="26150" y="670"/>
                    <a:pt x="26277" y="684"/>
                  </a:cubicBezTo>
                  <a:cubicBezTo>
                    <a:pt x="27478" y="829"/>
                    <a:pt x="28670" y="1037"/>
                    <a:pt x="29871" y="1217"/>
                  </a:cubicBezTo>
                  <a:cubicBezTo>
                    <a:pt x="29945" y="1200"/>
                    <a:pt x="30016" y="1171"/>
                    <a:pt x="30062" y="1100"/>
                  </a:cubicBezTo>
                  <a:cubicBezTo>
                    <a:pt x="30025" y="1083"/>
                    <a:pt x="29990" y="1054"/>
                    <a:pt x="29953" y="1046"/>
                  </a:cubicBezTo>
                  <a:cubicBezTo>
                    <a:pt x="27027" y="567"/>
                    <a:pt x="24100" y="161"/>
                    <a:pt x="21137" y="44"/>
                  </a:cubicBezTo>
                  <a:cubicBezTo>
                    <a:pt x="20430" y="16"/>
                    <a:pt x="19723" y="1"/>
                    <a:pt x="190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4"/>
            <p:cNvSpPr/>
            <p:nvPr/>
          </p:nvSpPr>
          <p:spPr>
            <a:xfrm>
              <a:off x="1918475" y="2507100"/>
              <a:ext cx="268275" cy="292925"/>
            </a:xfrm>
            <a:custGeom>
              <a:avLst/>
              <a:gdLst/>
              <a:ahLst/>
              <a:cxnLst/>
              <a:rect l="l" t="t" r="r" b="b"/>
              <a:pathLst>
                <a:path w="10731" h="11717" extrusionOk="0">
                  <a:moveTo>
                    <a:pt x="117" y="0"/>
                  </a:moveTo>
                  <a:lnTo>
                    <a:pt x="117" y="0"/>
                  </a:lnTo>
                  <a:cubicBezTo>
                    <a:pt x="245" y="252"/>
                    <a:pt x="525" y="380"/>
                    <a:pt x="670" y="668"/>
                  </a:cubicBezTo>
                  <a:cubicBezTo>
                    <a:pt x="385" y="616"/>
                    <a:pt x="314" y="269"/>
                    <a:pt x="41" y="269"/>
                  </a:cubicBezTo>
                  <a:cubicBezTo>
                    <a:pt x="28" y="269"/>
                    <a:pt x="14" y="270"/>
                    <a:pt x="0" y="271"/>
                  </a:cubicBezTo>
                  <a:cubicBezTo>
                    <a:pt x="308" y="622"/>
                    <a:pt x="679" y="893"/>
                    <a:pt x="1039" y="1173"/>
                  </a:cubicBezTo>
                  <a:cubicBezTo>
                    <a:pt x="2168" y="2051"/>
                    <a:pt x="3360" y="2836"/>
                    <a:pt x="4544" y="3631"/>
                  </a:cubicBezTo>
                  <a:cubicBezTo>
                    <a:pt x="5745" y="4436"/>
                    <a:pt x="6883" y="5311"/>
                    <a:pt x="7987" y="6233"/>
                  </a:cubicBezTo>
                  <a:cubicBezTo>
                    <a:pt x="8392" y="6504"/>
                    <a:pt x="8726" y="6855"/>
                    <a:pt x="9005" y="7243"/>
                  </a:cubicBezTo>
                  <a:lnTo>
                    <a:pt x="9005" y="7234"/>
                  </a:lnTo>
                  <a:cubicBezTo>
                    <a:pt x="9142" y="7416"/>
                    <a:pt x="9341" y="7533"/>
                    <a:pt x="9422" y="7750"/>
                  </a:cubicBezTo>
                  <a:lnTo>
                    <a:pt x="9422" y="7742"/>
                  </a:lnTo>
                  <a:cubicBezTo>
                    <a:pt x="9693" y="8013"/>
                    <a:pt x="9855" y="8338"/>
                    <a:pt x="10018" y="8672"/>
                  </a:cubicBezTo>
                  <a:lnTo>
                    <a:pt x="10009" y="8663"/>
                  </a:lnTo>
                  <a:lnTo>
                    <a:pt x="10009" y="8663"/>
                  </a:lnTo>
                  <a:cubicBezTo>
                    <a:pt x="10397" y="9376"/>
                    <a:pt x="10523" y="10089"/>
                    <a:pt x="10100" y="10831"/>
                  </a:cubicBezTo>
                  <a:cubicBezTo>
                    <a:pt x="9955" y="11082"/>
                    <a:pt x="9721" y="11245"/>
                    <a:pt x="9547" y="11453"/>
                  </a:cubicBezTo>
                  <a:cubicBezTo>
                    <a:pt x="9484" y="11524"/>
                    <a:pt x="9367" y="11589"/>
                    <a:pt x="9484" y="11687"/>
                  </a:cubicBezTo>
                  <a:cubicBezTo>
                    <a:pt x="9505" y="11708"/>
                    <a:pt x="9526" y="11716"/>
                    <a:pt x="9547" y="11716"/>
                  </a:cubicBezTo>
                  <a:cubicBezTo>
                    <a:pt x="9598" y="11716"/>
                    <a:pt x="9648" y="11663"/>
                    <a:pt x="9693" y="11624"/>
                  </a:cubicBezTo>
                  <a:cubicBezTo>
                    <a:pt x="10406" y="11019"/>
                    <a:pt x="10731" y="10278"/>
                    <a:pt x="10506" y="9331"/>
                  </a:cubicBezTo>
                  <a:cubicBezTo>
                    <a:pt x="10352" y="8652"/>
                    <a:pt x="9981" y="8110"/>
                    <a:pt x="9621" y="7551"/>
                  </a:cubicBezTo>
                  <a:lnTo>
                    <a:pt x="9621" y="7559"/>
                  </a:lnTo>
                  <a:cubicBezTo>
                    <a:pt x="9484" y="7388"/>
                    <a:pt x="9287" y="7262"/>
                    <a:pt x="9196" y="7046"/>
                  </a:cubicBezTo>
                  <a:lnTo>
                    <a:pt x="9196" y="7046"/>
                  </a:lnTo>
                  <a:lnTo>
                    <a:pt x="9205" y="7054"/>
                  </a:lnTo>
                  <a:cubicBezTo>
                    <a:pt x="8880" y="6692"/>
                    <a:pt x="8528" y="6367"/>
                    <a:pt x="8184" y="6025"/>
                  </a:cubicBezTo>
                  <a:cubicBezTo>
                    <a:pt x="8095" y="5925"/>
                    <a:pt x="7995" y="5817"/>
                    <a:pt x="7895" y="5726"/>
                  </a:cubicBezTo>
                  <a:cubicBezTo>
                    <a:pt x="6883" y="4824"/>
                    <a:pt x="5773" y="4045"/>
                    <a:pt x="4652" y="3278"/>
                  </a:cubicBezTo>
                  <a:cubicBezTo>
                    <a:pt x="3369" y="2411"/>
                    <a:pt x="2068" y="1563"/>
                    <a:pt x="859" y="596"/>
                  </a:cubicBezTo>
                  <a:cubicBezTo>
                    <a:pt x="616" y="397"/>
                    <a:pt x="425" y="117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4"/>
            <p:cNvSpPr/>
            <p:nvPr/>
          </p:nvSpPr>
          <p:spPr>
            <a:xfrm>
              <a:off x="1782550" y="2695850"/>
              <a:ext cx="405775" cy="135875"/>
            </a:xfrm>
            <a:custGeom>
              <a:avLst/>
              <a:gdLst/>
              <a:ahLst/>
              <a:cxnLst/>
              <a:rect l="l" t="t" r="r" b="b"/>
              <a:pathLst>
                <a:path w="16231" h="5435" extrusionOk="0">
                  <a:moveTo>
                    <a:pt x="15058" y="1"/>
                  </a:moveTo>
                  <a:lnTo>
                    <a:pt x="15058" y="1"/>
                  </a:lnTo>
                  <a:cubicBezTo>
                    <a:pt x="15104" y="309"/>
                    <a:pt x="15346" y="497"/>
                    <a:pt x="15483" y="751"/>
                  </a:cubicBezTo>
                  <a:cubicBezTo>
                    <a:pt x="15925" y="1618"/>
                    <a:pt x="16231" y="2494"/>
                    <a:pt x="15646" y="3424"/>
                  </a:cubicBezTo>
                  <a:cubicBezTo>
                    <a:pt x="15483" y="3695"/>
                    <a:pt x="15147" y="4003"/>
                    <a:pt x="14895" y="4048"/>
                  </a:cubicBezTo>
                  <a:cubicBezTo>
                    <a:pt x="15039" y="3877"/>
                    <a:pt x="15229" y="3749"/>
                    <a:pt x="15375" y="3586"/>
                  </a:cubicBezTo>
                  <a:cubicBezTo>
                    <a:pt x="15988" y="2901"/>
                    <a:pt x="16051" y="1915"/>
                    <a:pt x="15446" y="1113"/>
                  </a:cubicBezTo>
                  <a:lnTo>
                    <a:pt x="15446" y="1113"/>
                  </a:lnTo>
                  <a:cubicBezTo>
                    <a:pt x="15463" y="1193"/>
                    <a:pt x="15483" y="1275"/>
                    <a:pt x="15509" y="1356"/>
                  </a:cubicBezTo>
                  <a:cubicBezTo>
                    <a:pt x="16051" y="2611"/>
                    <a:pt x="15572" y="3506"/>
                    <a:pt x="14579" y="4128"/>
                  </a:cubicBezTo>
                  <a:cubicBezTo>
                    <a:pt x="14245" y="4328"/>
                    <a:pt x="13874" y="4445"/>
                    <a:pt x="13532" y="4625"/>
                  </a:cubicBezTo>
                  <a:cubicBezTo>
                    <a:pt x="12491" y="5032"/>
                    <a:pt x="11399" y="5123"/>
                    <a:pt x="10306" y="5167"/>
                  </a:cubicBezTo>
                  <a:cubicBezTo>
                    <a:pt x="10039" y="5181"/>
                    <a:pt x="9772" y="5187"/>
                    <a:pt x="9505" y="5187"/>
                  </a:cubicBezTo>
                  <a:cubicBezTo>
                    <a:pt x="8922" y="5187"/>
                    <a:pt x="8339" y="5157"/>
                    <a:pt x="7750" y="5113"/>
                  </a:cubicBezTo>
                  <a:cubicBezTo>
                    <a:pt x="6612" y="5032"/>
                    <a:pt x="5483" y="4878"/>
                    <a:pt x="4353" y="4716"/>
                  </a:cubicBezTo>
                  <a:cubicBezTo>
                    <a:pt x="2964" y="4516"/>
                    <a:pt x="1589" y="4219"/>
                    <a:pt x="200" y="3985"/>
                  </a:cubicBezTo>
                  <a:cubicBezTo>
                    <a:pt x="100" y="3985"/>
                    <a:pt x="0" y="3994"/>
                    <a:pt x="0" y="4137"/>
                  </a:cubicBezTo>
                  <a:cubicBezTo>
                    <a:pt x="362" y="4265"/>
                    <a:pt x="731" y="4336"/>
                    <a:pt x="1121" y="4354"/>
                  </a:cubicBezTo>
                  <a:cubicBezTo>
                    <a:pt x="2032" y="4562"/>
                    <a:pt x="2944" y="4707"/>
                    <a:pt x="3866" y="4861"/>
                  </a:cubicBezTo>
                  <a:cubicBezTo>
                    <a:pt x="5756" y="5178"/>
                    <a:pt x="7647" y="5434"/>
                    <a:pt x="9559" y="5434"/>
                  </a:cubicBezTo>
                  <a:cubicBezTo>
                    <a:pt x="9712" y="5434"/>
                    <a:pt x="9865" y="5432"/>
                    <a:pt x="10018" y="5429"/>
                  </a:cubicBezTo>
                  <a:cubicBezTo>
                    <a:pt x="11652" y="5384"/>
                    <a:pt x="13261" y="5178"/>
                    <a:pt x="14742" y="4391"/>
                  </a:cubicBezTo>
                  <a:cubicBezTo>
                    <a:pt x="15600" y="3931"/>
                    <a:pt x="16122" y="3244"/>
                    <a:pt x="16068" y="2223"/>
                  </a:cubicBezTo>
                  <a:cubicBezTo>
                    <a:pt x="16025" y="1356"/>
                    <a:pt x="15635" y="634"/>
                    <a:pt x="150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4"/>
            <p:cNvSpPr/>
            <p:nvPr/>
          </p:nvSpPr>
          <p:spPr>
            <a:xfrm>
              <a:off x="1497325" y="2737850"/>
              <a:ext cx="623525" cy="88875"/>
            </a:xfrm>
            <a:custGeom>
              <a:avLst/>
              <a:gdLst/>
              <a:ahLst/>
              <a:cxnLst/>
              <a:rect l="l" t="t" r="r" b="b"/>
              <a:pathLst>
                <a:path w="24941" h="3555" extrusionOk="0">
                  <a:moveTo>
                    <a:pt x="191" y="1"/>
                  </a:moveTo>
                  <a:cubicBezTo>
                    <a:pt x="128" y="10"/>
                    <a:pt x="65" y="18"/>
                    <a:pt x="0" y="18"/>
                  </a:cubicBezTo>
                  <a:cubicBezTo>
                    <a:pt x="91" y="289"/>
                    <a:pt x="345" y="218"/>
                    <a:pt x="525" y="246"/>
                  </a:cubicBezTo>
                  <a:cubicBezTo>
                    <a:pt x="3135" y="688"/>
                    <a:pt x="5727" y="1247"/>
                    <a:pt x="8320" y="1772"/>
                  </a:cubicBezTo>
                  <a:cubicBezTo>
                    <a:pt x="9404" y="1989"/>
                    <a:pt x="10471" y="2294"/>
                    <a:pt x="11589" y="2368"/>
                  </a:cubicBezTo>
                  <a:cubicBezTo>
                    <a:pt x="11619" y="2362"/>
                    <a:pt x="11648" y="2360"/>
                    <a:pt x="11678" y="2360"/>
                  </a:cubicBezTo>
                  <a:cubicBezTo>
                    <a:pt x="11828" y="2360"/>
                    <a:pt x="11972" y="2428"/>
                    <a:pt x="12123" y="2457"/>
                  </a:cubicBezTo>
                  <a:cubicBezTo>
                    <a:pt x="13477" y="2674"/>
                    <a:pt x="14832" y="2964"/>
                    <a:pt x="16205" y="3144"/>
                  </a:cubicBezTo>
                  <a:cubicBezTo>
                    <a:pt x="16983" y="3253"/>
                    <a:pt x="17759" y="3370"/>
                    <a:pt x="18546" y="3452"/>
                  </a:cubicBezTo>
                  <a:cubicBezTo>
                    <a:pt x="19336" y="3534"/>
                    <a:pt x="20134" y="3554"/>
                    <a:pt x="20933" y="3554"/>
                  </a:cubicBezTo>
                  <a:cubicBezTo>
                    <a:pt x="21109" y="3554"/>
                    <a:pt x="21285" y="3553"/>
                    <a:pt x="21462" y="3552"/>
                  </a:cubicBezTo>
                  <a:cubicBezTo>
                    <a:pt x="22437" y="3532"/>
                    <a:pt x="23395" y="3415"/>
                    <a:pt x="24345" y="3190"/>
                  </a:cubicBezTo>
                  <a:cubicBezTo>
                    <a:pt x="24542" y="3144"/>
                    <a:pt x="24796" y="3172"/>
                    <a:pt x="24941" y="2945"/>
                  </a:cubicBezTo>
                  <a:lnTo>
                    <a:pt x="24895" y="2945"/>
                  </a:lnTo>
                  <a:cubicBezTo>
                    <a:pt x="23588" y="3326"/>
                    <a:pt x="22259" y="3464"/>
                    <a:pt x="20923" y="3464"/>
                  </a:cubicBezTo>
                  <a:cubicBezTo>
                    <a:pt x="20171" y="3464"/>
                    <a:pt x="19417" y="3420"/>
                    <a:pt x="18663" y="3352"/>
                  </a:cubicBezTo>
                  <a:cubicBezTo>
                    <a:pt x="16621" y="3172"/>
                    <a:pt x="14598" y="2810"/>
                    <a:pt x="12593" y="2422"/>
                  </a:cubicBezTo>
                  <a:cubicBezTo>
                    <a:pt x="9224" y="1772"/>
                    <a:pt x="5873" y="1013"/>
                    <a:pt x="2504" y="380"/>
                  </a:cubicBezTo>
                  <a:cubicBezTo>
                    <a:pt x="1734" y="246"/>
                    <a:pt x="967" y="64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4"/>
            <p:cNvSpPr/>
            <p:nvPr/>
          </p:nvSpPr>
          <p:spPr>
            <a:xfrm>
              <a:off x="1808950" y="2803325"/>
              <a:ext cx="342150" cy="29625"/>
            </a:xfrm>
            <a:custGeom>
              <a:avLst/>
              <a:gdLst/>
              <a:ahLst/>
              <a:cxnLst/>
              <a:rect l="l" t="t" r="r" b="b"/>
              <a:pathLst>
                <a:path w="13686" h="1185" extrusionOk="0">
                  <a:moveTo>
                    <a:pt x="46" y="1"/>
                  </a:moveTo>
                  <a:cubicBezTo>
                    <a:pt x="0" y="29"/>
                    <a:pt x="0" y="66"/>
                    <a:pt x="37" y="100"/>
                  </a:cubicBezTo>
                  <a:cubicBezTo>
                    <a:pt x="91" y="155"/>
                    <a:pt x="163" y="155"/>
                    <a:pt x="236" y="174"/>
                  </a:cubicBezTo>
                  <a:cubicBezTo>
                    <a:pt x="1095" y="326"/>
                    <a:pt x="1962" y="488"/>
                    <a:pt x="2829" y="634"/>
                  </a:cubicBezTo>
                  <a:cubicBezTo>
                    <a:pt x="4700" y="940"/>
                    <a:pt x="6579" y="1185"/>
                    <a:pt x="8484" y="1185"/>
                  </a:cubicBezTo>
                  <a:cubicBezTo>
                    <a:pt x="8775" y="1185"/>
                    <a:pt x="9066" y="1179"/>
                    <a:pt x="9359" y="1167"/>
                  </a:cubicBezTo>
                  <a:cubicBezTo>
                    <a:pt x="10397" y="1121"/>
                    <a:pt x="11435" y="996"/>
                    <a:pt x="12439" y="670"/>
                  </a:cubicBezTo>
                  <a:cubicBezTo>
                    <a:pt x="12873" y="525"/>
                    <a:pt x="13324" y="399"/>
                    <a:pt x="13686" y="92"/>
                  </a:cubicBezTo>
                  <a:cubicBezTo>
                    <a:pt x="13672" y="90"/>
                    <a:pt x="13659" y="89"/>
                    <a:pt x="13647" y="89"/>
                  </a:cubicBezTo>
                  <a:cubicBezTo>
                    <a:pt x="13511" y="89"/>
                    <a:pt x="13404" y="169"/>
                    <a:pt x="13298" y="228"/>
                  </a:cubicBezTo>
                  <a:cubicBezTo>
                    <a:pt x="12899" y="425"/>
                    <a:pt x="12476" y="553"/>
                    <a:pt x="12042" y="670"/>
                  </a:cubicBezTo>
                  <a:cubicBezTo>
                    <a:pt x="10885" y="996"/>
                    <a:pt x="9692" y="1041"/>
                    <a:pt x="8509" y="1095"/>
                  </a:cubicBezTo>
                  <a:cubicBezTo>
                    <a:pt x="8462" y="1098"/>
                    <a:pt x="8414" y="1099"/>
                    <a:pt x="8367" y="1099"/>
                  </a:cubicBezTo>
                  <a:cubicBezTo>
                    <a:pt x="7931" y="1099"/>
                    <a:pt x="7500" y="1010"/>
                    <a:pt x="7069" y="1010"/>
                  </a:cubicBezTo>
                  <a:cubicBezTo>
                    <a:pt x="7022" y="1010"/>
                    <a:pt x="6975" y="1011"/>
                    <a:pt x="6928" y="1013"/>
                  </a:cubicBezTo>
                  <a:cubicBezTo>
                    <a:pt x="6877" y="1016"/>
                    <a:pt x="6825" y="1018"/>
                    <a:pt x="6773" y="1018"/>
                  </a:cubicBezTo>
                  <a:cubicBezTo>
                    <a:pt x="6366" y="1018"/>
                    <a:pt x="5964" y="929"/>
                    <a:pt x="5556" y="896"/>
                  </a:cubicBezTo>
                  <a:cubicBezTo>
                    <a:pt x="5285" y="879"/>
                    <a:pt x="5006" y="868"/>
                    <a:pt x="4735" y="824"/>
                  </a:cubicBezTo>
                  <a:cubicBezTo>
                    <a:pt x="4065" y="716"/>
                    <a:pt x="3397" y="616"/>
                    <a:pt x="2729" y="508"/>
                  </a:cubicBezTo>
                  <a:cubicBezTo>
                    <a:pt x="1834" y="354"/>
                    <a:pt x="932" y="200"/>
                    <a:pt x="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4"/>
            <p:cNvSpPr/>
            <p:nvPr/>
          </p:nvSpPr>
          <p:spPr>
            <a:xfrm>
              <a:off x="1488750" y="2740350"/>
              <a:ext cx="321350" cy="65500"/>
            </a:xfrm>
            <a:custGeom>
              <a:avLst/>
              <a:gdLst/>
              <a:ahLst/>
              <a:cxnLst/>
              <a:rect l="l" t="t" r="r" b="b"/>
              <a:pathLst>
                <a:path w="12854" h="2620" extrusionOk="0">
                  <a:moveTo>
                    <a:pt x="1" y="1"/>
                  </a:moveTo>
                  <a:lnTo>
                    <a:pt x="1" y="100"/>
                  </a:lnTo>
                  <a:cubicBezTo>
                    <a:pt x="37" y="118"/>
                    <a:pt x="72" y="146"/>
                    <a:pt x="109" y="155"/>
                  </a:cubicBezTo>
                  <a:cubicBezTo>
                    <a:pt x="3424" y="677"/>
                    <a:pt x="6695" y="1401"/>
                    <a:pt x="9973" y="2077"/>
                  </a:cubicBezTo>
                  <a:cubicBezTo>
                    <a:pt x="10931" y="2277"/>
                    <a:pt x="11878" y="2511"/>
                    <a:pt x="12845" y="2619"/>
                  </a:cubicBezTo>
                  <a:cubicBezTo>
                    <a:pt x="12845" y="2585"/>
                    <a:pt x="12854" y="2556"/>
                    <a:pt x="12854" y="2520"/>
                  </a:cubicBezTo>
                  <a:lnTo>
                    <a:pt x="12854" y="2520"/>
                  </a:lnTo>
                  <a:cubicBezTo>
                    <a:pt x="12831" y="2521"/>
                    <a:pt x="12809" y="2521"/>
                    <a:pt x="12787" y="2521"/>
                  </a:cubicBezTo>
                  <a:cubicBezTo>
                    <a:pt x="12434" y="2521"/>
                    <a:pt x="12110" y="2383"/>
                    <a:pt x="11761" y="2348"/>
                  </a:cubicBezTo>
                  <a:cubicBezTo>
                    <a:pt x="11670" y="2259"/>
                    <a:pt x="11553" y="2223"/>
                    <a:pt x="11427" y="2194"/>
                  </a:cubicBezTo>
                  <a:cubicBezTo>
                    <a:pt x="10848" y="2086"/>
                    <a:pt x="10280" y="1969"/>
                    <a:pt x="9710" y="1852"/>
                  </a:cubicBezTo>
                  <a:cubicBezTo>
                    <a:pt x="7183" y="1327"/>
                    <a:pt x="4670" y="777"/>
                    <a:pt x="2132" y="326"/>
                  </a:cubicBezTo>
                  <a:cubicBezTo>
                    <a:pt x="1427" y="200"/>
                    <a:pt x="722" y="1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4"/>
            <p:cNvSpPr/>
            <p:nvPr/>
          </p:nvSpPr>
          <p:spPr>
            <a:xfrm>
              <a:off x="2780175" y="2247175"/>
              <a:ext cx="130325" cy="19000"/>
            </a:xfrm>
            <a:custGeom>
              <a:avLst/>
              <a:gdLst/>
              <a:ahLst/>
              <a:cxnLst/>
              <a:rect l="l" t="t" r="r" b="b"/>
              <a:pathLst>
                <a:path w="5213" h="760" extrusionOk="0">
                  <a:moveTo>
                    <a:pt x="5174" y="0"/>
                  </a:moveTo>
                  <a:cubicBezTo>
                    <a:pt x="4386" y="0"/>
                    <a:pt x="3628" y="264"/>
                    <a:pt x="2847" y="362"/>
                  </a:cubicBezTo>
                  <a:cubicBezTo>
                    <a:pt x="1971" y="460"/>
                    <a:pt x="1104" y="633"/>
                    <a:pt x="217" y="659"/>
                  </a:cubicBezTo>
                  <a:cubicBezTo>
                    <a:pt x="137" y="668"/>
                    <a:pt x="55" y="659"/>
                    <a:pt x="1" y="742"/>
                  </a:cubicBezTo>
                  <a:cubicBezTo>
                    <a:pt x="118" y="750"/>
                    <a:pt x="237" y="750"/>
                    <a:pt x="354" y="759"/>
                  </a:cubicBezTo>
                  <a:cubicBezTo>
                    <a:pt x="1418" y="731"/>
                    <a:pt x="2468" y="542"/>
                    <a:pt x="3506" y="362"/>
                  </a:cubicBezTo>
                  <a:cubicBezTo>
                    <a:pt x="4085" y="271"/>
                    <a:pt x="4662" y="217"/>
                    <a:pt x="5212" y="0"/>
                  </a:cubicBezTo>
                  <a:cubicBezTo>
                    <a:pt x="5200" y="0"/>
                    <a:pt x="5187" y="0"/>
                    <a:pt x="5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4"/>
            <p:cNvSpPr/>
            <p:nvPr/>
          </p:nvSpPr>
          <p:spPr>
            <a:xfrm>
              <a:off x="2803000" y="2238125"/>
              <a:ext cx="113400" cy="21600"/>
            </a:xfrm>
            <a:custGeom>
              <a:avLst/>
              <a:gdLst/>
              <a:ahLst/>
              <a:cxnLst/>
              <a:rect l="l" t="t" r="r" b="b"/>
              <a:pathLst>
                <a:path w="4536" h="864" extrusionOk="0">
                  <a:moveTo>
                    <a:pt x="4535" y="0"/>
                  </a:moveTo>
                  <a:cubicBezTo>
                    <a:pt x="4453" y="9"/>
                    <a:pt x="4373" y="9"/>
                    <a:pt x="4290" y="20"/>
                  </a:cubicBezTo>
                  <a:cubicBezTo>
                    <a:pt x="3514" y="191"/>
                    <a:pt x="2727" y="345"/>
                    <a:pt x="1943" y="462"/>
                  </a:cubicBezTo>
                  <a:cubicBezTo>
                    <a:pt x="1292" y="562"/>
                    <a:pt x="651" y="659"/>
                    <a:pt x="0" y="759"/>
                  </a:cubicBezTo>
                  <a:cubicBezTo>
                    <a:pt x="0" y="787"/>
                    <a:pt x="9" y="822"/>
                    <a:pt x="9" y="859"/>
                  </a:cubicBezTo>
                  <a:cubicBezTo>
                    <a:pt x="27" y="862"/>
                    <a:pt x="44" y="864"/>
                    <a:pt x="62" y="864"/>
                  </a:cubicBezTo>
                  <a:cubicBezTo>
                    <a:pt x="184" y="864"/>
                    <a:pt x="289" y="786"/>
                    <a:pt x="417" y="779"/>
                  </a:cubicBezTo>
                  <a:cubicBezTo>
                    <a:pt x="1383" y="714"/>
                    <a:pt x="2331" y="516"/>
                    <a:pt x="3280" y="345"/>
                  </a:cubicBezTo>
                  <a:cubicBezTo>
                    <a:pt x="3703" y="271"/>
                    <a:pt x="4156" y="237"/>
                    <a:pt x="4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4"/>
            <p:cNvSpPr/>
            <p:nvPr/>
          </p:nvSpPr>
          <p:spPr>
            <a:xfrm>
              <a:off x="1870625" y="2356225"/>
              <a:ext cx="25975" cy="102550"/>
            </a:xfrm>
            <a:custGeom>
              <a:avLst/>
              <a:gdLst/>
              <a:ahLst/>
              <a:cxnLst/>
              <a:rect l="l" t="t" r="r" b="b"/>
              <a:pathLst>
                <a:path w="1039" h="4102" extrusionOk="0">
                  <a:moveTo>
                    <a:pt x="1038" y="0"/>
                  </a:moveTo>
                  <a:cubicBezTo>
                    <a:pt x="904" y="37"/>
                    <a:pt x="839" y="145"/>
                    <a:pt x="767" y="245"/>
                  </a:cubicBezTo>
                  <a:cubicBezTo>
                    <a:pt x="208" y="1058"/>
                    <a:pt x="0" y="1971"/>
                    <a:pt x="117" y="2927"/>
                  </a:cubicBezTo>
                  <a:cubicBezTo>
                    <a:pt x="163" y="3334"/>
                    <a:pt x="180" y="3794"/>
                    <a:pt x="533" y="4102"/>
                  </a:cubicBezTo>
                  <a:cubicBezTo>
                    <a:pt x="542" y="3976"/>
                    <a:pt x="470" y="3867"/>
                    <a:pt x="425" y="3750"/>
                  </a:cubicBezTo>
                  <a:cubicBezTo>
                    <a:pt x="145" y="2981"/>
                    <a:pt x="100" y="2205"/>
                    <a:pt x="334" y="1420"/>
                  </a:cubicBezTo>
                  <a:cubicBezTo>
                    <a:pt x="488" y="904"/>
                    <a:pt x="785" y="470"/>
                    <a:pt x="1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4"/>
            <p:cNvSpPr/>
            <p:nvPr/>
          </p:nvSpPr>
          <p:spPr>
            <a:xfrm>
              <a:off x="1862925" y="2370250"/>
              <a:ext cx="21050" cy="101650"/>
            </a:xfrm>
            <a:custGeom>
              <a:avLst/>
              <a:gdLst/>
              <a:ahLst/>
              <a:cxnLst/>
              <a:rect l="l" t="t" r="r" b="b"/>
              <a:pathLst>
                <a:path w="842" h="4066" extrusionOk="0">
                  <a:moveTo>
                    <a:pt x="651" y="1"/>
                  </a:moveTo>
                  <a:lnTo>
                    <a:pt x="651" y="1"/>
                  </a:lnTo>
                  <a:cubicBezTo>
                    <a:pt x="442" y="263"/>
                    <a:pt x="354" y="569"/>
                    <a:pt x="280" y="876"/>
                  </a:cubicBezTo>
                  <a:cubicBezTo>
                    <a:pt x="0" y="2014"/>
                    <a:pt x="128" y="3090"/>
                    <a:pt x="813" y="4065"/>
                  </a:cubicBezTo>
                  <a:cubicBezTo>
                    <a:pt x="841" y="3920"/>
                    <a:pt x="742" y="3803"/>
                    <a:pt x="679" y="3686"/>
                  </a:cubicBezTo>
                  <a:cubicBezTo>
                    <a:pt x="154" y="2593"/>
                    <a:pt x="74" y="1481"/>
                    <a:pt x="579" y="360"/>
                  </a:cubicBezTo>
                  <a:cubicBezTo>
                    <a:pt x="633" y="243"/>
                    <a:pt x="679" y="126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4"/>
            <p:cNvSpPr/>
            <p:nvPr/>
          </p:nvSpPr>
          <p:spPr>
            <a:xfrm>
              <a:off x="2945975" y="2221750"/>
              <a:ext cx="57350" cy="17100"/>
            </a:xfrm>
            <a:custGeom>
              <a:avLst/>
              <a:gdLst/>
              <a:ahLst/>
              <a:cxnLst/>
              <a:rect l="l" t="t" r="r" b="b"/>
              <a:pathLst>
                <a:path w="2294" h="684" extrusionOk="0">
                  <a:moveTo>
                    <a:pt x="2214" y="1"/>
                  </a:moveTo>
                  <a:cubicBezTo>
                    <a:pt x="2089" y="1"/>
                    <a:pt x="1968" y="32"/>
                    <a:pt x="1843" y="68"/>
                  </a:cubicBezTo>
                  <a:cubicBezTo>
                    <a:pt x="1418" y="213"/>
                    <a:pt x="993" y="339"/>
                    <a:pt x="568" y="475"/>
                  </a:cubicBezTo>
                  <a:cubicBezTo>
                    <a:pt x="379" y="530"/>
                    <a:pt x="152" y="512"/>
                    <a:pt x="0" y="684"/>
                  </a:cubicBezTo>
                  <a:cubicBezTo>
                    <a:pt x="794" y="538"/>
                    <a:pt x="1552" y="304"/>
                    <a:pt x="2294" y="5"/>
                  </a:cubicBezTo>
                  <a:cubicBezTo>
                    <a:pt x="2267" y="2"/>
                    <a:pt x="2241" y="1"/>
                    <a:pt x="2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4"/>
            <p:cNvSpPr/>
            <p:nvPr/>
          </p:nvSpPr>
          <p:spPr>
            <a:xfrm>
              <a:off x="2973075" y="2206750"/>
              <a:ext cx="50575" cy="17100"/>
            </a:xfrm>
            <a:custGeom>
              <a:avLst/>
              <a:gdLst/>
              <a:ahLst/>
              <a:cxnLst/>
              <a:rect l="l" t="t" r="r" b="b"/>
              <a:pathLst>
                <a:path w="2023" h="684" extrusionOk="0">
                  <a:moveTo>
                    <a:pt x="2023" y="0"/>
                  </a:moveTo>
                  <a:cubicBezTo>
                    <a:pt x="1335" y="200"/>
                    <a:pt x="659" y="408"/>
                    <a:pt x="0" y="679"/>
                  </a:cubicBezTo>
                  <a:cubicBezTo>
                    <a:pt x="35" y="682"/>
                    <a:pt x="71" y="683"/>
                    <a:pt x="106" y="683"/>
                  </a:cubicBezTo>
                  <a:cubicBezTo>
                    <a:pt x="179" y="683"/>
                    <a:pt x="252" y="675"/>
                    <a:pt x="325" y="651"/>
                  </a:cubicBezTo>
                  <a:cubicBezTo>
                    <a:pt x="813" y="488"/>
                    <a:pt x="1301" y="334"/>
                    <a:pt x="1788" y="163"/>
                  </a:cubicBezTo>
                  <a:cubicBezTo>
                    <a:pt x="1877" y="137"/>
                    <a:pt x="1977" y="109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4"/>
            <p:cNvSpPr/>
            <p:nvPr/>
          </p:nvSpPr>
          <p:spPr>
            <a:xfrm>
              <a:off x="781075" y="2832275"/>
              <a:ext cx="33675" cy="33900"/>
            </a:xfrm>
            <a:custGeom>
              <a:avLst/>
              <a:gdLst/>
              <a:ahLst/>
              <a:cxnLst/>
              <a:rect l="l" t="t" r="r" b="b"/>
              <a:pathLst>
                <a:path w="1347" h="1356" extrusionOk="0">
                  <a:moveTo>
                    <a:pt x="1346" y="0"/>
                  </a:moveTo>
                  <a:cubicBezTo>
                    <a:pt x="822" y="380"/>
                    <a:pt x="360" y="822"/>
                    <a:pt x="0" y="1355"/>
                  </a:cubicBezTo>
                  <a:cubicBezTo>
                    <a:pt x="496" y="948"/>
                    <a:pt x="956" y="505"/>
                    <a:pt x="1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4"/>
            <p:cNvSpPr/>
            <p:nvPr/>
          </p:nvSpPr>
          <p:spPr>
            <a:xfrm>
              <a:off x="785350" y="2836925"/>
              <a:ext cx="34100" cy="33525"/>
            </a:xfrm>
            <a:custGeom>
              <a:avLst/>
              <a:gdLst/>
              <a:ahLst/>
              <a:cxnLst/>
              <a:rect l="l" t="t" r="r" b="b"/>
              <a:pathLst>
                <a:path w="1364" h="1341" extrusionOk="0">
                  <a:moveTo>
                    <a:pt x="1330" y="0"/>
                  </a:moveTo>
                  <a:cubicBezTo>
                    <a:pt x="1223" y="0"/>
                    <a:pt x="1148" y="73"/>
                    <a:pt x="1076" y="148"/>
                  </a:cubicBezTo>
                  <a:cubicBezTo>
                    <a:pt x="768" y="465"/>
                    <a:pt x="451" y="781"/>
                    <a:pt x="135" y="1087"/>
                  </a:cubicBezTo>
                  <a:cubicBezTo>
                    <a:pt x="63" y="1160"/>
                    <a:pt x="0" y="1232"/>
                    <a:pt x="9" y="1340"/>
                  </a:cubicBezTo>
                  <a:cubicBezTo>
                    <a:pt x="488" y="924"/>
                    <a:pt x="913" y="456"/>
                    <a:pt x="1364" y="3"/>
                  </a:cubicBezTo>
                  <a:cubicBezTo>
                    <a:pt x="1352" y="1"/>
                    <a:pt x="1341" y="0"/>
                    <a:pt x="13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4"/>
            <p:cNvSpPr/>
            <p:nvPr/>
          </p:nvSpPr>
          <p:spPr>
            <a:xfrm>
              <a:off x="2916375" y="2227500"/>
              <a:ext cx="42025" cy="11350"/>
            </a:xfrm>
            <a:custGeom>
              <a:avLst/>
              <a:gdLst/>
              <a:ahLst/>
              <a:cxnLst/>
              <a:rect l="l" t="t" r="r" b="b"/>
              <a:pathLst>
                <a:path w="1681" h="454" extrusionOk="0">
                  <a:moveTo>
                    <a:pt x="1681" y="0"/>
                  </a:moveTo>
                  <a:lnTo>
                    <a:pt x="1681" y="0"/>
                  </a:lnTo>
                  <a:cubicBezTo>
                    <a:pt x="1110" y="109"/>
                    <a:pt x="551" y="245"/>
                    <a:pt x="0" y="434"/>
                  </a:cubicBezTo>
                  <a:cubicBezTo>
                    <a:pt x="56" y="447"/>
                    <a:pt x="111" y="453"/>
                    <a:pt x="165" y="453"/>
                  </a:cubicBezTo>
                  <a:cubicBezTo>
                    <a:pt x="332" y="453"/>
                    <a:pt x="494" y="399"/>
                    <a:pt x="651" y="345"/>
                  </a:cubicBezTo>
                  <a:cubicBezTo>
                    <a:pt x="993" y="228"/>
                    <a:pt x="1381" y="263"/>
                    <a:pt x="16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4"/>
            <p:cNvSpPr/>
            <p:nvPr/>
          </p:nvSpPr>
          <p:spPr>
            <a:xfrm>
              <a:off x="2118125" y="2662800"/>
              <a:ext cx="25500" cy="25375"/>
            </a:xfrm>
            <a:custGeom>
              <a:avLst/>
              <a:gdLst/>
              <a:ahLst/>
              <a:cxnLst/>
              <a:rect l="l" t="t" r="r" b="b"/>
              <a:pathLst>
                <a:path w="1020" h="1015" extrusionOk="0">
                  <a:moveTo>
                    <a:pt x="63" y="1"/>
                  </a:moveTo>
                  <a:cubicBezTo>
                    <a:pt x="42" y="1"/>
                    <a:pt x="21" y="2"/>
                    <a:pt x="1" y="5"/>
                  </a:cubicBezTo>
                  <a:cubicBezTo>
                    <a:pt x="326" y="356"/>
                    <a:pt x="660" y="701"/>
                    <a:pt x="1019" y="1015"/>
                  </a:cubicBezTo>
                  <a:cubicBezTo>
                    <a:pt x="894" y="564"/>
                    <a:pt x="460" y="384"/>
                    <a:pt x="198" y="50"/>
                  </a:cubicBezTo>
                  <a:cubicBezTo>
                    <a:pt x="165" y="12"/>
                    <a:pt x="115" y="1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4"/>
            <p:cNvSpPr/>
            <p:nvPr/>
          </p:nvSpPr>
          <p:spPr>
            <a:xfrm>
              <a:off x="2123050" y="2657700"/>
              <a:ext cx="25550" cy="25775"/>
            </a:xfrm>
            <a:custGeom>
              <a:avLst/>
              <a:gdLst/>
              <a:ahLst/>
              <a:cxnLst/>
              <a:rect l="l" t="t" r="r" b="b"/>
              <a:pathLst>
                <a:path w="1022" h="1031" extrusionOk="0">
                  <a:moveTo>
                    <a:pt x="1" y="1"/>
                  </a:moveTo>
                  <a:lnTo>
                    <a:pt x="1" y="1"/>
                  </a:lnTo>
                  <a:cubicBezTo>
                    <a:pt x="272" y="417"/>
                    <a:pt x="634" y="742"/>
                    <a:pt x="1022" y="1030"/>
                  </a:cubicBezTo>
                  <a:cubicBezTo>
                    <a:pt x="751" y="623"/>
                    <a:pt x="400" y="28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4"/>
            <p:cNvSpPr/>
            <p:nvPr/>
          </p:nvSpPr>
          <p:spPr>
            <a:xfrm>
              <a:off x="1883250" y="2471875"/>
              <a:ext cx="21050" cy="27775"/>
            </a:xfrm>
            <a:custGeom>
              <a:avLst/>
              <a:gdLst/>
              <a:ahLst/>
              <a:cxnLst/>
              <a:rect l="l" t="t" r="r" b="b"/>
              <a:pathLst>
                <a:path w="842" h="1111" extrusionOk="0">
                  <a:moveTo>
                    <a:pt x="0" y="0"/>
                  </a:moveTo>
                  <a:cubicBezTo>
                    <a:pt x="182" y="442"/>
                    <a:pt x="497" y="785"/>
                    <a:pt x="841" y="1110"/>
                  </a:cubicBezTo>
                  <a:cubicBezTo>
                    <a:pt x="670" y="659"/>
                    <a:pt x="317" y="34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4"/>
            <p:cNvSpPr/>
            <p:nvPr/>
          </p:nvSpPr>
          <p:spPr>
            <a:xfrm>
              <a:off x="2910250" y="2238825"/>
              <a:ext cx="35950" cy="8600"/>
            </a:xfrm>
            <a:custGeom>
              <a:avLst/>
              <a:gdLst/>
              <a:ahLst/>
              <a:cxnLst/>
              <a:rect l="l" t="t" r="r" b="b"/>
              <a:pathLst>
                <a:path w="1438" h="344" extrusionOk="0">
                  <a:moveTo>
                    <a:pt x="1438" y="1"/>
                  </a:moveTo>
                  <a:cubicBezTo>
                    <a:pt x="941" y="9"/>
                    <a:pt x="462" y="126"/>
                    <a:pt x="0" y="343"/>
                  </a:cubicBezTo>
                  <a:cubicBezTo>
                    <a:pt x="497" y="289"/>
                    <a:pt x="976" y="172"/>
                    <a:pt x="1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4"/>
            <p:cNvSpPr/>
            <p:nvPr/>
          </p:nvSpPr>
          <p:spPr>
            <a:xfrm>
              <a:off x="2154000" y="2700625"/>
              <a:ext cx="14925" cy="23275"/>
            </a:xfrm>
            <a:custGeom>
              <a:avLst/>
              <a:gdLst/>
              <a:ahLst/>
              <a:cxnLst/>
              <a:rect l="l" t="t" r="r" b="b"/>
              <a:pathLst>
                <a:path w="597" h="931" extrusionOk="0">
                  <a:moveTo>
                    <a:pt x="1" y="1"/>
                  </a:moveTo>
                  <a:lnTo>
                    <a:pt x="1" y="1"/>
                  </a:lnTo>
                  <a:cubicBezTo>
                    <a:pt x="172" y="326"/>
                    <a:pt x="371" y="640"/>
                    <a:pt x="597" y="931"/>
                  </a:cubicBezTo>
                  <a:cubicBezTo>
                    <a:pt x="506" y="551"/>
                    <a:pt x="334" y="22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4"/>
            <p:cNvSpPr/>
            <p:nvPr/>
          </p:nvSpPr>
          <p:spPr>
            <a:xfrm>
              <a:off x="1897925" y="2325975"/>
              <a:ext cx="17000" cy="17425"/>
            </a:xfrm>
            <a:custGeom>
              <a:avLst/>
              <a:gdLst/>
              <a:ahLst/>
              <a:cxnLst/>
              <a:rect l="l" t="t" r="r" b="b"/>
              <a:pathLst>
                <a:path w="680" h="697" extrusionOk="0">
                  <a:moveTo>
                    <a:pt x="679" y="0"/>
                  </a:moveTo>
                  <a:lnTo>
                    <a:pt x="679" y="0"/>
                  </a:lnTo>
                  <a:cubicBezTo>
                    <a:pt x="397" y="180"/>
                    <a:pt x="163" y="397"/>
                    <a:pt x="1" y="696"/>
                  </a:cubicBezTo>
                  <a:cubicBezTo>
                    <a:pt x="280" y="516"/>
                    <a:pt x="517" y="30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760025" y="2878775"/>
              <a:ext cx="10650" cy="14700"/>
            </a:xfrm>
            <a:custGeom>
              <a:avLst/>
              <a:gdLst/>
              <a:ahLst/>
              <a:cxnLst/>
              <a:rect l="l" t="t" r="r" b="b"/>
              <a:pathLst>
                <a:path w="426" h="588" extrusionOk="0">
                  <a:moveTo>
                    <a:pt x="426" y="0"/>
                  </a:moveTo>
                  <a:lnTo>
                    <a:pt x="426" y="0"/>
                  </a:lnTo>
                  <a:cubicBezTo>
                    <a:pt x="226" y="154"/>
                    <a:pt x="83" y="354"/>
                    <a:pt x="1" y="588"/>
                  </a:cubicBezTo>
                  <a:cubicBezTo>
                    <a:pt x="246" y="471"/>
                    <a:pt x="354" y="245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2143600" y="2687950"/>
              <a:ext cx="10425" cy="12925"/>
            </a:xfrm>
            <a:custGeom>
              <a:avLst/>
              <a:gdLst/>
              <a:ahLst/>
              <a:cxnLst/>
              <a:rect l="l" t="t" r="r" b="b"/>
              <a:pathLst>
                <a:path w="417" h="517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217"/>
                    <a:pt x="245" y="371"/>
                    <a:pt x="417" y="516"/>
                  </a:cubicBezTo>
                  <a:cubicBezTo>
                    <a:pt x="399" y="245"/>
                    <a:pt x="200" y="11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1883950" y="2458750"/>
              <a:ext cx="8375" cy="14925"/>
            </a:xfrm>
            <a:custGeom>
              <a:avLst/>
              <a:gdLst/>
              <a:ahLst/>
              <a:cxnLst/>
              <a:rect l="l" t="t" r="r" b="b"/>
              <a:pathLst>
                <a:path w="335" h="597" extrusionOk="0">
                  <a:moveTo>
                    <a:pt x="0" y="1"/>
                  </a:moveTo>
                  <a:lnTo>
                    <a:pt x="0" y="1"/>
                  </a:lnTo>
                  <a:cubicBezTo>
                    <a:pt x="35" y="235"/>
                    <a:pt x="109" y="462"/>
                    <a:pt x="334" y="597"/>
                  </a:cubicBezTo>
                  <a:cubicBezTo>
                    <a:pt x="271" y="371"/>
                    <a:pt x="163" y="17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4"/>
            <p:cNvSpPr/>
            <p:nvPr/>
          </p:nvSpPr>
          <p:spPr>
            <a:xfrm>
              <a:off x="1917125" y="2322825"/>
              <a:ext cx="13350" cy="10375"/>
            </a:xfrm>
            <a:custGeom>
              <a:avLst/>
              <a:gdLst/>
              <a:ahLst/>
              <a:cxnLst/>
              <a:rect l="l" t="t" r="r" b="b"/>
              <a:pathLst>
                <a:path w="534" h="415" extrusionOk="0">
                  <a:moveTo>
                    <a:pt x="533" y="1"/>
                  </a:moveTo>
                  <a:cubicBezTo>
                    <a:pt x="254" y="9"/>
                    <a:pt x="145" y="226"/>
                    <a:pt x="0" y="415"/>
                  </a:cubicBezTo>
                  <a:cubicBezTo>
                    <a:pt x="236" y="343"/>
                    <a:pt x="371" y="155"/>
                    <a:pt x="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4"/>
            <p:cNvSpPr/>
            <p:nvPr/>
          </p:nvSpPr>
          <p:spPr>
            <a:xfrm>
              <a:off x="2148375" y="2683225"/>
              <a:ext cx="10650" cy="12875"/>
            </a:xfrm>
            <a:custGeom>
              <a:avLst/>
              <a:gdLst/>
              <a:ahLst/>
              <a:cxnLst/>
              <a:rect l="l" t="t" r="r" b="b"/>
              <a:pathLst>
                <a:path w="426" h="515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272"/>
                    <a:pt x="226" y="397"/>
                    <a:pt x="425" y="514"/>
                  </a:cubicBezTo>
                  <a:cubicBezTo>
                    <a:pt x="343" y="298"/>
                    <a:pt x="189" y="13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4"/>
            <p:cNvSpPr/>
            <p:nvPr/>
          </p:nvSpPr>
          <p:spPr>
            <a:xfrm>
              <a:off x="770650" y="2866150"/>
              <a:ext cx="10450" cy="12650"/>
            </a:xfrm>
            <a:custGeom>
              <a:avLst/>
              <a:gdLst/>
              <a:ahLst/>
              <a:cxnLst/>
              <a:rect l="l" t="t" r="r" b="b"/>
              <a:pathLst>
                <a:path w="418" h="506" extrusionOk="0">
                  <a:moveTo>
                    <a:pt x="417" y="0"/>
                  </a:moveTo>
                  <a:lnTo>
                    <a:pt x="417" y="0"/>
                  </a:lnTo>
                  <a:cubicBezTo>
                    <a:pt x="235" y="135"/>
                    <a:pt x="72" y="280"/>
                    <a:pt x="1" y="505"/>
                  </a:cubicBezTo>
                  <a:cubicBezTo>
                    <a:pt x="192" y="379"/>
                    <a:pt x="398" y="262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4"/>
            <p:cNvSpPr/>
            <p:nvPr/>
          </p:nvSpPr>
          <p:spPr>
            <a:xfrm>
              <a:off x="1898350" y="2482000"/>
              <a:ext cx="10650" cy="12700"/>
            </a:xfrm>
            <a:custGeom>
              <a:avLst/>
              <a:gdLst/>
              <a:ahLst/>
              <a:cxnLst/>
              <a:rect l="l" t="t" r="r" b="b"/>
              <a:pathLst>
                <a:path w="426" h="508" extrusionOk="0">
                  <a:moveTo>
                    <a:pt x="1" y="1"/>
                  </a:moveTo>
                  <a:cubicBezTo>
                    <a:pt x="38" y="263"/>
                    <a:pt x="237" y="380"/>
                    <a:pt x="426" y="508"/>
                  </a:cubicBezTo>
                  <a:cubicBezTo>
                    <a:pt x="346" y="291"/>
                    <a:pt x="192" y="12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4"/>
            <p:cNvSpPr/>
            <p:nvPr/>
          </p:nvSpPr>
          <p:spPr>
            <a:xfrm>
              <a:off x="1896350" y="2345650"/>
              <a:ext cx="8375" cy="10850"/>
            </a:xfrm>
            <a:custGeom>
              <a:avLst/>
              <a:gdLst/>
              <a:ahLst/>
              <a:cxnLst/>
              <a:rect l="l" t="t" r="r" b="b"/>
              <a:pathLst>
                <a:path w="335" h="434" extrusionOk="0">
                  <a:moveTo>
                    <a:pt x="335" y="0"/>
                  </a:moveTo>
                  <a:cubicBezTo>
                    <a:pt x="172" y="98"/>
                    <a:pt x="1" y="198"/>
                    <a:pt x="1" y="434"/>
                  </a:cubicBezTo>
                  <a:cubicBezTo>
                    <a:pt x="146" y="315"/>
                    <a:pt x="289" y="198"/>
                    <a:pt x="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4"/>
            <p:cNvSpPr/>
            <p:nvPr/>
          </p:nvSpPr>
          <p:spPr>
            <a:xfrm>
              <a:off x="1888875" y="2343150"/>
              <a:ext cx="9075" cy="10650"/>
            </a:xfrm>
            <a:custGeom>
              <a:avLst/>
              <a:gdLst/>
              <a:ahLst/>
              <a:cxnLst/>
              <a:rect l="l" t="t" r="r" b="b"/>
              <a:pathLst>
                <a:path w="363" h="426" extrusionOk="0">
                  <a:moveTo>
                    <a:pt x="363" y="1"/>
                  </a:moveTo>
                  <a:lnTo>
                    <a:pt x="363" y="1"/>
                  </a:lnTo>
                  <a:cubicBezTo>
                    <a:pt x="200" y="109"/>
                    <a:pt x="92" y="263"/>
                    <a:pt x="1" y="426"/>
                  </a:cubicBezTo>
                  <a:cubicBezTo>
                    <a:pt x="200" y="352"/>
                    <a:pt x="363" y="243"/>
                    <a:pt x="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4"/>
            <p:cNvSpPr/>
            <p:nvPr/>
          </p:nvSpPr>
          <p:spPr>
            <a:xfrm>
              <a:off x="2958150" y="2223425"/>
              <a:ext cx="14925" cy="4650"/>
            </a:xfrm>
            <a:custGeom>
              <a:avLst/>
              <a:gdLst/>
              <a:ahLst/>
              <a:cxnLst/>
              <a:rect l="l" t="t" r="r" b="b"/>
              <a:pathLst>
                <a:path w="597" h="186" extrusionOk="0">
                  <a:moveTo>
                    <a:pt x="597" y="1"/>
                  </a:moveTo>
                  <a:lnTo>
                    <a:pt x="597" y="1"/>
                  </a:lnTo>
                  <a:cubicBezTo>
                    <a:pt x="389" y="12"/>
                    <a:pt x="189" y="55"/>
                    <a:pt x="1" y="174"/>
                  </a:cubicBezTo>
                  <a:cubicBezTo>
                    <a:pt x="47" y="181"/>
                    <a:pt x="93" y="185"/>
                    <a:pt x="138" y="185"/>
                  </a:cubicBezTo>
                  <a:cubicBezTo>
                    <a:pt x="310" y="185"/>
                    <a:pt x="468" y="130"/>
                    <a:pt x="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4"/>
            <p:cNvSpPr/>
            <p:nvPr/>
          </p:nvSpPr>
          <p:spPr>
            <a:xfrm>
              <a:off x="774950" y="2872700"/>
              <a:ext cx="8625" cy="10375"/>
            </a:xfrm>
            <a:custGeom>
              <a:avLst/>
              <a:gdLst/>
              <a:ahLst/>
              <a:cxnLst/>
              <a:rect l="l" t="t" r="r" b="b"/>
              <a:pathLst>
                <a:path w="345" h="415" extrusionOk="0">
                  <a:moveTo>
                    <a:pt x="345" y="0"/>
                  </a:moveTo>
                  <a:cubicBezTo>
                    <a:pt x="182" y="98"/>
                    <a:pt x="20" y="198"/>
                    <a:pt x="0" y="414"/>
                  </a:cubicBezTo>
                  <a:cubicBezTo>
                    <a:pt x="171" y="326"/>
                    <a:pt x="299" y="189"/>
                    <a:pt x="3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4"/>
            <p:cNvSpPr/>
            <p:nvPr/>
          </p:nvSpPr>
          <p:spPr>
            <a:xfrm>
              <a:off x="2058500" y="2248925"/>
              <a:ext cx="662800" cy="21425"/>
            </a:xfrm>
            <a:custGeom>
              <a:avLst/>
              <a:gdLst/>
              <a:ahLst/>
              <a:cxnLst/>
              <a:rect l="l" t="t" r="r" b="b"/>
              <a:pathLst>
                <a:path w="26512" h="857" extrusionOk="0">
                  <a:moveTo>
                    <a:pt x="7134" y="1"/>
                  </a:moveTo>
                  <a:cubicBezTo>
                    <a:pt x="5867" y="1"/>
                    <a:pt x="4598" y="40"/>
                    <a:pt x="3333" y="165"/>
                  </a:cubicBezTo>
                  <a:cubicBezTo>
                    <a:pt x="2503" y="238"/>
                    <a:pt x="1670" y="318"/>
                    <a:pt x="849" y="444"/>
                  </a:cubicBezTo>
                  <a:cubicBezTo>
                    <a:pt x="586" y="490"/>
                    <a:pt x="281" y="444"/>
                    <a:pt x="1" y="672"/>
                  </a:cubicBezTo>
                  <a:cubicBezTo>
                    <a:pt x="91" y="672"/>
                    <a:pt x="161" y="680"/>
                    <a:pt x="222" y="680"/>
                  </a:cubicBezTo>
                  <a:cubicBezTo>
                    <a:pt x="252" y="680"/>
                    <a:pt x="280" y="678"/>
                    <a:pt x="307" y="672"/>
                  </a:cubicBezTo>
                  <a:cubicBezTo>
                    <a:pt x="894" y="572"/>
                    <a:pt x="1482" y="490"/>
                    <a:pt x="2069" y="401"/>
                  </a:cubicBezTo>
                  <a:cubicBezTo>
                    <a:pt x="2927" y="273"/>
                    <a:pt x="3784" y="201"/>
                    <a:pt x="4634" y="193"/>
                  </a:cubicBezTo>
                  <a:cubicBezTo>
                    <a:pt x="5765" y="188"/>
                    <a:pt x="6897" y="152"/>
                    <a:pt x="8028" y="152"/>
                  </a:cubicBezTo>
                  <a:cubicBezTo>
                    <a:pt x="8938" y="152"/>
                    <a:pt x="9847" y="175"/>
                    <a:pt x="10758" y="256"/>
                  </a:cubicBezTo>
                  <a:cubicBezTo>
                    <a:pt x="11328" y="301"/>
                    <a:pt x="11896" y="282"/>
                    <a:pt x="12466" y="318"/>
                  </a:cubicBezTo>
                  <a:cubicBezTo>
                    <a:pt x="13450" y="390"/>
                    <a:pt x="14434" y="436"/>
                    <a:pt x="15419" y="498"/>
                  </a:cubicBezTo>
                  <a:cubicBezTo>
                    <a:pt x="16340" y="553"/>
                    <a:pt x="17252" y="626"/>
                    <a:pt x="18174" y="661"/>
                  </a:cubicBezTo>
                  <a:cubicBezTo>
                    <a:pt x="19438" y="715"/>
                    <a:pt x="20704" y="789"/>
                    <a:pt x="21968" y="834"/>
                  </a:cubicBezTo>
                  <a:cubicBezTo>
                    <a:pt x="22509" y="851"/>
                    <a:pt x="23053" y="856"/>
                    <a:pt x="23596" y="856"/>
                  </a:cubicBezTo>
                  <a:cubicBezTo>
                    <a:pt x="24466" y="856"/>
                    <a:pt x="25336" y="843"/>
                    <a:pt x="26203" y="843"/>
                  </a:cubicBezTo>
                  <a:cubicBezTo>
                    <a:pt x="26244" y="843"/>
                    <a:pt x="26287" y="848"/>
                    <a:pt x="26328" y="848"/>
                  </a:cubicBezTo>
                  <a:cubicBezTo>
                    <a:pt x="26398" y="848"/>
                    <a:pt x="26465" y="834"/>
                    <a:pt x="26511" y="761"/>
                  </a:cubicBezTo>
                  <a:cubicBezTo>
                    <a:pt x="26484" y="756"/>
                    <a:pt x="26456" y="754"/>
                    <a:pt x="26428" y="754"/>
                  </a:cubicBezTo>
                  <a:cubicBezTo>
                    <a:pt x="26346" y="754"/>
                    <a:pt x="26261" y="769"/>
                    <a:pt x="26177" y="769"/>
                  </a:cubicBezTo>
                  <a:cubicBezTo>
                    <a:pt x="26089" y="769"/>
                    <a:pt x="26003" y="752"/>
                    <a:pt x="25924" y="680"/>
                  </a:cubicBezTo>
                  <a:cubicBezTo>
                    <a:pt x="25652" y="673"/>
                    <a:pt x="25379" y="670"/>
                    <a:pt x="25107" y="670"/>
                  </a:cubicBezTo>
                  <a:cubicBezTo>
                    <a:pt x="24479" y="670"/>
                    <a:pt x="23849" y="684"/>
                    <a:pt x="23219" y="684"/>
                  </a:cubicBezTo>
                  <a:cubicBezTo>
                    <a:pt x="22544" y="684"/>
                    <a:pt x="21868" y="668"/>
                    <a:pt x="21191" y="598"/>
                  </a:cubicBezTo>
                  <a:cubicBezTo>
                    <a:pt x="20541" y="535"/>
                    <a:pt x="19880" y="572"/>
                    <a:pt x="19230" y="527"/>
                  </a:cubicBezTo>
                  <a:cubicBezTo>
                    <a:pt x="18146" y="455"/>
                    <a:pt x="17062" y="410"/>
                    <a:pt x="15978" y="355"/>
                  </a:cubicBezTo>
                  <a:cubicBezTo>
                    <a:pt x="14994" y="301"/>
                    <a:pt x="14009" y="238"/>
                    <a:pt x="13025" y="184"/>
                  </a:cubicBezTo>
                  <a:cubicBezTo>
                    <a:pt x="11454" y="93"/>
                    <a:pt x="9873" y="39"/>
                    <a:pt x="8302" y="11"/>
                  </a:cubicBezTo>
                  <a:cubicBezTo>
                    <a:pt x="7913" y="5"/>
                    <a:pt x="7524" y="1"/>
                    <a:pt x="7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4"/>
            <p:cNvSpPr/>
            <p:nvPr/>
          </p:nvSpPr>
          <p:spPr>
            <a:xfrm>
              <a:off x="1377650" y="2722375"/>
              <a:ext cx="409425" cy="76700"/>
            </a:xfrm>
            <a:custGeom>
              <a:avLst/>
              <a:gdLst/>
              <a:ahLst/>
              <a:cxnLst/>
              <a:rect l="l" t="t" r="r" b="b"/>
              <a:pathLst>
                <a:path w="16377" h="3068" extrusionOk="0">
                  <a:moveTo>
                    <a:pt x="94" y="0"/>
                  </a:moveTo>
                  <a:cubicBezTo>
                    <a:pt x="49" y="0"/>
                    <a:pt x="14" y="30"/>
                    <a:pt x="0" y="132"/>
                  </a:cubicBezTo>
                  <a:cubicBezTo>
                    <a:pt x="40" y="124"/>
                    <a:pt x="80" y="121"/>
                    <a:pt x="119" y="121"/>
                  </a:cubicBezTo>
                  <a:cubicBezTo>
                    <a:pt x="312" y="121"/>
                    <a:pt x="502" y="200"/>
                    <a:pt x="696" y="223"/>
                  </a:cubicBezTo>
                  <a:cubicBezTo>
                    <a:pt x="1455" y="312"/>
                    <a:pt x="2214" y="431"/>
                    <a:pt x="2981" y="520"/>
                  </a:cubicBezTo>
                  <a:cubicBezTo>
                    <a:pt x="3445" y="572"/>
                    <a:pt x="3900" y="721"/>
                    <a:pt x="4370" y="721"/>
                  </a:cubicBezTo>
                  <a:cubicBezTo>
                    <a:pt x="4395" y="721"/>
                    <a:pt x="4420" y="720"/>
                    <a:pt x="4445" y="720"/>
                  </a:cubicBezTo>
                  <a:cubicBezTo>
                    <a:pt x="4570" y="746"/>
                    <a:pt x="4690" y="782"/>
                    <a:pt x="4815" y="800"/>
                  </a:cubicBezTo>
                  <a:cubicBezTo>
                    <a:pt x="5836" y="982"/>
                    <a:pt x="6857" y="1153"/>
                    <a:pt x="7876" y="1342"/>
                  </a:cubicBezTo>
                  <a:cubicBezTo>
                    <a:pt x="9196" y="1604"/>
                    <a:pt x="10506" y="1875"/>
                    <a:pt x="11824" y="2146"/>
                  </a:cubicBezTo>
                  <a:cubicBezTo>
                    <a:pt x="13287" y="2454"/>
                    <a:pt x="14742" y="2762"/>
                    <a:pt x="16205" y="3067"/>
                  </a:cubicBezTo>
                  <a:cubicBezTo>
                    <a:pt x="16242" y="2996"/>
                    <a:pt x="16305" y="2987"/>
                    <a:pt x="16376" y="2987"/>
                  </a:cubicBezTo>
                  <a:cubicBezTo>
                    <a:pt x="16359" y="2968"/>
                    <a:pt x="16342" y="2933"/>
                    <a:pt x="16313" y="2933"/>
                  </a:cubicBezTo>
                  <a:cubicBezTo>
                    <a:pt x="15329" y="2734"/>
                    <a:pt x="14336" y="2534"/>
                    <a:pt x="13350" y="2317"/>
                  </a:cubicBezTo>
                  <a:cubicBezTo>
                    <a:pt x="12032" y="2029"/>
                    <a:pt x="10705" y="1767"/>
                    <a:pt x="9376" y="1504"/>
                  </a:cubicBezTo>
                  <a:cubicBezTo>
                    <a:pt x="8230" y="1279"/>
                    <a:pt x="7091" y="1071"/>
                    <a:pt x="5945" y="874"/>
                  </a:cubicBezTo>
                  <a:cubicBezTo>
                    <a:pt x="5565" y="811"/>
                    <a:pt x="5158" y="800"/>
                    <a:pt x="4787" y="637"/>
                  </a:cubicBezTo>
                  <a:cubicBezTo>
                    <a:pt x="4748" y="642"/>
                    <a:pt x="4708" y="644"/>
                    <a:pt x="4669" y="644"/>
                  </a:cubicBezTo>
                  <a:cubicBezTo>
                    <a:pt x="4459" y="644"/>
                    <a:pt x="4253" y="587"/>
                    <a:pt x="4048" y="548"/>
                  </a:cubicBezTo>
                  <a:cubicBezTo>
                    <a:pt x="3343" y="440"/>
                    <a:pt x="2639" y="312"/>
                    <a:pt x="1934" y="232"/>
                  </a:cubicBezTo>
                  <a:cubicBezTo>
                    <a:pt x="1394" y="180"/>
                    <a:pt x="856" y="51"/>
                    <a:pt x="318" y="51"/>
                  </a:cubicBezTo>
                  <a:cubicBezTo>
                    <a:pt x="297" y="51"/>
                    <a:pt x="275" y="51"/>
                    <a:pt x="254" y="52"/>
                  </a:cubicBezTo>
                  <a:cubicBezTo>
                    <a:pt x="199" y="33"/>
                    <a:pt x="141" y="0"/>
                    <a:pt x="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4"/>
            <p:cNvSpPr/>
            <p:nvPr/>
          </p:nvSpPr>
          <p:spPr>
            <a:xfrm>
              <a:off x="1016100" y="2712625"/>
              <a:ext cx="367925" cy="25675"/>
            </a:xfrm>
            <a:custGeom>
              <a:avLst/>
              <a:gdLst/>
              <a:ahLst/>
              <a:cxnLst/>
              <a:rect l="l" t="t" r="r" b="b"/>
              <a:pathLst>
                <a:path w="14717" h="1027" extrusionOk="0">
                  <a:moveTo>
                    <a:pt x="8255" y="1"/>
                  </a:moveTo>
                  <a:cubicBezTo>
                    <a:pt x="7349" y="1"/>
                    <a:pt x="6442" y="33"/>
                    <a:pt x="5538" y="117"/>
                  </a:cubicBezTo>
                  <a:cubicBezTo>
                    <a:pt x="5158" y="151"/>
                    <a:pt x="4790" y="151"/>
                    <a:pt x="4419" y="197"/>
                  </a:cubicBezTo>
                  <a:cubicBezTo>
                    <a:pt x="3632" y="297"/>
                    <a:pt x="2856" y="405"/>
                    <a:pt x="2080" y="522"/>
                  </a:cubicBezTo>
                  <a:cubicBezTo>
                    <a:pt x="1375" y="631"/>
                    <a:pt x="688" y="784"/>
                    <a:pt x="1" y="1001"/>
                  </a:cubicBezTo>
                  <a:cubicBezTo>
                    <a:pt x="53" y="1013"/>
                    <a:pt x="104" y="1027"/>
                    <a:pt x="151" y="1027"/>
                  </a:cubicBezTo>
                  <a:cubicBezTo>
                    <a:pt x="171" y="1027"/>
                    <a:pt x="190" y="1024"/>
                    <a:pt x="209" y="1019"/>
                  </a:cubicBezTo>
                  <a:cubicBezTo>
                    <a:pt x="1356" y="756"/>
                    <a:pt x="2513" y="550"/>
                    <a:pt x="3686" y="422"/>
                  </a:cubicBezTo>
                  <a:cubicBezTo>
                    <a:pt x="4608" y="314"/>
                    <a:pt x="5529" y="206"/>
                    <a:pt x="6459" y="188"/>
                  </a:cubicBezTo>
                  <a:cubicBezTo>
                    <a:pt x="7043" y="181"/>
                    <a:pt x="7628" y="178"/>
                    <a:pt x="8212" y="178"/>
                  </a:cubicBezTo>
                  <a:cubicBezTo>
                    <a:pt x="9011" y="178"/>
                    <a:pt x="9811" y="183"/>
                    <a:pt x="10615" y="188"/>
                  </a:cubicBezTo>
                  <a:cubicBezTo>
                    <a:pt x="11120" y="197"/>
                    <a:pt x="11636" y="260"/>
                    <a:pt x="12149" y="288"/>
                  </a:cubicBezTo>
                  <a:cubicBezTo>
                    <a:pt x="12919" y="323"/>
                    <a:pt x="13695" y="442"/>
                    <a:pt x="14462" y="522"/>
                  </a:cubicBezTo>
                  <a:cubicBezTo>
                    <a:pt x="14498" y="451"/>
                    <a:pt x="14557" y="439"/>
                    <a:pt x="14619" y="439"/>
                  </a:cubicBezTo>
                  <a:cubicBezTo>
                    <a:pt x="14652" y="439"/>
                    <a:pt x="14685" y="442"/>
                    <a:pt x="14716" y="442"/>
                  </a:cubicBezTo>
                  <a:cubicBezTo>
                    <a:pt x="14679" y="388"/>
                    <a:pt x="14634" y="360"/>
                    <a:pt x="14571" y="360"/>
                  </a:cubicBezTo>
                  <a:cubicBezTo>
                    <a:pt x="13966" y="342"/>
                    <a:pt x="13361" y="242"/>
                    <a:pt x="12756" y="197"/>
                  </a:cubicBezTo>
                  <a:cubicBezTo>
                    <a:pt x="11824" y="125"/>
                    <a:pt x="10894" y="63"/>
                    <a:pt x="9964" y="34"/>
                  </a:cubicBezTo>
                  <a:cubicBezTo>
                    <a:pt x="9395" y="13"/>
                    <a:pt x="8825" y="1"/>
                    <a:pt x="82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" name="Google Shape;1092;p44"/>
          <p:cNvGrpSpPr/>
          <p:nvPr/>
        </p:nvGrpSpPr>
        <p:grpSpPr>
          <a:xfrm flipH="1">
            <a:off x="-3000899" y="117399"/>
            <a:ext cx="5305952" cy="2412694"/>
            <a:chOff x="1006958" y="238102"/>
            <a:chExt cx="4651488" cy="2115100"/>
          </a:xfrm>
        </p:grpSpPr>
        <p:sp>
          <p:nvSpPr>
            <p:cNvPr id="1093" name="Google Shape;1093;p44"/>
            <p:cNvSpPr/>
            <p:nvPr/>
          </p:nvSpPr>
          <p:spPr>
            <a:xfrm>
              <a:off x="1006958" y="397451"/>
              <a:ext cx="1384165" cy="1765236"/>
            </a:xfrm>
            <a:custGeom>
              <a:avLst/>
              <a:gdLst/>
              <a:ahLst/>
              <a:cxnLst/>
              <a:rect l="l" t="t" r="r" b="b"/>
              <a:pathLst>
                <a:path w="66355" h="84623" extrusionOk="0">
                  <a:moveTo>
                    <a:pt x="54924" y="321"/>
                  </a:moveTo>
                  <a:cubicBezTo>
                    <a:pt x="58964" y="321"/>
                    <a:pt x="62715" y="2238"/>
                    <a:pt x="64431" y="5314"/>
                  </a:cubicBezTo>
                  <a:cubicBezTo>
                    <a:pt x="65848" y="7846"/>
                    <a:pt x="66021" y="11251"/>
                    <a:pt x="64918" y="14903"/>
                  </a:cubicBezTo>
                  <a:cubicBezTo>
                    <a:pt x="63350" y="20124"/>
                    <a:pt x="59691" y="25098"/>
                    <a:pt x="53741" y="30106"/>
                  </a:cubicBezTo>
                  <a:cubicBezTo>
                    <a:pt x="47760" y="35141"/>
                    <a:pt x="40936" y="39199"/>
                    <a:pt x="34200" y="43052"/>
                  </a:cubicBezTo>
                  <a:cubicBezTo>
                    <a:pt x="29251" y="34580"/>
                    <a:pt x="29332" y="23249"/>
                    <a:pt x="34392" y="14843"/>
                  </a:cubicBezTo>
                  <a:cubicBezTo>
                    <a:pt x="36136" y="11952"/>
                    <a:pt x="38478" y="9228"/>
                    <a:pt x="41571" y="6516"/>
                  </a:cubicBezTo>
                  <a:cubicBezTo>
                    <a:pt x="45617" y="2972"/>
                    <a:pt x="49389" y="988"/>
                    <a:pt x="53100" y="454"/>
                  </a:cubicBezTo>
                  <a:cubicBezTo>
                    <a:pt x="53709" y="368"/>
                    <a:pt x="54317" y="321"/>
                    <a:pt x="54924" y="321"/>
                  </a:cubicBezTo>
                  <a:close/>
                  <a:moveTo>
                    <a:pt x="54921" y="0"/>
                  </a:moveTo>
                  <a:cubicBezTo>
                    <a:pt x="54303" y="0"/>
                    <a:pt x="53679" y="44"/>
                    <a:pt x="53054" y="134"/>
                  </a:cubicBezTo>
                  <a:cubicBezTo>
                    <a:pt x="49275" y="675"/>
                    <a:pt x="45449" y="2685"/>
                    <a:pt x="41350" y="6276"/>
                  </a:cubicBezTo>
                  <a:cubicBezTo>
                    <a:pt x="38238" y="9000"/>
                    <a:pt x="35874" y="11751"/>
                    <a:pt x="34112" y="14676"/>
                  </a:cubicBezTo>
                  <a:cubicBezTo>
                    <a:pt x="28992" y="23175"/>
                    <a:pt x="28918" y="34639"/>
                    <a:pt x="33911" y="43212"/>
                  </a:cubicBezTo>
                  <a:cubicBezTo>
                    <a:pt x="33198" y="43621"/>
                    <a:pt x="32490" y="44028"/>
                    <a:pt x="31782" y="44428"/>
                  </a:cubicBezTo>
                  <a:cubicBezTo>
                    <a:pt x="28764" y="46144"/>
                    <a:pt x="25646" y="47920"/>
                    <a:pt x="22635" y="49750"/>
                  </a:cubicBezTo>
                  <a:cubicBezTo>
                    <a:pt x="16866" y="53254"/>
                    <a:pt x="10383" y="57668"/>
                    <a:pt x="6043" y="63811"/>
                  </a:cubicBezTo>
                  <a:cubicBezTo>
                    <a:pt x="1396" y="70381"/>
                    <a:pt x="1" y="78353"/>
                    <a:pt x="2404" y="84622"/>
                  </a:cubicBezTo>
                  <a:lnTo>
                    <a:pt x="2712" y="84502"/>
                  </a:lnTo>
                  <a:cubicBezTo>
                    <a:pt x="340" y="78332"/>
                    <a:pt x="1723" y="70481"/>
                    <a:pt x="6303" y="63997"/>
                  </a:cubicBezTo>
                  <a:cubicBezTo>
                    <a:pt x="10617" y="57908"/>
                    <a:pt x="17067" y="53516"/>
                    <a:pt x="22808" y="50022"/>
                  </a:cubicBezTo>
                  <a:cubicBezTo>
                    <a:pt x="25813" y="48200"/>
                    <a:pt x="28925" y="46425"/>
                    <a:pt x="31942" y="44715"/>
                  </a:cubicBezTo>
                  <a:cubicBezTo>
                    <a:pt x="39461" y="40435"/>
                    <a:pt x="47232" y="36015"/>
                    <a:pt x="53950" y="30360"/>
                  </a:cubicBezTo>
                  <a:cubicBezTo>
                    <a:pt x="59951" y="25305"/>
                    <a:pt x="63644" y="20278"/>
                    <a:pt x="65232" y="14996"/>
                  </a:cubicBezTo>
                  <a:cubicBezTo>
                    <a:pt x="66354" y="11258"/>
                    <a:pt x="66175" y="7766"/>
                    <a:pt x="64718" y="5154"/>
                  </a:cubicBezTo>
                  <a:cubicBezTo>
                    <a:pt x="62946" y="1975"/>
                    <a:pt x="59078" y="0"/>
                    <a:pt x="549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4"/>
            <p:cNvSpPr/>
            <p:nvPr/>
          </p:nvSpPr>
          <p:spPr>
            <a:xfrm>
              <a:off x="1125192" y="238102"/>
              <a:ext cx="1421922" cy="1951182"/>
            </a:xfrm>
            <a:custGeom>
              <a:avLst/>
              <a:gdLst/>
              <a:ahLst/>
              <a:cxnLst/>
              <a:rect l="l" t="t" r="r" b="b"/>
              <a:pathLst>
                <a:path w="68165" h="93537" extrusionOk="0">
                  <a:moveTo>
                    <a:pt x="49837" y="0"/>
                  </a:moveTo>
                  <a:cubicBezTo>
                    <a:pt x="46163" y="0"/>
                    <a:pt x="42286" y="855"/>
                    <a:pt x="38480" y="2538"/>
                  </a:cubicBezTo>
                  <a:cubicBezTo>
                    <a:pt x="28992" y="6738"/>
                    <a:pt x="21473" y="15585"/>
                    <a:pt x="18869" y="25627"/>
                  </a:cubicBezTo>
                  <a:cubicBezTo>
                    <a:pt x="16419" y="35035"/>
                    <a:pt x="18182" y="45531"/>
                    <a:pt x="23583" y="53710"/>
                  </a:cubicBezTo>
                  <a:lnTo>
                    <a:pt x="23858" y="53529"/>
                  </a:lnTo>
                  <a:cubicBezTo>
                    <a:pt x="18502" y="45430"/>
                    <a:pt x="16754" y="35027"/>
                    <a:pt x="19183" y="25707"/>
                  </a:cubicBezTo>
                  <a:cubicBezTo>
                    <a:pt x="21768" y="15766"/>
                    <a:pt x="29213" y="6999"/>
                    <a:pt x="38613" y="2839"/>
                  </a:cubicBezTo>
                  <a:cubicBezTo>
                    <a:pt x="42375" y="1171"/>
                    <a:pt x="46209" y="325"/>
                    <a:pt x="49840" y="325"/>
                  </a:cubicBezTo>
                  <a:cubicBezTo>
                    <a:pt x="52079" y="325"/>
                    <a:pt x="54241" y="647"/>
                    <a:pt x="56260" y="1296"/>
                  </a:cubicBezTo>
                  <a:cubicBezTo>
                    <a:pt x="62343" y="3259"/>
                    <a:pt x="66910" y="8387"/>
                    <a:pt x="67623" y="14069"/>
                  </a:cubicBezTo>
                  <a:cubicBezTo>
                    <a:pt x="67831" y="15726"/>
                    <a:pt x="67751" y="17575"/>
                    <a:pt x="67376" y="19711"/>
                  </a:cubicBezTo>
                  <a:cubicBezTo>
                    <a:pt x="66790" y="23063"/>
                    <a:pt x="65675" y="26287"/>
                    <a:pt x="64051" y="29292"/>
                  </a:cubicBezTo>
                  <a:cubicBezTo>
                    <a:pt x="58537" y="39528"/>
                    <a:pt x="47607" y="46117"/>
                    <a:pt x="38827" y="51405"/>
                  </a:cubicBezTo>
                  <a:cubicBezTo>
                    <a:pt x="37512" y="52200"/>
                    <a:pt x="36196" y="52989"/>
                    <a:pt x="34881" y="53783"/>
                  </a:cubicBezTo>
                  <a:lnTo>
                    <a:pt x="33620" y="54537"/>
                  </a:lnTo>
                  <a:cubicBezTo>
                    <a:pt x="32637" y="55131"/>
                    <a:pt x="31657" y="55726"/>
                    <a:pt x="30674" y="56314"/>
                  </a:cubicBezTo>
                  <a:cubicBezTo>
                    <a:pt x="29660" y="56927"/>
                    <a:pt x="28638" y="57541"/>
                    <a:pt x="27623" y="58156"/>
                  </a:cubicBezTo>
                  <a:lnTo>
                    <a:pt x="21287" y="61975"/>
                  </a:lnTo>
                  <a:cubicBezTo>
                    <a:pt x="15839" y="65260"/>
                    <a:pt x="9663" y="68986"/>
                    <a:pt x="5663" y="74520"/>
                  </a:cubicBezTo>
                  <a:cubicBezTo>
                    <a:pt x="2071" y="79488"/>
                    <a:pt x="1" y="87555"/>
                    <a:pt x="3934" y="93537"/>
                  </a:cubicBezTo>
                  <a:lnTo>
                    <a:pt x="4207" y="93363"/>
                  </a:lnTo>
                  <a:cubicBezTo>
                    <a:pt x="361" y="87507"/>
                    <a:pt x="2398" y="79589"/>
                    <a:pt x="5923" y="74714"/>
                  </a:cubicBezTo>
                  <a:cubicBezTo>
                    <a:pt x="9889" y="69226"/>
                    <a:pt x="16033" y="65521"/>
                    <a:pt x="21454" y="62249"/>
                  </a:cubicBezTo>
                  <a:lnTo>
                    <a:pt x="27790" y="58437"/>
                  </a:lnTo>
                  <a:cubicBezTo>
                    <a:pt x="28804" y="57822"/>
                    <a:pt x="29827" y="57208"/>
                    <a:pt x="30841" y="56594"/>
                  </a:cubicBezTo>
                  <a:cubicBezTo>
                    <a:pt x="31823" y="56006"/>
                    <a:pt x="32804" y="55411"/>
                    <a:pt x="33786" y="54817"/>
                  </a:cubicBezTo>
                  <a:lnTo>
                    <a:pt x="35047" y="54064"/>
                  </a:lnTo>
                  <a:cubicBezTo>
                    <a:pt x="36363" y="53269"/>
                    <a:pt x="37678" y="52481"/>
                    <a:pt x="38994" y="51686"/>
                  </a:cubicBezTo>
                  <a:cubicBezTo>
                    <a:pt x="47807" y="46372"/>
                    <a:pt x="58778" y="39762"/>
                    <a:pt x="64338" y="29446"/>
                  </a:cubicBezTo>
                  <a:cubicBezTo>
                    <a:pt x="65974" y="26407"/>
                    <a:pt x="67102" y="23156"/>
                    <a:pt x="67697" y="19764"/>
                  </a:cubicBezTo>
                  <a:cubicBezTo>
                    <a:pt x="68078" y="17594"/>
                    <a:pt x="68165" y="15718"/>
                    <a:pt x="67952" y="14029"/>
                  </a:cubicBezTo>
                  <a:cubicBezTo>
                    <a:pt x="67216" y="8226"/>
                    <a:pt x="62563" y="2986"/>
                    <a:pt x="56360" y="990"/>
                  </a:cubicBezTo>
                  <a:cubicBezTo>
                    <a:pt x="54307" y="328"/>
                    <a:pt x="52111" y="0"/>
                    <a:pt x="49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4"/>
            <p:cNvSpPr/>
            <p:nvPr/>
          </p:nvSpPr>
          <p:spPr>
            <a:xfrm>
              <a:off x="1700970" y="1451507"/>
              <a:ext cx="3777663" cy="890430"/>
            </a:xfrm>
            <a:custGeom>
              <a:avLst/>
              <a:gdLst/>
              <a:ahLst/>
              <a:cxnLst/>
              <a:rect l="l" t="t" r="r" b="b"/>
              <a:pathLst>
                <a:path w="181096" h="42686" extrusionOk="0">
                  <a:moveTo>
                    <a:pt x="209" y="0"/>
                  </a:moveTo>
                  <a:lnTo>
                    <a:pt x="0" y="253"/>
                  </a:lnTo>
                  <a:cubicBezTo>
                    <a:pt x="10684" y="9041"/>
                    <a:pt x="24245" y="13975"/>
                    <a:pt x="38178" y="14148"/>
                  </a:cubicBezTo>
                  <a:cubicBezTo>
                    <a:pt x="38444" y="14151"/>
                    <a:pt x="38711" y="14153"/>
                    <a:pt x="38977" y="14153"/>
                  </a:cubicBezTo>
                  <a:cubicBezTo>
                    <a:pt x="44132" y="14153"/>
                    <a:pt x="49406" y="13550"/>
                    <a:pt x="54504" y="12961"/>
                  </a:cubicBezTo>
                  <a:cubicBezTo>
                    <a:pt x="59546" y="12382"/>
                    <a:pt x="64679" y="11790"/>
                    <a:pt x="69754" y="11790"/>
                  </a:cubicBezTo>
                  <a:cubicBezTo>
                    <a:pt x="74343" y="11790"/>
                    <a:pt x="78886" y="12274"/>
                    <a:pt x="83274" y="13688"/>
                  </a:cubicBezTo>
                  <a:cubicBezTo>
                    <a:pt x="86940" y="14863"/>
                    <a:pt x="90432" y="16686"/>
                    <a:pt x="93803" y="18441"/>
                  </a:cubicBezTo>
                  <a:cubicBezTo>
                    <a:pt x="97135" y="20178"/>
                    <a:pt x="100574" y="21974"/>
                    <a:pt x="104198" y="23162"/>
                  </a:cubicBezTo>
                  <a:cubicBezTo>
                    <a:pt x="108945" y="24719"/>
                    <a:pt x="113910" y="25227"/>
                    <a:pt x="118938" y="25227"/>
                  </a:cubicBezTo>
                  <a:cubicBezTo>
                    <a:pt x="123765" y="25227"/>
                    <a:pt x="128650" y="24759"/>
                    <a:pt x="133457" y="24298"/>
                  </a:cubicBezTo>
                  <a:cubicBezTo>
                    <a:pt x="138199" y="23842"/>
                    <a:pt x="143010" y="23380"/>
                    <a:pt x="147746" y="23380"/>
                  </a:cubicBezTo>
                  <a:cubicBezTo>
                    <a:pt x="153972" y="23380"/>
                    <a:pt x="160067" y="24179"/>
                    <a:pt x="165700" y="26841"/>
                  </a:cubicBezTo>
                  <a:cubicBezTo>
                    <a:pt x="172443" y="30027"/>
                    <a:pt x="177944" y="35802"/>
                    <a:pt x="180795" y="42686"/>
                  </a:cubicBezTo>
                  <a:lnTo>
                    <a:pt x="181096" y="42558"/>
                  </a:lnTo>
                  <a:cubicBezTo>
                    <a:pt x="178212" y="35602"/>
                    <a:pt x="172656" y="29765"/>
                    <a:pt x="165839" y="26548"/>
                  </a:cubicBezTo>
                  <a:cubicBezTo>
                    <a:pt x="160148" y="23858"/>
                    <a:pt x="154007" y="23053"/>
                    <a:pt x="147741" y="23053"/>
                  </a:cubicBezTo>
                  <a:cubicBezTo>
                    <a:pt x="142994" y="23053"/>
                    <a:pt x="138175" y="23515"/>
                    <a:pt x="133424" y="23969"/>
                  </a:cubicBezTo>
                  <a:cubicBezTo>
                    <a:pt x="128623" y="24432"/>
                    <a:pt x="123740" y="24903"/>
                    <a:pt x="118919" y="24903"/>
                  </a:cubicBezTo>
                  <a:cubicBezTo>
                    <a:pt x="113925" y="24903"/>
                    <a:pt x="108998" y="24398"/>
                    <a:pt x="104299" y="22856"/>
                  </a:cubicBezTo>
                  <a:cubicBezTo>
                    <a:pt x="100700" y="21673"/>
                    <a:pt x="97268" y="19883"/>
                    <a:pt x="93957" y="18154"/>
                  </a:cubicBezTo>
                  <a:cubicBezTo>
                    <a:pt x="90571" y="16385"/>
                    <a:pt x="87067" y="14563"/>
                    <a:pt x="83375" y="13374"/>
                  </a:cubicBezTo>
                  <a:cubicBezTo>
                    <a:pt x="78950" y="11952"/>
                    <a:pt x="74379" y="11466"/>
                    <a:pt x="69764" y="11466"/>
                  </a:cubicBezTo>
                  <a:cubicBezTo>
                    <a:pt x="64671" y="11466"/>
                    <a:pt x="59526" y="12058"/>
                    <a:pt x="54470" y="12640"/>
                  </a:cubicBezTo>
                  <a:cubicBezTo>
                    <a:pt x="49376" y="13224"/>
                    <a:pt x="44119" y="13833"/>
                    <a:pt x="38976" y="13833"/>
                  </a:cubicBezTo>
                  <a:cubicBezTo>
                    <a:pt x="38712" y="13833"/>
                    <a:pt x="38449" y="13831"/>
                    <a:pt x="38186" y="13828"/>
                  </a:cubicBezTo>
                  <a:cubicBezTo>
                    <a:pt x="24325" y="13655"/>
                    <a:pt x="10831" y="8746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4"/>
            <p:cNvSpPr/>
            <p:nvPr/>
          </p:nvSpPr>
          <p:spPr>
            <a:xfrm>
              <a:off x="1825775" y="1376432"/>
              <a:ext cx="3832670" cy="976769"/>
            </a:xfrm>
            <a:custGeom>
              <a:avLst/>
              <a:gdLst/>
              <a:ahLst/>
              <a:cxnLst/>
              <a:rect l="l" t="t" r="r" b="b"/>
              <a:pathLst>
                <a:path w="183733" h="46825" extrusionOk="0">
                  <a:moveTo>
                    <a:pt x="241" y="0"/>
                  </a:moveTo>
                  <a:lnTo>
                    <a:pt x="1" y="221"/>
                  </a:lnTo>
                  <a:cubicBezTo>
                    <a:pt x="5595" y="6271"/>
                    <a:pt x="14362" y="10142"/>
                    <a:pt x="24691" y="11111"/>
                  </a:cubicBezTo>
                  <a:cubicBezTo>
                    <a:pt x="26820" y="11313"/>
                    <a:pt x="28959" y="11398"/>
                    <a:pt x="31102" y="11398"/>
                  </a:cubicBezTo>
                  <a:cubicBezTo>
                    <a:pt x="36954" y="11398"/>
                    <a:pt x="42825" y="10764"/>
                    <a:pt x="48555" y="10142"/>
                  </a:cubicBezTo>
                  <a:cubicBezTo>
                    <a:pt x="50617" y="9922"/>
                    <a:pt x="52761" y="9689"/>
                    <a:pt x="54863" y="9488"/>
                  </a:cubicBezTo>
                  <a:cubicBezTo>
                    <a:pt x="58357" y="9162"/>
                    <a:pt x="62064" y="8903"/>
                    <a:pt x="65845" y="8903"/>
                  </a:cubicBezTo>
                  <a:cubicBezTo>
                    <a:pt x="72129" y="8903"/>
                    <a:pt x="78615" y="9619"/>
                    <a:pt x="84656" y="11932"/>
                  </a:cubicBezTo>
                  <a:cubicBezTo>
                    <a:pt x="87553" y="13041"/>
                    <a:pt x="90372" y="14523"/>
                    <a:pt x="93088" y="15959"/>
                  </a:cubicBezTo>
                  <a:cubicBezTo>
                    <a:pt x="97047" y="18042"/>
                    <a:pt x="101133" y="20205"/>
                    <a:pt x="105561" y="21239"/>
                  </a:cubicBezTo>
                  <a:cubicBezTo>
                    <a:pt x="107934" y="21794"/>
                    <a:pt x="110335" y="22015"/>
                    <a:pt x="112745" y="22015"/>
                  </a:cubicBezTo>
                  <a:cubicBezTo>
                    <a:pt x="117530" y="22015"/>
                    <a:pt x="122352" y="21144"/>
                    <a:pt x="127067" y="20292"/>
                  </a:cubicBezTo>
                  <a:cubicBezTo>
                    <a:pt x="131259" y="19531"/>
                    <a:pt x="135600" y="18749"/>
                    <a:pt x="139866" y="18582"/>
                  </a:cubicBezTo>
                  <a:cubicBezTo>
                    <a:pt x="140397" y="18561"/>
                    <a:pt x="140929" y="18551"/>
                    <a:pt x="141460" y="18551"/>
                  </a:cubicBezTo>
                  <a:cubicBezTo>
                    <a:pt x="159323" y="18551"/>
                    <a:pt x="176786" y="30225"/>
                    <a:pt x="183433" y="46825"/>
                  </a:cubicBezTo>
                  <a:lnTo>
                    <a:pt x="183732" y="46705"/>
                  </a:lnTo>
                  <a:cubicBezTo>
                    <a:pt x="177043" y="29987"/>
                    <a:pt x="159466" y="18223"/>
                    <a:pt x="141474" y="18223"/>
                  </a:cubicBezTo>
                  <a:cubicBezTo>
                    <a:pt x="140934" y="18223"/>
                    <a:pt x="140394" y="18234"/>
                    <a:pt x="139853" y="18255"/>
                  </a:cubicBezTo>
                  <a:cubicBezTo>
                    <a:pt x="135567" y="18422"/>
                    <a:pt x="131213" y="19210"/>
                    <a:pt x="127013" y="19971"/>
                  </a:cubicBezTo>
                  <a:cubicBezTo>
                    <a:pt x="122316" y="20820"/>
                    <a:pt x="117512" y="21686"/>
                    <a:pt x="112754" y="21686"/>
                  </a:cubicBezTo>
                  <a:cubicBezTo>
                    <a:pt x="110363" y="21686"/>
                    <a:pt x="107984" y="21468"/>
                    <a:pt x="105635" y="20918"/>
                  </a:cubicBezTo>
                  <a:cubicBezTo>
                    <a:pt x="101254" y="19898"/>
                    <a:pt x="97182" y="17747"/>
                    <a:pt x="93242" y="15664"/>
                  </a:cubicBezTo>
                  <a:cubicBezTo>
                    <a:pt x="90511" y="14228"/>
                    <a:pt x="87694" y="12740"/>
                    <a:pt x="84776" y="11624"/>
                  </a:cubicBezTo>
                  <a:cubicBezTo>
                    <a:pt x="78695" y="9298"/>
                    <a:pt x="72176" y="8578"/>
                    <a:pt x="65863" y="8578"/>
                  </a:cubicBezTo>
                  <a:cubicBezTo>
                    <a:pt x="62064" y="8578"/>
                    <a:pt x="58340" y="8839"/>
                    <a:pt x="54830" y="9168"/>
                  </a:cubicBezTo>
                  <a:cubicBezTo>
                    <a:pt x="52727" y="9362"/>
                    <a:pt x="50583" y="9596"/>
                    <a:pt x="48514" y="9822"/>
                  </a:cubicBezTo>
                  <a:cubicBezTo>
                    <a:pt x="42789" y="10439"/>
                    <a:pt x="36920" y="11074"/>
                    <a:pt x="31073" y="11074"/>
                  </a:cubicBezTo>
                  <a:cubicBezTo>
                    <a:pt x="28949" y="11074"/>
                    <a:pt x="26828" y="10990"/>
                    <a:pt x="24718" y="10791"/>
                  </a:cubicBezTo>
                  <a:cubicBezTo>
                    <a:pt x="14469" y="9822"/>
                    <a:pt x="5776" y="599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8" name="Google Shape;1098;p45"/>
          <p:cNvPicPr preferRelativeResize="0"/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 rot="-9659388">
            <a:off x="-1153286" y="-1296705"/>
            <a:ext cx="5636500" cy="424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45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4176070" flipH="1">
            <a:off x="-744252" y="919118"/>
            <a:ext cx="4480776" cy="585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45"/>
          <p:cNvPicPr preferRelativeResize="0"/>
          <p:nvPr/>
        </p:nvPicPr>
        <p:blipFill>
          <a:blip r:embed="rId4">
            <a:alphaModFix amt="71000"/>
          </a:blip>
          <a:stretch>
            <a:fillRect/>
          </a:stretch>
        </p:blipFill>
        <p:spPr>
          <a:xfrm rot="7679238" flipH="1">
            <a:off x="5519884" y="-1396454"/>
            <a:ext cx="3768483" cy="424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1" name="Google Shape;1101;p45"/>
          <p:cNvPicPr preferRelativeResize="0"/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 rot="2699992" flipH="1">
            <a:off x="3991994" y="660307"/>
            <a:ext cx="7299037" cy="549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p45"/>
          <p:cNvPicPr preferRelativeResize="0"/>
          <p:nvPr/>
        </p:nvPicPr>
        <p:blipFill>
          <a:blip r:embed="rId5">
            <a:alphaModFix amt="79000"/>
          </a:blip>
          <a:stretch>
            <a:fillRect/>
          </a:stretch>
        </p:blipFill>
        <p:spPr>
          <a:xfrm rot="5400000" flipH="1">
            <a:off x="4465712" y="2062781"/>
            <a:ext cx="2031025" cy="472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p45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-8099998" flipH="1">
            <a:off x="2432045" y="-984780"/>
            <a:ext cx="3768485" cy="42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p45"/>
          <p:cNvPicPr preferRelativeResize="0"/>
          <p:nvPr/>
        </p:nvPicPr>
        <p:blipFill>
          <a:blip r:embed="rId6">
            <a:alphaModFix amt="79000"/>
          </a:blip>
          <a:stretch>
            <a:fillRect/>
          </a:stretch>
        </p:blipFill>
        <p:spPr>
          <a:xfrm rot="10800000" flipH="1">
            <a:off x="138053" y="1635169"/>
            <a:ext cx="2516620" cy="424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2"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" name="Google Shape;1106;p46"/>
          <p:cNvPicPr preferRelativeResize="0"/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 rot="1140611">
            <a:off x="3079632" y="-992296"/>
            <a:ext cx="8079793" cy="6085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" name="Google Shape;1107;p46"/>
          <p:cNvPicPr preferRelativeResize="0"/>
          <p:nvPr/>
        </p:nvPicPr>
        <p:blipFill>
          <a:blip r:embed="rId3">
            <a:alphaModFix amt="49000"/>
          </a:blip>
          <a:stretch>
            <a:fillRect/>
          </a:stretch>
        </p:blipFill>
        <p:spPr>
          <a:xfrm rot="6299995" flipH="1">
            <a:off x="-2379943" y="-1960294"/>
            <a:ext cx="5703018" cy="745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46"/>
          <p:cNvPicPr preferRelativeResize="0"/>
          <p:nvPr/>
        </p:nvPicPr>
        <p:blipFill>
          <a:blip r:embed="rId4">
            <a:alphaModFix amt="79000"/>
          </a:blip>
          <a:stretch>
            <a:fillRect/>
          </a:stretch>
        </p:blipFill>
        <p:spPr>
          <a:xfrm rot="-3565589">
            <a:off x="-1735116" y="1728596"/>
            <a:ext cx="5091265" cy="566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46"/>
          <p:cNvPicPr preferRelativeResize="0"/>
          <p:nvPr/>
        </p:nvPicPr>
        <p:blipFill>
          <a:blip r:embed="rId5">
            <a:alphaModFix amt="79000"/>
          </a:blip>
          <a:stretch>
            <a:fillRect/>
          </a:stretch>
        </p:blipFill>
        <p:spPr>
          <a:xfrm rot="-5400009">
            <a:off x="1543894" y="-266833"/>
            <a:ext cx="4040366" cy="940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Google Shape;1110;p46"/>
          <p:cNvPicPr preferRelativeResize="0"/>
          <p:nvPr/>
        </p:nvPicPr>
        <p:blipFill>
          <a:blip r:embed="rId6">
            <a:alphaModFix amt="57000"/>
          </a:blip>
          <a:stretch>
            <a:fillRect/>
          </a:stretch>
        </p:blipFill>
        <p:spPr>
          <a:xfrm rot="2699998">
            <a:off x="271218" y="-2071399"/>
            <a:ext cx="1848301" cy="5270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1" name="Google Shape;1111;p46"/>
          <p:cNvGrpSpPr/>
          <p:nvPr/>
        </p:nvGrpSpPr>
        <p:grpSpPr>
          <a:xfrm rot="2700000">
            <a:off x="4884969" y="-1654159"/>
            <a:ext cx="5110902" cy="2803230"/>
            <a:chOff x="2351825" y="-39975"/>
            <a:chExt cx="2254775" cy="1236700"/>
          </a:xfrm>
        </p:grpSpPr>
        <p:sp>
          <p:nvSpPr>
            <p:cNvPr id="1112" name="Google Shape;1112;p46"/>
            <p:cNvSpPr/>
            <p:nvPr/>
          </p:nvSpPr>
          <p:spPr>
            <a:xfrm>
              <a:off x="2351825" y="930200"/>
              <a:ext cx="1067450" cy="266525"/>
            </a:xfrm>
            <a:custGeom>
              <a:avLst/>
              <a:gdLst/>
              <a:ahLst/>
              <a:cxnLst/>
              <a:rect l="l" t="t" r="r" b="b"/>
              <a:pathLst>
                <a:path w="42698" h="10661" extrusionOk="0">
                  <a:moveTo>
                    <a:pt x="38388" y="4842"/>
                  </a:moveTo>
                  <a:lnTo>
                    <a:pt x="38388" y="4842"/>
                  </a:lnTo>
                  <a:cubicBezTo>
                    <a:pt x="38390" y="4844"/>
                    <a:pt x="38391" y="4845"/>
                    <a:pt x="38393" y="4847"/>
                  </a:cubicBezTo>
                  <a:lnTo>
                    <a:pt x="38393" y="4847"/>
                  </a:lnTo>
                  <a:cubicBezTo>
                    <a:pt x="38395" y="4848"/>
                    <a:pt x="38397" y="4850"/>
                    <a:pt x="38399" y="4851"/>
                  </a:cubicBezTo>
                  <a:lnTo>
                    <a:pt x="38388" y="4842"/>
                  </a:lnTo>
                  <a:close/>
                  <a:moveTo>
                    <a:pt x="24115" y="1"/>
                  </a:moveTo>
                  <a:cubicBezTo>
                    <a:pt x="21616" y="1"/>
                    <a:pt x="19178" y="458"/>
                    <a:pt x="16801" y="1220"/>
                  </a:cubicBezTo>
                  <a:cubicBezTo>
                    <a:pt x="11615" y="2865"/>
                    <a:pt x="6838" y="5339"/>
                    <a:pt x="2367" y="8428"/>
                  </a:cubicBezTo>
                  <a:cubicBezTo>
                    <a:pt x="1572" y="8980"/>
                    <a:pt x="796" y="9577"/>
                    <a:pt x="0" y="10153"/>
                  </a:cubicBezTo>
                  <a:lnTo>
                    <a:pt x="0" y="10661"/>
                  </a:lnTo>
                  <a:cubicBezTo>
                    <a:pt x="3144" y="8122"/>
                    <a:pt x="6558" y="6034"/>
                    <a:pt x="10180" y="4283"/>
                  </a:cubicBezTo>
                  <a:cubicBezTo>
                    <a:pt x="13315" y="2757"/>
                    <a:pt x="16539" y="1465"/>
                    <a:pt x="19981" y="786"/>
                  </a:cubicBezTo>
                  <a:cubicBezTo>
                    <a:pt x="21360" y="513"/>
                    <a:pt x="22734" y="373"/>
                    <a:pt x="24109" y="373"/>
                  </a:cubicBezTo>
                  <a:cubicBezTo>
                    <a:pt x="25507" y="373"/>
                    <a:pt x="26905" y="518"/>
                    <a:pt x="28308" y="814"/>
                  </a:cubicBezTo>
                  <a:cubicBezTo>
                    <a:pt x="30792" y="1348"/>
                    <a:pt x="33088" y="2349"/>
                    <a:pt x="35318" y="3524"/>
                  </a:cubicBezTo>
                  <a:cubicBezTo>
                    <a:pt x="36112" y="3940"/>
                    <a:pt x="36899" y="4363"/>
                    <a:pt x="37684" y="4788"/>
                  </a:cubicBezTo>
                  <a:cubicBezTo>
                    <a:pt x="37892" y="4896"/>
                    <a:pt x="38117" y="4959"/>
                    <a:pt x="38291" y="5133"/>
                  </a:cubicBezTo>
                  <a:lnTo>
                    <a:pt x="38280" y="5133"/>
                  </a:lnTo>
                  <a:cubicBezTo>
                    <a:pt x="38476" y="5239"/>
                    <a:pt x="38706" y="5294"/>
                    <a:pt x="38869" y="5467"/>
                  </a:cubicBezTo>
                  <a:lnTo>
                    <a:pt x="38869" y="5467"/>
                  </a:lnTo>
                  <a:cubicBezTo>
                    <a:pt x="38868" y="5467"/>
                    <a:pt x="38868" y="5467"/>
                    <a:pt x="38867" y="5466"/>
                  </a:cubicBezTo>
                  <a:lnTo>
                    <a:pt x="38867" y="5466"/>
                  </a:lnTo>
                  <a:lnTo>
                    <a:pt x="38876" y="5475"/>
                  </a:lnTo>
                  <a:cubicBezTo>
                    <a:pt x="38873" y="5472"/>
                    <a:pt x="38871" y="5470"/>
                    <a:pt x="38869" y="5467"/>
                  </a:cubicBezTo>
                  <a:lnTo>
                    <a:pt x="38869" y="5467"/>
                  </a:lnTo>
                  <a:cubicBezTo>
                    <a:pt x="39076" y="5575"/>
                    <a:pt x="39301" y="5638"/>
                    <a:pt x="39463" y="5809"/>
                  </a:cubicBezTo>
                  <a:lnTo>
                    <a:pt x="39463" y="5800"/>
                  </a:lnTo>
                  <a:cubicBezTo>
                    <a:pt x="39663" y="5909"/>
                    <a:pt x="39888" y="5972"/>
                    <a:pt x="40059" y="6143"/>
                  </a:cubicBezTo>
                  <a:lnTo>
                    <a:pt x="40051" y="6134"/>
                  </a:lnTo>
                  <a:lnTo>
                    <a:pt x="40051" y="6134"/>
                  </a:lnTo>
                  <a:cubicBezTo>
                    <a:pt x="40304" y="6279"/>
                    <a:pt x="40593" y="6360"/>
                    <a:pt x="40810" y="6559"/>
                  </a:cubicBezTo>
                  <a:cubicBezTo>
                    <a:pt x="41334" y="6821"/>
                    <a:pt x="41867" y="7084"/>
                    <a:pt x="42399" y="7344"/>
                  </a:cubicBezTo>
                  <a:cubicBezTo>
                    <a:pt x="42470" y="7384"/>
                    <a:pt x="42549" y="7433"/>
                    <a:pt x="42605" y="7433"/>
                  </a:cubicBezTo>
                  <a:cubicBezTo>
                    <a:pt x="42664" y="7433"/>
                    <a:pt x="42697" y="7380"/>
                    <a:pt x="42670" y="7209"/>
                  </a:cubicBezTo>
                  <a:cubicBezTo>
                    <a:pt x="42552" y="7164"/>
                    <a:pt x="42427" y="7138"/>
                    <a:pt x="42336" y="7047"/>
                  </a:cubicBezTo>
                  <a:cubicBezTo>
                    <a:pt x="41614" y="6639"/>
                    <a:pt x="40838" y="6334"/>
                    <a:pt x="40159" y="5854"/>
                  </a:cubicBezTo>
                  <a:lnTo>
                    <a:pt x="40159" y="5863"/>
                  </a:lnTo>
                  <a:cubicBezTo>
                    <a:pt x="39960" y="5746"/>
                    <a:pt x="39734" y="5692"/>
                    <a:pt x="39563" y="5521"/>
                  </a:cubicBezTo>
                  <a:lnTo>
                    <a:pt x="39572" y="5521"/>
                  </a:lnTo>
                  <a:cubicBezTo>
                    <a:pt x="39374" y="5412"/>
                    <a:pt x="39147" y="5358"/>
                    <a:pt x="38976" y="5187"/>
                  </a:cubicBezTo>
                  <a:lnTo>
                    <a:pt x="38984" y="5187"/>
                  </a:lnTo>
                  <a:cubicBezTo>
                    <a:pt x="38789" y="5079"/>
                    <a:pt x="38555" y="5025"/>
                    <a:pt x="38393" y="4847"/>
                  </a:cubicBezTo>
                  <a:lnTo>
                    <a:pt x="38393" y="4847"/>
                  </a:lnTo>
                  <a:cubicBezTo>
                    <a:pt x="38195" y="4733"/>
                    <a:pt x="37964" y="4686"/>
                    <a:pt x="37803" y="4500"/>
                  </a:cubicBezTo>
                  <a:cubicBezTo>
                    <a:pt x="37757" y="4463"/>
                    <a:pt x="37720" y="4428"/>
                    <a:pt x="37675" y="4400"/>
                  </a:cubicBezTo>
                  <a:cubicBezTo>
                    <a:pt x="36040" y="3470"/>
                    <a:pt x="34397" y="2585"/>
                    <a:pt x="32672" y="1844"/>
                  </a:cubicBezTo>
                  <a:cubicBezTo>
                    <a:pt x="29988" y="678"/>
                    <a:pt x="27189" y="19"/>
                    <a:pt x="24254" y="1"/>
                  </a:cubicBezTo>
                  <a:cubicBezTo>
                    <a:pt x="24207" y="1"/>
                    <a:pt x="24161" y="1"/>
                    <a:pt x="24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6"/>
            <p:cNvSpPr/>
            <p:nvPr/>
          </p:nvSpPr>
          <p:spPr>
            <a:xfrm>
              <a:off x="3747575" y="39625"/>
              <a:ext cx="854950" cy="420025"/>
            </a:xfrm>
            <a:custGeom>
              <a:avLst/>
              <a:gdLst/>
              <a:ahLst/>
              <a:cxnLst/>
              <a:rect l="l" t="t" r="r" b="b"/>
              <a:pathLst>
                <a:path w="34198" h="16801" extrusionOk="0">
                  <a:moveTo>
                    <a:pt x="24550" y="14336"/>
                  </a:moveTo>
                  <a:cubicBezTo>
                    <a:pt x="24552" y="14336"/>
                    <a:pt x="24559" y="14342"/>
                    <a:pt x="24561" y="14353"/>
                  </a:cubicBezTo>
                  <a:lnTo>
                    <a:pt x="24561" y="14353"/>
                  </a:lnTo>
                  <a:cubicBezTo>
                    <a:pt x="24561" y="14353"/>
                    <a:pt x="24560" y="14352"/>
                    <a:pt x="24560" y="14352"/>
                  </a:cubicBezTo>
                  <a:cubicBezTo>
                    <a:pt x="24549" y="14341"/>
                    <a:pt x="24548" y="14336"/>
                    <a:pt x="24550" y="14336"/>
                  </a:cubicBezTo>
                  <a:close/>
                  <a:moveTo>
                    <a:pt x="24560" y="14370"/>
                  </a:moveTo>
                  <a:cubicBezTo>
                    <a:pt x="24555" y="14385"/>
                    <a:pt x="24538" y="14405"/>
                    <a:pt x="24497" y="14425"/>
                  </a:cubicBezTo>
                  <a:cubicBezTo>
                    <a:pt x="22348" y="15402"/>
                    <a:pt x="20047" y="15964"/>
                    <a:pt x="17679" y="16269"/>
                  </a:cubicBezTo>
                  <a:lnTo>
                    <a:pt x="17679" y="16269"/>
                  </a:lnTo>
                  <a:cubicBezTo>
                    <a:pt x="18890" y="16110"/>
                    <a:pt x="20092" y="15881"/>
                    <a:pt x="21282" y="15563"/>
                  </a:cubicBezTo>
                  <a:cubicBezTo>
                    <a:pt x="22403" y="15264"/>
                    <a:pt x="23495" y="14885"/>
                    <a:pt x="24542" y="14388"/>
                  </a:cubicBezTo>
                  <a:cubicBezTo>
                    <a:pt x="24550" y="14381"/>
                    <a:pt x="24556" y="14375"/>
                    <a:pt x="24560" y="14370"/>
                  </a:cubicBezTo>
                  <a:close/>
                  <a:moveTo>
                    <a:pt x="3939" y="16294"/>
                  </a:moveTo>
                  <a:cubicBezTo>
                    <a:pt x="4111" y="16294"/>
                    <a:pt x="4283" y="16305"/>
                    <a:pt x="4453" y="16348"/>
                  </a:cubicBezTo>
                  <a:cubicBezTo>
                    <a:pt x="4454" y="16348"/>
                    <a:pt x="4456" y="16349"/>
                    <a:pt x="4457" y="16349"/>
                  </a:cubicBezTo>
                  <a:lnTo>
                    <a:pt x="4457" y="16349"/>
                  </a:lnTo>
                  <a:cubicBezTo>
                    <a:pt x="4178" y="16322"/>
                    <a:pt x="3900" y="16307"/>
                    <a:pt x="3623" y="16302"/>
                  </a:cubicBezTo>
                  <a:lnTo>
                    <a:pt x="3623" y="16302"/>
                  </a:lnTo>
                  <a:cubicBezTo>
                    <a:pt x="3728" y="16298"/>
                    <a:pt x="3834" y="16294"/>
                    <a:pt x="3939" y="16294"/>
                  </a:cubicBezTo>
                  <a:close/>
                  <a:moveTo>
                    <a:pt x="2540" y="16298"/>
                  </a:moveTo>
                  <a:cubicBezTo>
                    <a:pt x="2651" y="16298"/>
                    <a:pt x="2761" y="16304"/>
                    <a:pt x="2871" y="16304"/>
                  </a:cubicBezTo>
                  <a:cubicBezTo>
                    <a:pt x="2902" y="16304"/>
                    <a:pt x="2933" y="16304"/>
                    <a:pt x="2964" y="16303"/>
                  </a:cubicBezTo>
                  <a:lnTo>
                    <a:pt x="3114" y="16303"/>
                  </a:lnTo>
                  <a:cubicBezTo>
                    <a:pt x="2538" y="16314"/>
                    <a:pt x="1964" y="16361"/>
                    <a:pt x="1385" y="16416"/>
                  </a:cubicBezTo>
                  <a:lnTo>
                    <a:pt x="1385" y="16416"/>
                  </a:lnTo>
                  <a:cubicBezTo>
                    <a:pt x="1646" y="16377"/>
                    <a:pt x="1906" y="16343"/>
                    <a:pt x="2168" y="16339"/>
                  </a:cubicBezTo>
                  <a:cubicBezTo>
                    <a:pt x="2291" y="16306"/>
                    <a:pt x="2415" y="16298"/>
                    <a:pt x="2540" y="16298"/>
                  </a:cubicBezTo>
                  <a:close/>
                  <a:moveTo>
                    <a:pt x="5521" y="16378"/>
                  </a:moveTo>
                  <a:cubicBezTo>
                    <a:pt x="5599" y="16378"/>
                    <a:pt x="5676" y="16380"/>
                    <a:pt x="5754" y="16385"/>
                  </a:cubicBezTo>
                  <a:cubicBezTo>
                    <a:pt x="6285" y="16420"/>
                    <a:pt x="6816" y="16452"/>
                    <a:pt x="7347" y="16481"/>
                  </a:cubicBezTo>
                  <a:lnTo>
                    <a:pt x="7347" y="16481"/>
                  </a:lnTo>
                  <a:cubicBezTo>
                    <a:pt x="7163" y="16472"/>
                    <a:pt x="6979" y="16464"/>
                    <a:pt x="6794" y="16456"/>
                  </a:cubicBezTo>
                  <a:cubicBezTo>
                    <a:pt x="6155" y="16434"/>
                    <a:pt x="5509" y="16437"/>
                    <a:pt x="4867" y="16388"/>
                  </a:cubicBezTo>
                  <a:lnTo>
                    <a:pt x="4867" y="16388"/>
                  </a:lnTo>
                  <a:cubicBezTo>
                    <a:pt x="4898" y="16388"/>
                    <a:pt x="4928" y="16389"/>
                    <a:pt x="4959" y="16389"/>
                  </a:cubicBezTo>
                  <a:cubicBezTo>
                    <a:pt x="5146" y="16389"/>
                    <a:pt x="5334" y="16378"/>
                    <a:pt x="5521" y="16378"/>
                  </a:cubicBezTo>
                  <a:close/>
                  <a:moveTo>
                    <a:pt x="8573" y="16540"/>
                  </a:moveTo>
                  <a:lnTo>
                    <a:pt x="8573" y="16540"/>
                  </a:lnTo>
                  <a:cubicBezTo>
                    <a:pt x="9118" y="16564"/>
                    <a:pt x="9663" y="16583"/>
                    <a:pt x="10208" y="16598"/>
                  </a:cubicBezTo>
                  <a:lnTo>
                    <a:pt x="10208" y="16598"/>
                  </a:lnTo>
                  <a:cubicBezTo>
                    <a:pt x="9662" y="16588"/>
                    <a:pt x="9117" y="16566"/>
                    <a:pt x="8573" y="16540"/>
                  </a:cubicBezTo>
                  <a:close/>
                  <a:moveTo>
                    <a:pt x="11075" y="16616"/>
                  </a:moveTo>
                  <a:cubicBezTo>
                    <a:pt x="11517" y="16624"/>
                    <a:pt x="11960" y="16628"/>
                    <a:pt x="12403" y="16628"/>
                  </a:cubicBezTo>
                  <a:cubicBezTo>
                    <a:pt x="12463" y="16628"/>
                    <a:pt x="12524" y="16628"/>
                    <a:pt x="12585" y="16627"/>
                  </a:cubicBezTo>
                  <a:lnTo>
                    <a:pt x="12585" y="16627"/>
                  </a:lnTo>
                  <a:cubicBezTo>
                    <a:pt x="12357" y="16639"/>
                    <a:pt x="12128" y="16646"/>
                    <a:pt x="11898" y="16646"/>
                  </a:cubicBezTo>
                  <a:cubicBezTo>
                    <a:pt x="11624" y="16646"/>
                    <a:pt x="11350" y="16636"/>
                    <a:pt x="11075" y="16616"/>
                  </a:cubicBezTo>
                  <a:close/>
                  <a:moveTo>
                    <a:pt x="34035" y="1"/>
                  </a:moveTo>
                  <a:cubicBezTo>
                    <a:pt x="33838" y="63"/>
                    <a:pt x="33864" y="206"/>
                    <a:pt x="33873" y="326"/>
                  </a:cubicBezTo>
                  <a:cubicBezTo>
                    <a:pt x="33936" y="1002"/>
                    <a:pt x="33964" y="1689"/>
                    <a:pt x="33910" y="2366"/>
                  </a:cubicBezTo>
                  <a:cubicBezTo>
                    <a:pt x="33810" y="3458"/>
                    <a:pt x="33621" y="4533"/>
                    <a:pt x="33177" y="5546"/>
                  </a:cubicBezTo>
                  <a:lnTo>
                    <a:pt x="33188" y="5537"/>
                  </a:lnTo>
                  <a:lnTo>
                    <a:pt x="33188" y="5537"/>
                  </a:lnTo>
                  <a:cubicBezTo>
                    <a:pt x="32960" y="6222"/>
                    <a:pt x="32646" y="6873"/>
                    <a:pt x="32247" y="7480"/>
                  </a:cubicBezTo>
                  <a:cubicBezTo>
                    <a:pt x="32138" y="7551"/>
                    <a:pt x="32093" y="7677"/>
                    <a:pt x="32030" y="7777"/>
                  </a:cubicBezTo>
                  <a:cubicBezTo>
                    <a:pt x="31226" y="9051"/>
                    <a:pt x="30270" y="10198"/>
                    <a:pt x="29149" y="11199"/>
                  </a:cubicBezTo>
                  <a:cubicBezTo>
                    <a:pt x="26793" y="13322"/>
                    <a:pt x="24029" y="14677"/>
                    <a:pt x="20974" y="15464"/>
                  </a:cubicBezTo>
                  <a:cubicBezTo>
                    <a:pt x="18264" y="16168"/>
                    <a:pt x="15492" y="16368"/>
                    <a:pt x="12710" y="16448"/>
                  </a:cubicBezTo>
                  <a:cubicBezTo>
                    <a:pt x="12463" y="16456"/>
                    <a:pt x="12216" y="16459"/>
                    <a:pt x="11970" y="16459"/>
                  </a:cubicBezTo>
                  <a:cubicBezTo>
                    <a:pt x="10845" y="16459"/>
                    <a:pt x="9726" y="16387"/>
                    <a:pt x="8600" y="16357"/>
                  </a:cubicBezTo>
                  <a:cubicBezTo>
                    <a:pt x="7959" y="16339"/>
                    <a:pt x="7317" y="16313"/>
                    <a:pt x="6675" y="16277"/>
                  </a:cubicBezTo>
                  <a:cubicBezTo>
                    <a:pt x="5547" y="16209"/>
                    <a:pt x="4423" y="16138"/>
                    <a:pt x="3300" y="16138"/>
                  </a:cubicBezTo>
                  <a:cubicBezTo>
                    <a:pt x="2625" y="16138"/>
                    <a:pt x="1950" y="16163"/>
                    <a:pt x="1275" y="16231"/>
                  </a:cubicBezTo>
                  <a:cubicBezTo>
                    <a:pt x="842" y="16277"/>
                    <a:pt x="408" y="16294"/>
                    <a:pt x="0" y="16456"/>
                  </a:cubicBezTo>
                  <a:cubicBezTo>
                    <a:pt x="29" y="16502"/>
                    <a:pt x="74" y="16530"/>
                    <a:pt x="117" y="16548"/>
                  </a:cubicBezTo>
                  <a:cubicBezTo>
                    <a:pt x="144" y="16548"/>
                    <a:pt x="171" y="16548"/>
                    <a:pt x="198" y="16548"/>
                  </a:cubicBezTo>
                  <a:cubicBezTo>
                    <a:pt x="544" y="16548"/>
                    <a:pt x="884" y="16494"/>
                    <a:pt x="1223" y="16441"/>
                  </a:cubicBezTo>
                  <a:lnTo>
                    <a:pt x="1223" y="16441"/>
                  </a:lnTo>
                  <a:cubicBezTo>
                    <a:pt x="1181" y="16474"/>
                    <a:pt x="1170" y="16516"/>
                    <a:pt x="1201" y="16565"/>
                  </a:cubicBezTo>
                  <a:cubicBezTo>
                    <a:pt x="1592" y="16548"/>
                    <a:pt x="1988" y="16556"/>
                    <a:pt x="2376" y="16519"/>
                  </a:cubicBezTo>
                  <a:cubicBezTo>
                    <a:pt x="2658" y="16491"/>
                    <a:pt x="2943" y="16481"/>
                    <a:pt x="3227" y="16481"/>
                  </a:cubicBezTo>
                  <a:cubicBezTo>
                    <a:pt x="3489" y="16481"/>
                    <a:pt x="3751" y="16490"/>
                    <a:pt x="4011" y="16502"/>
                  </a:cubicBezTo>
                  <a:cubicBezTo>
                    <a:pt x="6287" y="16593"/>
                    <a:pt x="8563" y="16719"/>
                    <a:pt x="10840" y="16782"/>
                  </a:cubicBezTo>
                  <a:cubicBezTo>
                    <a:pt x="11268" y="16794"/>
                    <a:pt x="11696" y="16800"/>
                    <a:pt x="12123" y="16800"/>
                  </a:cubicBezTo>
                  <a:cubicBezTo>
                    <a:pt x="14267" y="16800"/>
                    <a:pt x="16404" y="16644"/>
                    <a:pt x="18535" y="16313"/>
                  </a:cubicBezTo>
                  <a:cubicBezTo>
                    <a:pt x="20658" y="15977"/>
                    <a:pt x="22708" y="15427"/>
                    <a:pt x="24668" y="14525"/>
                  </a:cubicBezTo>
                  <a:cubicBezTo>
                    <a:pt x="27803" y="13079"/>
                    <a:pt x="30378" y="10965"/>
                    <a:pt x="32256" y="8047"/>
                  </a:cubicBezTo>
                  <a:cubicBezTo>
                    <a:pt x="32672" y="7406"/>
                    <a:pt x="33060" y="6738"/>
                    <a:pt x="33285" y="5997"/>
                  </a:cubicBezTo>
                  <a:cubicBezTo>
                    <a:pt x="33675" y="4904"/>
                    <a:pt x="33990" y="3803"/>
                    <a:pt x="34109" y="2645"/>
                  </a:cubicBezTo>
                  <a:cubicBezTo>
                    <a:pt x="34189" y="1761"/>
                    <a:pt x="34198" y="885"/>
                    <a:pt x="340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6"/>
            <p:cNvSpPr/>
            <p:nvPr/>
          </p:nvSpPr>
          <p:spPr>
            <a:xfrm>
              <a:off x="3635325" y="473575"/>
              <a:ext cx="272375" cy="495050"/>
            </a:xfrm>
            <a:custGeom>
              <a:avLst/>
              <a:gdLst/>
              <a:ahLst/>
              <a:cxnLst/>
              <a:rect l="l" t="t" r="r" b="b"/>
              <a:pathLst>
                <a:path w="10895" h="19802" extrusionOk="0">
                  <a:moveTo>
                    <a:pt x="2193" y="1"/>
                  </a:moveTo>
                  <a:cubicBezTo>
                    <a:pt x="2077" y="1"/>
                    <a:pt x="1943" y="172"/>
                    <a:pt x="1809" y="191"/>
                  </a:cubicBezTo>
                  <a:lnTo>
                    <a:pt x="1817" y="191"/>
                  </a:lnTo>
                  <a:cubicBezTo>
                    <a:pt x="1475" y="499"/>
                    <a:pt x="1085" y="753"/>
                    <a:pt x="805" y="1123"/>
                  </a:cubicBezTo>
                  <a:lnTo>
                    <a:pt x="805" y="1112"/>
                  </a:lnTo>
                  <a:cubicBezTo>
                    <a:pt x="643" y="1320"/>
                    <a:pt x="562" y="1591"/>
                    <a:pt x="380" y="1791"/>
                  </a:cubicBezTo>
                  <a:lnTo>
                    <a:pt x="380" y="1782"/>
                  </a:lnTo>
                  <a:cubicBezTo>
                    <a:pt x="38" y="2532"/>
                    <a:pt x="1" y="3308"/>
                    <a:pt x="200" y="4093"/>
                  </a:cubicBezTo>
                  <a:cubicBezTo>
                    <a:pt x="363" y="4754"/>
                    <a:pt x="779" y="5285"/>
                    <a:pt x="1150" y="5847"/>
                  </a:cubicBezTo>
                  <a:cubicBezTo>
                    <a:pt x="1230" y="6027"/>
                    <a:pt x="1375" y="6153"/>
                    <a:pt x="1510" y="6298"/>
                  </a:cubicBezTo>
                  <a:cubicBezTo>
                    <a:pt x="2206" y="7011"/>
                    <a:pt x="2992" y="7616"/>
                    <a:pt x="3795" y="8203"/>
                  </a:cubicBezTo>
                  <a:cubicBezTo>
                    <a:pt x="5702" y="9595"/>
                    <a:pt x="7653" y="10933"/>
                    <a:pt x="9117" y="12838"/>
                  </a:cubicBezTo>
                  <a:cubicBezTo>
                    <a:pt x="9120" y="12839"/>
                    <a:pt x="9122" y="12839"/>
                    <a:pt x="9125" y="12839"/>
                  </a:cubicBezTo>
                  <a:cubicBezTo>
                    <a:pt x="9173" y="12839"/>
                    <a:pt x="9163" y="12728"/>
                    <a:pt x="9187" y="12728"/>
                  </a:cubicBezTo>
                  <a:cubicBezTo>
                    <a:pt x="9193" y="12728"/>
                    <a:pt x="9201" y="12736"/>
                    <a:pt x="9214" y="12756"/>
                  </a:cubicBezTo>
                  <a:cubicBezTo>
                    <a:pt x="9767" y="13569"/>
                    <a:pt x="10209" y="14436"/>
                    <a:pt x="10443" y="15403"/>
                  </a:cubicBezTo>
                  <a:cubicBezTo>
                    <a:pt x="10732" y="16632"/>
                    <a:pt x="10688" y="17859"/>
                    <a:pt x="10406" y="19088"/>
                  </a:cubicBezTo>
                  <a:cubicBezTo>
                    <a:pt x="10363" y="19313"/>
                    <a:pt x="10190" y="19558"/>
                    <a:pt x="10406" y="19801"/>
                  </a:cubicBezTo>
                  <a:cubicBezTo>
                    <a:pt x="10742" y="18971"/>
                    <a:pt x="10868" y="18104"/>
                    <a:pt x="10877" y="17219"/>
                  </a:cubicBezTo>
                  <a:cubicBezTo>
                    <a:pt x="10894" y="15440"/>
                    <a:pt x="10309" y="13848"/>
                    <a:pt x="9234" y="12439"/>
                  </a:cubicBezTo>
                  <a:cubicBezTo>
                    <a:pt x="8304" y="11230"/>
                    <a:pt x="7137" y="10263"/>
                    <a:pt x="5936" y="9350"/>
                  </a:cubicBezTo>
                  <a:cubicBezTo>
                    <a:pt x="4293" y="8095"/>
                    <a:pt x="2513" y="7020"/>
                    <a:pt x="1176" y="5405"/>
                  </a:cubicBezTo>
                  <a:cubicBezTo>
                    <a:pt x="562" y="4681"/>
                    <a:pt x="246" y="3859"/>
                    <a:pt x="337" y="2912"/>
                  </a:cubicBezTo>
                  <a:cubicBezTo>
                    <a:pt x="434" y="1800"/>
                    <a:pt x="1067" y="1023"/>
                    <a:pt x="1943" y="408"/>
                  </a:cubicBezTo>
                  <a:cubicBezTo>
                    <a:pt x="2088" y="310"/>
                    <a:pt x="2396" y="219"/>
                    <a:pt x="2305" y="74"/>
                  </a:cubicBezTo>
                  <a:cubicBezTo>
                    <a:pt x="2270" y="21"/>
                    <a:pt x="2233" y="1"/>
                    <a:pt x="2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6"/>
            <p:cNvSpPr/>
            <p:nvPr/>
          </p:nvSpPr>
          <p:spPr>
            <a:xfrm>
              <a:off x="3372050" y="975775"/>
              <a:ext cx="520100" cy="194625"/>
            </a:xfrm>
            <a:custGeom>
              <a:avLst/>
              <a:gdLst/>
              <a:ahLst/>
              <a:cxnLst/>
              <a:rect l="l" t="t" r="r" b="b"/>
              <a:pathLst>
                <a:path w="20804" h="7785" extrusionOk="0">
                  <a:moveTo>
                    <a:pt x="20621" y="0"/>
                  </a:moveTo>
                  <a:cubicBezTo>
                    <a:pt x="20562" y="0"/>
                    <a:pt x="20536" y="54"/>
                    <a:pt x="20504" y="101"/>
                  </a:cubicBezTo>
                  <a:cubicBezTo>
                    <a:pt x="20441" y="229"/>
                    <a:pt x="20341" y="337"/>
                    <a:pt x="20324" y="491"/>
                  </a:cubicBezTo>
                  <a:cubicBezTo>
                    <a:pt x="20244" y="806"/>
                    <a:pt x="20098" y="1096"/>
                    <a:pt x="19899" y="1359"/>
                  </a:cubicBezTo>
                  <a:lnTo>
                    <a:pt x="19899" y="1348"/>
                  </a:lnTo>
                  <a:cubicBezTo>
                    <a:pt x="19628" y="1890"/>
                    <a:pt x="19303" y="2414"/>
                    <a:pt x="18889" y="2865"/>
                  </a:cubicBezTo>
                  <a:lnTo>
                    <a:pt x="18898" y="2857"/>
                  </a:lnTo>
                  <a:lnTo>
                    <a:pt x="18898" y="2857"/>
                  </a:lnTo>
                  <a:cubicBezTo>
                    <a:pt x="18806" y="3073"/>
                    <a:pt x="18607" y="3201"/>
                    <a:pt x="18473" y="3372"/>
                  </a:cubicBezTo>
                  <a:lnTo>
                    <a:pt x="18473" y="3364"/>
                  </a:lnTo>
                  <a:cubicBezTo>
                    <a:pt x="18139" y="3815"/>
                    <a:pt x="17740" y="4203"/>
                    <a:pt x="17298" y="4537"/>
                  </a:cubicBezTo>
                  <a:cubicBezTo>
                    <a:pt x="16946" y="4899"/>
                    <a:pt x="16558" y="5206"/>
                    <a:pt x="16125" y="5467"/>
                  </a:cubicBezTo>
                  <a:lnTo>
                    <a:pt x="16125" y="5458"/>
                  </a:lnTo>
                  <a:cubicBezTo>
                    <a:pt x="15755" y="5791"/>
                    <a:pt x="15302" y="5991"/>
                    <a:pt x="14861" y="6224"/>
                  </a:cubicBezTo>
                  <a:lnTo>
                    <a:pt x="14861" y="6224"/>
                  </a:lnTo>
                  <a:cubicBezTo>
                    <a:pt x="14863" y="6222"/>
                    <a:pt x="14865" y="6219"/>
                    <a:pt x="14868" y="6217"/>
                  </a:cubicBezTo>
                  <a:lnTo>
                    <a:pt x="14868" y="6217"/>
                  </a:lnTo>
                  <a:lnTo>
                    <a:pt x="14859" y="6225"/>
                  </a:lnTo>
                  <a:cubicBezTo>
                    <a:pt x="14859" y="6225"/>
                    <a:pt x="14860" y="6225"/>
                    <a:pt x="14861" y="6224"/>
                  </a:cubicBezTo>
                  <a:lnTo>
                    <a:pt x="14861" y="6224"/>
                  </a:lnTo>
                  <a:cubicBezTo>
                    <a:pt x="14727" y="6372"/>
                    <a:pt x="14539" y="6426"/>
                    <a:pt x="14354" y="6470"/>
                  </a:cubicBezTo>
                  <a:lnTo>
                    <a:pt x="14362" y="6470"/>
                  </a:lnTo>
                  <a:cubicBezTo>
                    <a:pt x="13658" y="6867"/>
                    <a:pt x="12882" y="7075"/>
                    <a:pt x="12104" y="7266"/>
                  </a:cubicBezTo>
                  <a:cubicBezTo>
                    <a:pt x="11293" y="7460"/>
                    <a:pt x="10480" y="7548"/>
                    <a:pt x="9666" y="7548"/>
                  </a:cubicBezTo>
                  <a:cubicBezTo>
                    <a:pt x="8893" y="7548"/>
                    <a:pt x="8119" y="7469"/>
                    <a:pt x="7345" y="7329"/>
                  </a:cubicBezTo>
                  <a:cubicBezTo>
                    <a:pt x="6649" y="7201"/>
                    <a:pt x="5953" y="7084"/>
                    <a:pt x="5303" y="6804"/>
                  </a:cubicBezTo>
                  <a:cubicBezTo>
                    <a:pt x="4590" y="6516"/>
                    <a:pt x="3857" y="6262"/>
                    <a:pt x="3144" y="5946"/>
                  </a:cubicBezTo>
                  <a:cubicBezTo>
                    <a:pt x="2719" y="5757"/>
                    <a:pt x="2322" y="5495"/>
                    <a:pt x="1861" y="5386"/>
                  </a:cubicBezTo>
                  <a:cubicBezTo>
                    <a:pt x="1854" y="5467"/>
                    <a:pt x="1838" y="5539"/>
                    <a:pt x="1769" y="5539"/>
                  </a:cubicBezTo>
                  <a:cubicBezTo>
                    <a:pt x="1746" y="5539"/>
                    <a:pt x="1717" y="5531"/>
                    <a:pt x="1681" y="5512"/>
                  </a:cubicBezTo>
                  <a:cubicBezTo>
                    <a:pt x="1527" y="5441"/>
                    <a:pt x="1384" y="5369"/>
                    <a:pt x="1230" y="5295"/>
                  </a:cubicBezTo>
                  <a:cubicBezTo>
                    <a:pt x="831" y="5079"/>
                    <a:pt x="443" y="4844"/>
                    <a:pt x="1" y="4736"/>
                  </a:cubicBezTo>
                  <a:lnTo>
                    <a:pt x="1" y="4736"/>
                  </a:lnTo>
                  <a:cubicBezTo>
                    <a:pt x="37" y="4816"/>
                    <a:pt x="118" y="4844"/>
                    <a:pt x="191" y="4881"/>
                  </a:cubicBezTo>
                  <a:cubicBezTo>
                    <a:pt x="1039" y="5332"/>
                    <a:pt x="1889" y="5783"/>
                    <a:pt x="2773" y="6171"/>
                  </a:cubicBezTo>
                  <a:cubicBezTo>
                    <a:pt x="3315" y="6416"/>
                    <a:pt x="3848" y="6696"/>
                    <a:pt x="4436" y="6832"/>
                  </a:cubicBezTo>
                  <a:cubicBezTo>
                    <a:pt x="5745" y="7255"/>
                    <a:pt x="7063" y="7600"/>
                    <a:pt x="8446" y="7734"/>
                  </a:cubicBezTo>
                  <a:cubicBezTo>
                    <a:pt x="8817" y="7768"/>
                    <a:pt x="9185" y="7785"/>
                    <a:pt x="9551" y="7785"/>
                  </a:cubicBezTo>
                  <a:cubicBezTo>
                    <a:pt x="10445" y="7785"/>
                    <a:pt x="11331" y="7686"/>
                    <a:pt x="12223" y="7500"/>
                  </a:cubicBezTo>
                  <a:cubicBezTo>
                    <a:pt x="13415" y="7246"/>
                    <a:pt x="14499" y="6696"/>
                    <a:pt x="15583" y="6162"/>
                  </a:cubicBezTo>
                  <a:cubicBezTo>
                    <a:pt x="15763" y="5965"/>
                    <a:pt x="16042" y="5920"/>
                    <a:pt x="16222" y="5729"/>
                  </a:cubicBezTo>
                  <a:cubicBezTo>
                    <a:pt x="16602" y="5467"/>
                    <a:pt x="16946" y="5170"/>
                    <a:pt x="17326" y="4899"/>
                  </a:cubicBezTo>
                  <a:lnTo>
                    <a:pt x="17326" y="4899"/>
                  </a:lnTo>
                  <a:lnTo>
                    <a:pt x="17317" y="4907"/>
                  </a:lnTo>
                  <a:cubicBezTo>
                    <a:pt x="17968" y="4285"/>
                    <a:pt x="18618" y="3669"/>
                    <a:pt x="19168" y="2956"/>
                  </a:cubicBezTo>
                  <a:lnTo>
                    <a:pt x="19411" y="2631"/>
                  </a:lnTo>
                  <a:cubicBezTo>
                    <a:pt x="19602" y="2388"/>
                    <a:pt x="19736" y="2106"/>
                    <a:pt x="19936" y="1872"/>
                  </a:cubicBezTo>
                  <a:lnTo>
                    <a:pt x="19936" y="1872"/>
                  </a:lnTo>
                  <a:lnTo>
                    <a:pt x="19927" y="1881"/>
                  </a:lnTo>
                  <a:cubicBezTo>
                    <a:pt x="20036" y="1673"/>
                    <a:pt x="20107" y="1456"/>
                    <a:pt x="20261" y="1276"/>
                  </a:cubicBezTo>
                  <a:cubicBezTo>
                    <a:pt x="20278" y="1222"/>
                    <a:pt x="20307" y="1168"/>
                    <a:pt x="20333" y="1114"/>
                  </a:cubicBezTo>
                  <a:cubicBezTo>
                    <a:pt x="20415" y="888"/>
                    <a:pt x="20532" y="671"/>
                    <a:pt x="20640" y="455"/>
                  </a:cubicBezTo>
                  <a:cubicBezTo>
                    <a:pt x="20703" y="309"/>
                    <a:pt x="20803" y="155"/>
                    <a:pt x="20649" y="4"/>
                  </a:cubicBezTo>
                  <a:cubicBezTo>
                    <a:pt x="20639" y="1"/>
                    <a:pt x="20630" y="0"/>
                    <a:pt x="206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6"/>
            <p:cNvSpPr/>
            <p:nvPr/>
          </p:nvSpPr>
          <p:spPr>
            <a:xfrm>
              <a:off x="3638525" y="445175"/>
              <a:ext cx="500200" cy="163525"/>
            </a:xfrm>
            <a:custGeom>
              <a:avLst/>
              <a:gdLst/>
              <a:ahLst/>
              <a:cxnLst/>
              <a:rect l="l" t="t" r="r" b="b"/>
              <a:pathLst>
                <a:path w="20008" h="6541" extrusionOk="0">
                  <a:moveTo>
                    <a:pt x="7326" y="0"/>
                  </a:moveTo>
                  <a:cubicBezTo>
                    <a:pt x="7245" y="33"/>
                    <a:pt x="7161" y="41"/>
                    <a:pt x="7077" y="41"/>
                  </a:cubicBezTo>
                  <a:cubicBezTo>
                    <a:pt x="6994" y="41"/>
                    <a:pt x="6911" y="34"/>
                    <a:pt x="6829" y="34"/>
                  </a:cubicBezTo>
                  <a:cubicBezTo>
                    <a:pt x="6740" y="34"/>
                    <a:pt x="6652" y="43"/>
                    <a:pt x="6567" y="81"/>
                  </a:cubicBezTo>
                  <a:cubicBezTo>
                    <a:pt x="6497" y="77"/>
                    <a:pt x="6427" y="76"/>
                    <a:pt x="6357" y="76"/>
                  </a:cubicBezTo>
                  <a:cubicBezTo>
                    <a:pt x="5724" y="76"/>
                    <a:pt x="5097" y="205"/>
                    <a:pt x="4462" y="254"/>
                  </a:cubicBezTo>
                  <a:cubicBezTo>
                    <a:pt x="4200" y="297"/>
                    <a:pt x="3938" y="334"/>
                    <a:pt x="3686" y="406"/>
                  </a:cubicBezTo>
                  <a:cubicBezTo>
                    <a:pt x="2945" y="560"/>
                    <a:pt x="2268" y="850"/>
                    <a:pt x="1681" y="1327"/>
                  </a:cubicBezTo>
                  <a:cubicBezTo>
                    <a:pt x="1697" y="1330"/>
                    <a:pt x="1712" y="1332"/>
                    <a:pt x="1728" y="1332"/>
                  </a:cubicBezTo>
                  <a:cubicBezTo>
                    <a:pt x="1870" y="1332"/>
                    <a:pt x="1972" y="1199"/>
                    <a:pt x="2131" y="1199"/>
                  </a:cubicBezTo>
                  <a:cubicBezTo>
                    <a:pt x="2143" y="1199"/>
                    <a:pt x="2156" y="1200"/>
                    <a:pt x="2169" y="1201"/>
                  </a:cubicBezTo>
                  <a:cubicBezTo>
                    <a:pt x="2106" y="1347"/>
                    <a:pt x="1969" y="1381"/>
                    <a:pt x="1869" y="1446"/>
                  </a:cubicBezTo>
                  <a:cubicBezTo>
                    <a:pt x="1419" y="1743"/>
                    <a:pt x="1002" y="2097"/>
                    <a:pt x="697" y="2548"/>
                  </a:cubicBezTo>
                  <a:cubicBezTo>
                    <a:pt x="298" y="3135"/>
                    <a:pt x="64" y="3777"/>
                    <a:pt x="118" y="4470"/>
                  </a:cubicBezTo>
                  <a:cubicBezTo>
                    <a:pt x="163" y="5077"/>
                    <a:pt x="352" y="5674"/>
                    <a:pt x="705" y="6187"/>
                  </a:cubicBezTo>
                  <a:cubicBezTo>
                    <a:pt x="794" y="6324"/>
                    <a:pt x="859" y="6495"/>
                    <a:pt x="1048" y="6541"/>
                  </a:cubicBezTo>
                  <a:cubicBezTo>
                    <a:pt x="948" y="6367"/>
                    <a:pt x="840" y="6205"/>
                    <a:pt x="751" y="6033"/>
                  </a:cubicBezTo>
                  <a:cubicBezTo>
                    <a:pt x="1" y="4778"/>
                    <a:pt x="81" y="3460"/>
                    <a:pt x="985" y="2376"/>
                  </a:cubicBezTo>
                  <a:cubicBezTo>
                    <a:pt x="1499" y="1752"/>
                    <a:pt x="2169" y="1318"/>
                    <a:pt x="2919" y="1013"/>
                  </a:cubicBezTo>
                  <a:cubicBezTo>
                    <a:pt x="3287" y="859"/>
                    <a:pt x="3677" y="742"/>
                    <a:pt x="4057" y="605"/>
                  </a:cubicBezTo>
                  <a:cubicBezTo>
                    <a:pt x="4083" y="542"/>
                    <a:pt x="4137" y="551"/>
                    <a:pt x="4191" y="534"/>
                  </a:cubicBezTo>
                  <a:cubicBezTo>
                    <a:pt x="4642" y="406"/>
                    <a:pt x="5121" y="451"/>
                    <a:pt x="5563" y="243"/>
                  </a:cubicBezTo>
                  <a:cubicBezTo>
                    <a:pt x="5636" y="249"/>
                    <a:pt x="5709" y="252"/>
                    <a:pt x="5782" y="252"/>
                  </a:cubicBezTo>
                  <a:cubicBezTo>
                    <a:pt x="6151" y="252"/>
                    <a:pt x="6514" y="185"/>
                    <a:pt x="6884" y="163"/>
                  </a:cubicBezTo>
                  <a:cubicBezTo>
                    <a:pt x="7062" y="154"/>
                    <a:pt x="7240" y="150"/>
                    <a:pt x="7418" y="150"/>
                  </a:cubicBezTo>
                  <a:cubicBezTo>
                    <a:pt x="8352" y="150"/>
                    <a:pt x="9280" y="253"/>
                    <a:pt x="10216" y="253"/>
                  </a:cubicBezTo>
                  <a:cubicBezTo>
                    <a:pt x="10372" y="253"/>
                    <a:pt x="10529" y="250"/>
                    <a:pt x="10686" y="243"/>
                  </a:cubicBezTo>
                  <a:cubicBezTo>
                    <a:pt x="10712" y="243"/>
                    <a:pt x="10740" y="243"/>
                    <a:pt x="10766" y="254"/>
                  </a:cubicBezTo>
                  <a:cubicBezTo>
                    <a:pt x="11670" y="397"/>
                    <a:pt x="12591" y="334"/>
                    <a:pt x="13504" y="406"/>
                  </a:cubicBezTo>
                  <a:cubicBezTo>
                    <a:pt x="13740" y="424"/>
                    <a:pt x="13978" y="429"/>
                    <a:pt x="14216" y="429"/>
                  </a:cubicBezTo>
                  <a:cubicBezTo>
                    <a:pt x="14578" y="429"/>
                    <a:pt x="14941" y="417"/>
                    <a:pt x="15301" y="417"/>
                  </a:cubicBezTo>
                  <a:cubicBezTo>
                    <a:pt x="15635" y="448"/>
                    <a:pt x="15972" y="464"/>
                    <a:pt x="16308" y="464"/>
                  </a:cubicBezTo>
                  <a:cubicBezTo>
                    <a:pt x="16645" y="464"/>
                    <a:pt x="16981" y="448"/>
                    <a:pt x="17315" y="417"/>
                  </a:cubicBezTo>
                  <a:cubicBezTo>
                    <a:pt x="17485" y="415"/>
                    <a:pt x="17655" y="414"/>
                    <a:pt x="17825" y="414"/>
                  </a:cubicBezTo>
                  <a:cubicBezTo>
                    <a:pt x="17909" y="414"/>
                    <a:pt x="17994" y="414"/>
                    <a:pt x="18078" y="414"/>
                  </a:cubicBezTo>
                  <a:cubicBezTo>
                    <a:pt x="18721" y="414"/>
                    <a:pt x="19366" y="409"/>
                    <a:pt x="20008" y="326"/>
                  </a:cubicBezTo>
                  <a:cubicBezTo>
                    <a:pt x="20008" y="237"/>
                    <a:pt x="19984" y="209"/>
                    <a:pt x="19945" y="209"/>
                  </a:cubicBezTo>
                  <a:cubicBezTo>
                    <a:pt x="19916" y="209"/>
                    <a:pt x="19879" y="225"/>
                    <a:pt x="19836" y="243"/>
                  </a:cubicBezTo>
                  <a:cubicBezTo>
                    <a:pt x="19776" y="240"/>
                    <a:pt x="19716" y="239"/>
                    <a:pt x="19656" y="239"/>
                  </a:cubicBezTo>
                  <a:cubicBezTo>
                    <a:pt x="19157" y="239"/>
                    <a:pt x="18665" y="326"/>
                    <a:pt x="18174" y="326"/>
                  </a:cubicBezTo>
                  <a:cubicBezTo>
                    <a:pt x="18058" y="324"/>
                    <a:pt x="17942" y="324"/>
                    <a:pt x="17826" y="324"/>
                  </a:cubicBezTo>
                  <a:cubicBezTo>
                    <a:pt x="17124" y="324"/>
                    <a:pt x="16420" y="345"/>
                    <a:pt x="15717" y="345"/>
                  </a:cubicBezTo>
                  <a:cubicBezTo>
                    <a:pt x="15060" y="345"/>
                    <a:pt x="14403" y="326"/>
                    <a:pt x="13747" y="254"/>
                  </a:cubicBezTo>
                  <a:cubicBezTo>
                    <a:pt x="13097" y="180"/>
                    <a:pt x="12446" y="217"/>
                    <a:pt x="11796" y="189"/>
                  </a:cubicBezTo>
                  <a:cubicBezTo>
                    <a:pt x="10951" y="160"/>
                    <a:pt x="10111" y="67"/>
                    <a:pt x="9271" y="67"/>
                  </a:cubicBezTo>
                  <a:cubicBezTo>
                    <a:pt x="9098" y="67"/>
                    <a:pt x="8925" y="71"/>
                    <a:pt x="8752" y="81"/>
                  </a:cubicBezTo>
                  <a:cubicBezTo>
                    <a:pt x="8624" y="42"/>
                    <a:pt x="8495" y="32"/>
                    <a:pt x="8365" y="32"/>
                  </a:cubicBezTo>
                  <a:cubicBezTo>
                    <a:pt x="8226" y="32"/>
                    <a:pt x="8086" y="43"/>
                    <a:pt x="7947" y="43"/>
                  </a:cubicBezTo>
                  <a:cubicBezTo>
                    <a:pt x="7824" y="43"/>
                    <a:pt x="7701" y="34"/>
                    <a:pt x="7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6"/>
            <p:cNvSpPr/>
            <p:nvPr/>
          </p:nvSpPr>
          <p:spPr>
            <a:xfrm>
              <a:off x="4569350" y="-39975"/>
              <a:ext cx="37250" cy="229525"/>
            </a:xfrm>
            <a:custGeom>
              <a:avLst/>
              <a:gdLst/>
              <a:ahLst/>
              <a:cxnLst/>
              <a:rect l="l" t="t" r="r" b="b"/>
              <a:pathLst>
                <a:path w="1490" h="9181" extrusionOk="0">
                  <a:moveTo>
                    <a:pt x="166" y="1"/>
                  </a:moveTo>
                  <a:cubicBezTo>
                    <a:pt x="121" y="1"/>
                    <a:pt x="70" y="13"/>
                    <a:pt x="9" y="41"/>
                  </a:cubicBezTo>
                  <a:cubicBezTo>
                    <a:pt x="9" y="50"/>
                    <a:pt x="0" y="67"/>
                    <a:pt x="0" y="76"/>
                  </a:cubicBezTo>
                  <a:cubicBezTo>
                    <a:pt x="46" y="184"/>
                    <a:pt x="80" y="284"/>
                    <a:pt x="126" y="392"/>
                  </a:cubicBezTo>
                  <a:cubicBezTo>
                    <a:pt x="1047" y="2578"/>
                    <a:pt x="1247" y="4836"/>
                    <a:pt x="731" y="7158"/>
                  </a:cubicBezTo>
                  <a:cubicBezTo>
                    <a:pt x="614" y="7691"/>
                    <a:pt x="451" y="8205"/>
                    <a:pt x="306" y="8730"/>
                  </a:cubicBezTo>
                  <a:cubicBezTo>
                    <a:pt x="388" y="8712"/>
                    <a:pt x="414" y="8647"/>
                    <a:pt x="442" y="8576"/>
                  </a:cubicBezTo>
                  <a:cubicBezTo>
                    <a:pt x="776" y="7592"/>
                    <a:pt x="993" y="6588"/>
                    <a:pt x="1093" y="5550"/>
                  </a:cubicBezTo>
                  <a:cubicBezTo>
                    <a:pt x="1156" y="4891"/>
                    <a:pt x="1056" y="4249"/>
                    <a:pt x="1084" y="3607"/>
                  </a:cubicBezTo>
                  <a:cubicBezTo>
                    <a:pt x="1084" y="3490"/>
                    <a:pt x="1047" y="3373"/>
                    <a:pt x="1138" y="3219"/>
                  </a:cubicBezTo>
                  <a:cubicBezTo>
                    <a:pt x="1210" y="4069"/>
                    <a:pt x="1281" y="4865"/>
                    <a:pt x="1184" y="5667"/>
                  </a:cubicBezTo>
                  <a:cubicBezTo>
                    <a:pt x="1065" y="6625"/>
                    <a:pt x="913" y="7555"/>
                    <a:pt x="596" y="8459"/>
                  </a:cubicBezTo>
                  <a:cubicBezTo>
                    <a:pt x="514" y="8693"/>
                    <a:pt x="380" y="8918"/>
                    <a:pt x="414" y="9181"/>
                  </a:cubicBezTo>
                  <a:cubicBezTo>
                    <a:pt x="505" y="9109"/>
                    <a:pt x="533" y="8992"/>
                    <a:pt x="568" y="8892"/>
                  </a:cubicBezTo>
                  <a:cubicBezTo>
                    <a:pt x="922" y="7954"/>
                    <a:pt x="1156" y="7004"/>
                    <a:pt x="1264" y="6011"/>
                  </a:cubicBezTo>
                  <a:cubicBezTo>
                    <a:pt x="1489" y="4023"/>
                    <a:pt x="1210" y="2118"/>
                    <a:pt x="434" y="275"/>
                  </a:cubicBezTo>
                  <a:cubicBezTo>
                    <a:pt x="366" y="113"/>
                    <a:pt x="297" y="1"/>
                    <a:pt x="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6"/>
            <p:cNvSpPr/>
            <p:nvPr/>
          </p:nvSpPr>
          <p:spPr>
            <a:xfrm>
              <a:off x="3859600" y="783675"/>
              <a:ext cx="45175" cy="219950"/>
            </a:xfrm>
            <a:custGeom>
              <a:avLst/>
              <a:gdLst/>
              <a:ahLst/>
              <a:cxnLst/>
              <a:rect l="l" t="t" r="r" b="b"/>
              <a:pathLst>
                <a:path w="1807" h="8798" extrusionOk="0">
                  <a:moveTo>
                    <a:pt x="0" y="1"/>
                  </a:moveTo>
                  <a:lnTo>
                    <a:pt x="0" y="1"/>
                  </a:lnTo>
                  <a:cubicBezTo>
                    <a:pt x="37" y="189"/>
                    <a:pt x="200" y="272"/>
                    <a:pt x="146" y="434"/>
                  </a:cubicBezTo>
                  <a:cubicBezTo>
                    <a:pt x="254" y="588"/>
                    <a:pt x="352" y="751"/>
                    <a:pt x="460" y="913"/>
                  </a:cubicBezTo>
                  <a:cubicBezTo>
                    <a:pt x="488" y="922"/>
                    <a:pt x="514" y="931"/>
                    <a:pt x="525" y="948"/>
                  </a:cubicBezTo>
                  <a:cubicBezTo>
                    <a:pt x="1446" y="2494"/>
                    <a:pt x="1797" y="4154"/>
                    <a:pt x="1509" y="5934"/>
                  </a:cubicBezTo>
                  <a:cubicBezTo>
                    <a:pt x="1418" y="6539"/>
                    <a:pt x="1201" y="7109"/>
                    <a:pt x="1084" y="7705"/>
                  </a:cubicBezTo>
                  <a:cubicBezTo>
                    <a:pt x="1264" y="7859"/>
                    <a:pt x="1130" y="8002"/>
                    <a:pt x="1076" y="8147"/>
                  </a:cubicBezTo>
                  <a:cubicBezTo>
                    <a:pt x="985" y="8364"/>
                    <a:pt x="813" y="8544"/>
                    <a:pt x="831" y="8798"/>
                  </a:cubicBezTo>
                  <a:cubicBezTo>
                    <a:pt x="1147" y="8381"/>
                    <a:pt x="1310" y="7894"/>
                    <a:pt x="1435" y="7397"/>
                  </a:cubicBezTo>
                  <a:cubicBezTo>
                    <a:pt x="1409" y="6855"/>
                    <a:pt x="1644" y="6367"/>
                    <a:pt x="1706" y="5845"/>
                  </a:cubicBezTo>
                  <a:cubicBezTo>
                    <a:pt x="1780" y="5158"/>
                    <a:pt x="1806" y="4471"/>
                    <a:pt x="1735" y="3794"/>
                  </a:cubicBezTo>
                  <a:cubicBezTo>
                    <a:pt x="1618" y="2710"/>
                    <a:pt x="1238" y="1689"/>
                    <a:pt x="633" y="768"/>
                  </a:cubicBezTo>
                  <a:cubicBezTo>
                    <a:pt x="460" y="506"/>
                    <a:pt x="343" y="1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6"/>
            <p:cNvSpPr/>
            <p:nvPr/>
          </p:nvSpPr>
          <p:spPr>
            <a:xfrm>
              <a:off x="3482925" y="1129825"/>
              <a:ext cx="278700" cy="42200"/>
            </a:xfrm>
            <a:custGeom>
              <a:avLst/>
              <a:gdLst/>
              <a:ahLst/>
              <a:cxnLst/>
              <a:rect l="l" t="t" r="r" b="b"/>
              <a:pathLst>
                <a:path w="11148" h="1688" extrusionOk="0">
                  <a:moveTo>
                    <a:pt x="11148" y="0"/>
                  </a:moveTo>
                  <a:lnTo>
                    <a:pt x="11148" y="0"/>
                  </a:lnTo>
                  <a:cubicBezTo>
                    <a:pt x="10695" y="74"/>
                    <a:pt x="10335" y="345"/>
                    <a:pt x="9936" y="534"/>
                  </a:cubicBezTo>
                  <a:cubicBezTo>
                    <a:pt x="8536" y="1201"/>
                    <a:pt x="7046" y="1509"/>
                    <a:pt x="5512" y="1581"/>
                  </a:cubicBezTo>
                  <a:cubicBezTo>
                    <a:pt x="5432" y="1584"/>
                    <a:pt x="5352" y="1585"/>
                    <a:pt x="5273" y="1585"/>
                  </a:cubicBezTo>
                  <a:cubicBezTo>
                    <a:pt x="4867" y="1585"/>
                    <a:pt x="4465" y="1547"/>
                    <a:pt x="4057" y="1509"/>
                  </a:cubicBezTo>
                  <a:cubicBezTo>
                    <a:pt x="3081" y="1438"/>
                    <a:pt x="2141" y="1230"/>
                    <a:pt x="1202" y="985"/>
                  </a:cubicBezTo>
                  <a:cubicBezTo>
                    <a:pt x="797" y="887"/>
                    <a:pt x="426" y="688"/>
                    <a:pt x="1" y="670"/>
                  </a:cubicBezTo>
                  <a:lnTo>
                    <a:pt x="1" y="670"/>
                  </a:lnTo>
                  <a:cubicBezTo>
                    <a:pt x="389" y="896"/>
                    <a:pt x="831" y="985"/>
                    <a:pt x="1256" y="1113"/>
                  </a:cubicBezTo>
                  <a:cubicBezTo>
                    <a:pt x="2553" y="1476"/>
                    <a:pt x="3852" y="1688"/>
                    <a:pt x="5155" y="1688"/>
                  </a:cubicBezTo>
                  <a:cubicBezTo>
                    <a:pt x="6114" y="1688"/>
                    <a:pt x="7075" y="1573"/>
                    <a:pt x="8039" y="1321"/>
                  </a:cubicBezTo>
                  <a:cubicBezTo>
                    <a:pt x="9143" y="1039"/>
                    <a:pt x="10198" y="633"/>
                    <a:pt x="111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6"/>
            <p:cNvSpPr/>
            <p:nvPr/>
          </p:nvSpPr>
          <p:spPr>
            <a:xfrm>
              <a:off x="3504625" y="1137500"/>
              <a:ext cx="226500" cy="28350"/>
            </a:xfrm>
            <a:custGeom>
              <a:avLst/>
              <a:gdLst/>
              <a:ahLst/>
              <a:cxnLst/>
              <a:rect l="l" t="t" r="r" b="b"/>
              <a:pathLst>
                <a:path w="9060" h="1134" extrusionOk="0">
                  <a:moveTo>
                    <a:pt x="9038" y="1"/>
                  </a:moveTo>
                  <a:cubicBezTo>
                    <a:pt x="8902" y="1"/>
                    <a:pt x="8791" y="76"/>
                    <a:pt x="8671" y="127"/>
                  </a:cubicBezTo>
                  <a:cubicBezTo>
                    <a:pt x="7246" y="726"/>
                    <a:pt x="5790" y="1016"/>
                    <a:pt x="4293" y="1016"/>
                  </a:cubicBezTo>
                  <a:cubicBezTo>
                    <a:pt x="3712" y="1016"/>
                    <a:pt x="3124" y="972"/>
                    <a:pt x="2530" y="886"/>
                  </a:cubicBezTo>
                  <a:cubicBezTo>
                    <a:pt x="1671" y="760"/>
                    <a:pt x="839" y="535"/>
                    <a:pt x="0" y="335"/>
                  </a:cubicBezTo>
                  <a:lnTo>
                    <a:pt x="0" y="335"/>
                  </a:lnTo>
                  <a:cubicBezTo>
                    <a:pt x="37" y="443"/>
                    <a:pt x="145" y="480"/>
                    <a:pt x="226" y="498"/>
                  </a:cubicBezTo>
                  <a:cubicBezTo>
                    <a:pt x="1283" y="797"/>
                    <a:pt x="2348" y="1022"/>
                    <a:pt x="3440" y="1103"/>
                  </a:cubicBezTo>
                  <a:cubicBezTo>
                    <a:pt x="3723" y="1123"/>
                    <a:pt x="4004" y="1133"/>
                    <a:pt x="4283" y="1133"/>
                  </a:cubicBezTo>
                  <a:cubicBezTo>
                    <a:pt x="5730" y="1133"/>
                    <a:pt x="7137" y="858"/>
                    <a:pt x="8500" y="335"/>
                  </a:cubicBezTo>
                  <a:cubicBezTo>
                    <a:pt x="8697" y="255"/>
                    <a:pt x="8925" y="201"/>
                    <a:pt x="9059" y="1"/>
                  </a:cubicBezTo>
                  <a:cubicBezTo>
                    <a:pt x="9052" y="1"/>
                    <a:pt x="9045" y="1"/>
                    <a:pt x="9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6"/>
            <p:cNvSpPr/>
            <p:nvPr/>
          </p:nvSpPr>
          <p:spPr>
            <a:xfrm>
              <a:off x="3871075" y="806500"/>
              <a:ext cx="33250" cy="171825"/>
            </a:xfrm>
            <a:custGeom>
              <a:avLst/>
              <a:gdLst/>
              <a:ahLst/>
              <a:cxnLst/>
              <a:rect l="l" t="t" r="r" b="b"/>
              <a:pathLst>
                <a:path w="1330" h="6873" extrusionOk="0">
                  <a:moveTo>
                    <a:pt x="1" y="0"/>
                  </a:moveTo>
                  <a:cubicBezTo>
                    <a:pt x="29" y="63"/>
                    <a:pt x="55" y="126"/>
                    <a:pt x="92" y="180"/>
                  </a:cubicBezTo>
                  <a:cubicBezTo>
                    <a:pt x="1159" y="2023"/>
                    <a:pt x="1330" y="3965"/>
                    <a:pt x="788" y="5996"/>
                  </a:cubicBezTo>
                  <a:cubicBezTo>
                    <a:pt x="705" y="6287"/>
                    <a:pt x="543" y="6558"/>
                    <a:pt x="543" y="6872"/>
                  </a:cubicBezTo>
                  <a:lnTo>
                    <a:pt x="625" y="6792"/>
                  </a:lnTo>
                  <a:cubicBezTo>
                    <a:pt x="1050" y="5563"/>
                    <a:pt x="1321" y="4325"/>
                    <a:pt x="1150" y="2998"/>
                  </a:cubicBezTo>
                  <a:cubicBezTo>
                    <a:pt x="1013" y="1986"/>
                    <a:pt x="679" y="1056"/>
                    <a:pt x="209" y="171"/>
                  </a:cubicBezTo>
                  <a:cubicBezTo>
                    <a:pt x="163" y="80"/>
                    <a:pt x="109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6"/>
            <p:cNvSpPr/>
            <p:nvPr/>
          </p:nvSpPr>
          <p:spPr>
            <a:xfrm>
              <a:off x="3630175" y="518125"/>
              <a:ext cx="33900" cy="101625"/>
            </a:xfrm>
            <a:custGeom>
              <a:avLst/>
              <a:gdLst/>
              <a:ahLst/>
              <a:cxnLst/>
              <a:rect l="l" t="t" r="r" b="b"/>
              <a:pathLst>
                <a:path w="1356" h="4065" extrusionOk="0">
                  <a:moveTo>
                    <a:pt x="586" y="0"/>
                  </a:moveTo>
                  <a:cubicBezTo>
                    <a:pt x="452" y="135"/>
                    <a:pt x="406" y="317"/>
                    <a:pt x="361" y="488"/>
                  </a:cubicBezTo>
                  <a:cubicBezTo>
                    <a:pt x="1" y="1869"/>
                    <a:pt x="443" y="3035"/>
                    <a:pt x="1356" y="4065"/>
                  </a:cubicBezTo>
                  <a:cubicBezTo>
                    <a:pt x="1310" y="3766"/>
                    <a:pt x="1085" y="3577"/>
                    <a:pt x="948" y="3352"/>
                  </a:cubicBezTo>
                  <a:cubicBezTo>
                    <a:pt x="343" y="2365"/>
                    <a:pt x="118" y="1355"/>
                    <a:pt x="569" y="252"/>
                  </a:cubicBezTo>
                  <a:cubicBezTo>
                    <a:pt x="606" y="171"/>
                    <a:pt x="606" y="89"/>
                    <a:pt x="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6"/>
            <p:cNvSpPr/>
            <p:nvPr/>
          </p:nvSpPr>
          <p:spPr>
            <a:xfrm>
              <a:off x="3804975" y="1049675"/>
              <a:ext cx="46300" cy="48800"/>
            </a:xfrm>
            <a:custGeom>
              <a:avLst/>
              <a:gdLst/>
              <a:ahLst/>
              <a:cxnLst/>
              <a:rect l="l" t="t" r="r" b="b"/>
              <a:pathLst>
                <a:path w="1852" h="1952" extrusionOk="0">
                  <a:moveTo>
                    <a:pt x="1851" y="0"/>
                  </a:moveTo>
                  <a:cubicBezTo>
                    <a:pt x="1355" y="505"/>
                    <a:pt x="856" y="1004"/>
                    <a:pt x="380" y="1509"/>
                  </a:cubicBezTo>
                  <a:cubicBezTo>
                    <a:pt x="243" y="1654"/>
                    <a:pt x="63" y="1752"/>
                    <a:pt x="0" y="1951"/>
                  </a:cubicBezTo>
                  <a:cubicBezTo>
                    <a:pt x="577" y="1572"/>
                    <a:pt x="1019" y="1039"/>
                    <a:pt x="1472" y="534"/>
                  </a:cubicBezTo>
                  <a:cubicBezTo>
                    <a:pt x="1615" y="371"/>
                    <a:pt x="1806" y="234"/>
                    <a:pt x="18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6"/>
            <p:cNvSpPr/>
            <p:nvPr/>
          </p:nvSpPr>
          <p:spPr>
            <a:xfrm>
              <a:off x="3355800" y="1076550"/>
              <a:ext cx="54425" cy="29825"/>
            </a:xfrm>
            <a:custGeom>
              <a:avLst/>
              <a:gdLst/>
              <a:ahLst/>
              <a:cxnLst/>
              <a:rect l="l" t="t" r="r" b="b"/>
              <a:pathLst>
                <a:path w="2177" h="1193" extrusionOk="0">
                  <a:moveTo>
                    <a:pt x="0" y="0"/>
                  </a:moveTo>
                  <a:lnTo>
                    <a:pt x="0" y="0"/>
                  </a:lnTo>
                  <a:cubicBezTo>
                    <a:pt x="109" y="280"/>
                    <a:pt x="408" y="297"/>
                    <a:pt x="625" y="434"/>
                  </a:cubicBezTo>
                  <a:cubicBezTo>
                    <a:pt x="1121" y="731"/>
                    <a:pt x="1626" y="1013"/>
                    <a:pt x="2177" y="1193"/>
                  </a:cubicBezTo>
                  <a:cubicBezTo>
                    <a:pt x="1492" y="722"/>
                    <a:pt x="742" y="37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6"/>
            <p:cNvSpPr/>
            <p:nvPr/>
          </p:nvSpPr>
          <p:spPr>
            <a:xfrm>
              <a:off x="4553725" y="178050"/>
              <a:ext cx="24200" cy="48575"/>
            </a:xfrm>
            <a:custGeom>
              <a:avLst/>
              <a:gdLst/>
              <a:ahLst/>
              <a:cxnLst/>
              <a:rect l="l" t="t" r="r" b="b"/>
              <a:pathLst>
                <a:path w="968" h="1943" extrusionOk="0">
                  <a:moveTo>
                    <a:pt x="942" y="0"/>
                  </a:moveTo>
                  <a:cubicBezTo>
                    <a:pt x="625" y="650"/>
                    <a:pt x="317" y="1292"/>
                    <a:pt x="1" y="1943"/>
                  </a:cubicBezTo>
                  <a:cubicBezTo>
                    <a:pt x="137" y="1923"/>
                    <a:pt x="172" y="1815"/>
                    <a:pt x="226" y="1715"/>
                  </a:cubicBezTo>
                  <a:cubicBezTo>
                    <a:pt x="417" y="1327"/>
                    <a:pt x="617" y="947"/>
                    <a:pt x="796" y="559"/>
                  </a:cubicBezTo>
                  <a:cubicBezTo>
                    <a:pt x="877" y="388"/>
                    <a:pt x="968" y="208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6"/>
            <p:cNvSpPr/>
            <p:nvPr/>
          </p:nvSpPr>
          <p:spPr>
            <a:xfrm>
              <a:off x="3844250" y="1009450"/>
              <a:ext cx="25300" cy="37975"/>
            </a:xfrm>
            <a:custGeom>
              <a:avLst/>
              <a:gdLst/>
              <a:ahLst/>
              <a:cxnLst/>
              <a:rect l="l" t="t" r="r" b="b"/>
              <a:pathLst>
                <a:path w="1012" h="1519" extrusionOk="0">
                  <a:moveTo>
                    <a:pt x="1011" y="1"/>
                  </a:moveTo>
                  <a:lnTo>
                    <a:pt x="1011" y="1"/>
                  </a:lnTo>
                  <a:cubicBezTo>
                    <a:pt x="677" y="508"/>
                    <a:pt x="335" y="1013"/>
                    <a:pt x="1" y="1518"/>
                  </a:cubicBezTo>
                  <a:cubicBezTo>
                    <a:pt x="489" y="1113"/>
                    <a:pt x="814" y="597"/>
                    <a:pt x="10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6"/>
            <p:cNvSpPr/>
            <p:nvPr/>
          </p:nvSpPr>
          <p:spPr>
            <a:xfrm>
              <a:off x="3804475" y="1059850"/>
              <a:ext cx="29825" cy="29500"/>
            </a:xfrm>
            <a:custGeom>
              <a:avLst/>
              <a:gdLst/>
              <a:ahLst/>
              <a:cxnLst/>
              <a:rect l="l" t="t" r="r" b="b"/>
              <a:pathLst>
                <a:path w="1193" h="1180" extrusionOk="0">
                  <a:moveTo>
                    <a:pt x="1176" y="1"/>
                  </a:moveTo>
                  <a:cubicBezTo>
                    <a:pt x="788" y="389"/>
                    <a:pt x="389" y="786"/>
                    <a:pt x="1" y="1174"/>
                  </a:cubicBezTo>
                  <a:cubicBezTo>
                    <a:pt x="20" y="1178"/>
                    <a:pt x="38" y="1180"/>
                    <a:pt x="56" y="1180"/>
                  </a:cubicBezTo>
                  <a:cubicBezTo>
                    <a:pt x="121" y="1180"/>
                    <a:pt x="176" y="1152"/>
                    <a:pt x="226" y="1102"/>
                  </a:cubicBezTo>
                  <a:cubicBezTo>
                    <a:pt x="517" y="814"/>
                    <a:pt x="814" y="515"/>
                    <a:pt x="1104" y="226"/>
                  </a:cubicBezTo>
                  <a:cubicBezTo>
                    <a:pt x="1167" y="163"/>
                    <a:pt x="1193" y="90"/>
                    <a:pt x="1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6"/>
            <p:cNvSpPr/>
            <p:nvPr/>
          </p:nvSpPr>
          <p:spPr>
            <a:xfrm>
              <a:off x="3775150" y="1089175"/>
              <a:ext cx="29350" cy="23275"/>
            </a:xfrm>
            <a:custGeom>
              <a:avLst/>
              <a:gdLst/>
              <a:ahLst/>
              <a:cxnLst/>
              <a:rect l="l" t="t" r="r" b="b"/>
              <a:pathLst>
                <a:path w="1174" h="931" extrusionOk="0">
                  <a:moveTo>
                    <a:pt x="1174" y="1"/>
                  </a:moveTo>
                  <a:cubicBezTo>
                    <a:pt x="768" y="280"/>
                    <a:pt x="369" y="597"/>
                    <a:pt x="1" y="931"/>
                  </a:cubicBezTo>
                  <a:cubicBezTo>
                    <a:pt x="489" y="742"/>
                    <a:pt x="885" y="434"/>
                    <a:pt x="1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6"/>
            <p:cNvSpPr/>
            <p:nvPr/>
          </p:nvSpPr>
          <p:spPr>
            <a:xfrm>
              <a:off x="3739925" y="451250"/>
              <a:ext cx="37700" cy="9075"/>
            </a:xfrm>
            <a:custGeom>
              <a:avLst/>
              <a:gdLst/>
              <a:ahLst/>
              <a:cxnLst/>
              <a:rect l="l" t="t" r="r" b="b"/>
              <a:pathLst>
                <a:path w="1508" h="363" extrusionOk="0">
                  <a:moveTo>
                    <a:pt x="1507" y="0"/>
                  </a:moveTo>
                  <a:cubicBezTo>
                    <a:pt x="1273" y="37"/>
                    <a:pt x="1030" y="37"/>
                    <a:pt x="803" y="119"/>
                  </a:cubicBezTo>
                  <a:cubicBezTo>
                    <a:pt x="543" y="208"/>
                    <a:pt x="226" y="137"/>
                    <a:pt x="1" y="362"/>
                  </a:cubicBezTo>
                  <a:cubicBezTo>
                    <a:pt x="497" y="271"/>
                    <a:pt x="1002" y="182"/>
                    <a:pt x="1507" y="100"/>
                  </a:cubicBezTo>
                  <a:lnTo>
                    <a:pt x="15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6"/>
            <p:cNvSpPr/>
            <p:nvPr/>
          </p:nvSpPr>
          <p:spPr>
            <a:xfrm>
              <a:off x="3743500" y="1112200"/>
              <a:ext cx="31675" cy="19225"/>
            </a:xfrm>
            <a:custGeom>
              <a:avLst/>
              <a:gdLst/>
              <a:ahLst/>
              <a:cxnLst/>
              <a:rect l="l" t="t" r="r" b="b"/>
              <a:pathLst>
                <a:path w="1267" h="769" extrusionOk="0">
                  <a:moveTo>
                    <a:pt x="1267" y="1"/>
                  </a:moveTo>
                  <a:lnTo>
                    <a:pt x="1267" y="1"/>
                  </a:lnTo>
                  <a:cubicBezTo>
                    <a:pt x="833" y="237"/>
                    <a:pt x="408" y="480"/>
                    <a:pt x="1" y="768"/>
                  </a:cubicBezTo>
                  <a:cubicBezTo>
                    <a:pt x="489" y="617"/>
                    <a:pt x="942" y="417"/>
                    <a:pt x="1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6"/>
            <p:cNvSpPr/>
            <p:nvPr/>
          </p:nvSpPr>
          <p:spPr>
            <a:xfrm>
              <a:off x="3655450" y="478350"/>
              <a:ext cx="25325" cy="23325"/>
            </a:xfrm>
            <a:custGeom>
              <a:avLst/>
              <a:gdLst/>
              <a:ahLst/>
              <a:cxnLst/>
              <a:rect l="l" t="t" r="r" b="b"/>
              <a:pathLst>
                <a:path w="1013" h="933" extrusionOk="0">
                  <a:moveTo>
                    <a:pt x="1012" y="0"/>
                  </a:moveTo>
                  <a:lnTo>
                    <a:pt x="1012" y="0"/>
                  </a:lnTo>
                  <a:cubicBezTo>
                    <a:pt x="596" y="228"/>
                    <a:pt x="245" y="516"/>
                    <a:pt x="0" y="932"/>
                  </a:cubicBezTo>
                  <a:cubicBezTo>
                    <a:pt x="345" y="624"/>
                    <a:pt x="742" y="379"/>
                    <a:pt x="10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6"/>
            <p:cNvSpPr/>
            <p:nvPr/>
          </p:nvSpPr>
          <p:spPr>
            <a:xfrm>
              <a:off x="3777600" y="1098225"/>
              <a:ext cx="27600" cy="20775"/>
            </a:xfrm>
            <a:custGeom>
              <a:avLst/>
              <a:gdLst/>
              <a:ahLst/>
              <a:cxnLst/>
              <a:rect l="l" t="t" r="r" b="b"/>
              <a:pathLst>
                <a:path w="1104" h="831" extrusionOk="0">
                  <a:moveTo>
                    <a:pt x="1104" y="1"/>
                  </a:moveTo>
                  <a:lnTo>
                    <a:pt x="1104" y="1"/>
                  </a:lnTo>
                  <a:cubicBezTo>
                    <a:pt x="662" y="181"/>
                    <a:pt x="345" y="525"/>
                    <a:pt x="0" y="831"/>
                  </a:cubicBezTo>
                  <a:cubicBezTo>
                    <a:pt x="434" y="651"/>
                    <a:pt x="787" y="343"/>
                    <a:pt x="1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6"/>
            <p:cNvSpPr/>
            <p:nvPr/>
          </p:nvSpPr>
          <p:spPr>
            <a:xfrm>
              <a:off x="3869525" y="988050"/>
              <a:ext cx="10625" cy="21700"/>
            </a:xfrm>
            <a:custGeom>
              <a:avLst/>
              <a:gdLst/>
              <a:ahLst/>
              <a:cxnLst/>
              <a:rect l="l" t="t" r="r" b="b"/>
              <a:pathLst>
                <a:path w="425" h="868" extrusionOk="0">
                  <a:moveTo>
                    <a:pt x="425" y="0"/>
                  </a:moveTo>
                  <a:cubicBezTo>
                    <a:pt x="254" y="271"/>
                    <a:pt x="108" y="560"/>
                    <a:pt x="0" y="868"/>
                  </a:cubicBezTo>
                  <a:cubicBezTo>
                    <a:pt x="291" y="651"/>
                    <a:pt x="408" y="352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6"/>
            <p:cNvSpPr/>
            <p:nvPr/>
          </p:nvSpPr>
          <p:spPr>
            <a:xfrm>
              <a:off x="3857325" y="1022575"/>
              <a:ext cx="13125" cy="19000"/>
            </a:xfrm>
            <a:custGeom>
              <a:avLst/>
              <a:gdLst/>
              <a:ahLst/>
              <a:cxnLst/>
              <a:rect l="l" t="t" r="r" b="b"/>
              <a:pathLst>
                <a:path w="525" h="760" extrusionOk="0">
                  <a:moveTo>
                    <a:pt x="525" y="0"/>
                  </a:moveTo>
                  <a:cubicBezTo>
                    <a:pt x="271" y="200"/>
                    <a:pt x="109" y="462"/>
                    <a:pt x="0" y="759"/>
                  </a:cubicBezTo>
                  <a:cubicBezTo>
                    <a:pt x="254" y="560"/>
                    <a:pt x="408" y="289"/>
                    <a:pt x="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6"/>
            <p:cNvSpPr/>
            <p:nvPr/>
          </p:nvSpPr>
          <p:spPr>
            <a:xfrm>
              <a:off x="3353075" y="1083550"/>
              <a:ext cx="19000" cy="10625"/>
            </a:xfrm>
            <a:custGeom>
              <a:avLst/>
              <a:gdLst/>
              <a:ahLst/>
              <a:cxnLst/>
              <a:rect l="l" t="t" r="r" b="b"/>
              <a:pathLst>
                <a:path w="760" h="425" extrusionOk="0">
                  <a:moveTo>
                    <a:pt x="1" y="0"/>
                  </a:moveTo>
                  <a:cubicBezTo>
                    <a:pt x="226" y="200"/>
                    <a:pt x="480" y="334"/>
                    <a:pt x="760" y="425"/>
                  </a:cubicBezTo>
                  <a:cubicBezTo>
                    <a:pt x="580" y="163"/>
                    <a:pt x="300" y="6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6"/>
            <p:cNvSpPr/>
            <p:nvPr/>
          </p:nvSpPr>
          <p:spPr>
            <a:xfrm>
              <a:off x="3644825" y="501375"/>
              <a:ext cx="10650" cy="16975"/>
            </a:xfrm>
            <a:custGeom>
              <a:avLst/>
              <a:gdLst/>
              <a:ahLst/>
              <a:cxnLst/>
              <a:rect l="l" t="t" r="r" b="b"/>
              <a:pathLst>
                <a:path w="426" h="679" extrusionOk="0">
                  <a:moveTo>
                    <a:pt x="425" y="0"/>
                  </a:moveTo>
                  <a:cubicBezTo>
                    <a:pt x="208" y="174"/>
                    <a:pt x="83" y="408"/>
                    <a:pt x="0" y="679"/>
                  </a:cubicBezTo>
                  <a:cubicBezTo>
                    <a:pt x="237" y="516"/>
                    <a:pt x="345" y="27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6"/>
            <p:cNvSpPr/>
            <p:nvPr/>
          </p:nvSpPr>
          <p:spPr>
            <a:xfrm>
              <a:off x="3296875" y="1042675"/>
              <a:ext cx="14925" cy="8800"/>
            </a:xfrm>
            <a:custGeom>
              <a:avLst/>
              <a:gdLst/>
              <a:ahLst/>
              <a:cxnLst/>
              <a:rect l="l" t="t" r="r" b="b"/>
              <a:pathLst>
                <a:path w="597" h="352" extrusionOk="0">
                  <a:moveTo>
                    <a:pt x="1" y="1"/>
                  </a:moveTo>
                  <a:lnTo>
                    <a:pt x="1" y="1"/>
                  </a:lnTo>
                  <a:cubicBezTo>
                    <a:pt x="118" y="263"/>
                    <a:pt x="352" y="308"/>
                    <a:pt x="597" y="352"/>
                  </a:cubicBezTo>
                  <a:cubicBezTo>
                    <a:pt x="434" y="181"/>
                    <a:pt x="218" y="9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6"/>
            <p:cNvSpPr/>
            <p:nvPr/>
          </p:nvSpPr>
          <p:spPr>
            <a:xfrm>
              <a:off x="3833850" y="1047175"/>
              <a:ext cx="10650" cy="12925"/>
            </a:xfrm>
            <a:custGeom>
              <a:avLst/>
              <a:gdLst/>
              <a:ahLst/>
              <a:cxnLst/>
              <a:rect l="l" t="t" r="r" b="b"/>
              <a:pathLst>
                <a:path w="426" h="517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43" y="146"/>
                    <a:pt x="92" y="300"/>
                    <a:pt x="1" y="516"/>
                  </a:cubicBezTo>
                  <a:cubicBezTo>
                    <a:pt x="209" y="399"/>
                    <a:pt x="406" y="27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6"/>
            <p:cNvSpPr/>
            <p:nvPr/>
          </p:nvSpPr>
          <p:spPr>
            <a:xfrm>
              <a:off x="3293900" y="1049875"/>
              <a:ext cx="15200" cy="8650"/>
            </a:xfrm>
            <a:custGeom>
              <a:avLst/>
              <a:gdLst/>
              <a:ahLst/>
              <a:cxnLst/>
              <a:rect l="l" t="t" r="r" b="b"/>
              <a:pathLst>
                <a:path w="608" h="346" extrusionOk="0">
                  <a:moveTo>
                    <a:pt x="1" y="1"/>
                  </a:moveTo>
                  <a:lnTo>
                    <a:pt x="1" y="1"/>
                  </a:lnTo>
                  <a:cubicBezTo>
                    <a:pt x="174" y="163"/>
                    <a:pt x="380" y="281"/>
                    <a:pt x="608" y="346"/>
                  </a:cubicBezTo>
                  <a:cubicBezTo>
                    <a:pt x="480" y="101"/>
                    <a:pt x="246" y="4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6"/>
            <p:cNvSpPr/>
            <p:nvPr/>
          </p:nvSpPr>
          <p:spPr>
            <a:xfrm>
              <a:off x="3311525" y="1051250"/>
              <a:ext cx="14925" cy="8625"/>
            </a:xfrm>
            <a:custGeom>
              <a:avLst/>
              <a:gdLst/>
              <a:ahLst/>
              <a:cxnLst/>
              <a:rect l="l" t="t" r="r" b="b"/>
              <a:pathLst>
                <a:path w="597" h="345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254"/>
                    <a:pt x="362" y="308"/>
                    <a:pt x="596" y="345"/>
                  </a:cubicBezTo>
                  <a:cubicBezTo>
                    <a:pt x="434" y="171"/>
                    <a:pt x="228" y="7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6"/>
            <p:cNvSpPr/>
            <p:nvPr/>
          </p:nvSpPr>
          <p:spPr>
            <a:xfrm>
              <a:off x="3308800" y="1058500"/>
              <a:ext cx="14925" cy="8600"/>
            </a:xfrm>
            <a:custGeom>
              <a:avLst/>
              <a:gdLst/>
              <a:ahLst/>
              <a:cxnLst/>
              <a:rect l="l" t="t" r="r" b="b"/>
              <a:pathLst>
                <a:path w="597" h="344" extrusionOk="0">
                  <a:moveTo>
                    <a:pt x="1" y="1"/>
                  </a:moveTo>
                  <a:lnTo>
                    <a:pt x="1" y="1"/>
                  </a:lnTo>
                  <a:cubicBezTo>
                    <a:pt x="174" y="172"/>
                    <a:pt x="380" y="272"/>
                    <a:pt x="597" y="343"/>
                  </a:cubicBezTo>
                  <a:cubicBezTo>
                    <a:pt x="480" y="89"/>
                    <a:pt x="246" y="3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6"/>
            <p:cNvSpPr/>
            <p:nvPr/>
          </p:nvSpPr>
          <p:spPr>
            <a:xfrm>
              <a:off x="3326200" y="1059850"/>
              <a:ext cx="14925" cy="8375"/>
            </a:xfrm>
            <a:custGeom>
              <a:avLst/>
              <a:gdLst/>
              <a:ahLst/>
              <a:cxnLst/>
              <a:rect l="l" t="t" r="r" b="b"/>
              <a:pathLst>
                <a:path w="597" h="335" extrusionOk="0">
                  <a:moveTo>
                    <a:pt x="1" y="1"/>
                  </a:moveTo>
                  <a:lnTo>
                    <a:pt x="1" y="1"/>
                  </a:lnTo>
                  <a:cubicBezTo>
                    <a:pt x="128" y="244"/>
                    <a:pt x="363" y="298"/>
                    <a:pt x="597" y="335"/>
                  </a:cubicBezTo>
                  <a:cubicBezTo>
                    <a:pt x="434" y="172"/>
                    <a:pt x="226" y="6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6"/>
            <p:cNvSpPr/>
            <p:nvPr/>
          </p:nvSpPr>
          <p:spPr>
            <a:xfrm>
              <a:off x="3340900" y="1068200"/>
              <a:ext cx="14925" cy="8600"/>
            </a:xfrm>
            <a:custGeom>
              <a:avLst/>
              <a:gdLst/>
              <a:ahLst/>
              <a:cxnLst/>
              <a:rect l="l" t="t" r="r" b="b"/>
              <a:pathLst>
                <a:path w="597" h="344" extrusionOk="0">
                  <a:moveTo>
                    <a:pt x="0" y="1"/>
                  </a:moveTo>
                  <a:cubicBezTo>
                    <a:pt x="126" y="243"/>
                    <a:pt x="362" y="298"/>
                    <a:pt x="596" y="343"/>
                  </a:cubicBezTo>
                  <a:cubicBezTo>
                    <a:pt x="434" y="163"/>
                    <a:pt x="225" y="7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6"/>
            <p:cNvSpPr/>
            <p:nvPr/>
          </p:nvSpPr>
          <p:spPr>
            <a:xfrm>
              <a:off x="3338400" y="1075200"/>
              <a:ext cx="14925" cy="8575"/>
            </a:xfrm>
            <a:custGeom>
              <a:avLst/>
              <a:gdLst/>
              <a:ahLst/>
              <a:cxnLst/>
              <a:rect l="l" t="t" r="r" b="b"/>
              <a:pathLst>
                <a:path w="597" h="343" extrusionOk="0">
                  <a:moveTo>
                    <a:pt x="0" y="0"/>
                  </a:moveTo>
                  <a:lnTo>
                    <a:pt x="0" y="0"/>
                  </a:lnTo>
                  <a:cubicBezTo>
                    <a:pt x="163" y="172"/>
                    <a:pt x="371" y="271"/>
                    <a:pt x="596" y="343"/>
                  </a:cubicBezTo>
                  <a:cubicBezTo>
                    <a:pt x="471" y="100"/>
                    <a:pt x="237" y="3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6"/>
            <p:cNvSpPr/>
            <p:nvPr/>
          </p:nvSpPr>
          <p:spPr>
            <a:xfrm>
              <a:off x="3730675" y="451025"/>
              <a:ext cx="19425" cy="4375"/>
            </a:xfrm>
            <a:custGeom>
              <a:avLst/>
              <a:gdLst/>
              <a:ahLst/>
              <a:cxnLst/>
              <a:rect l="l" t="t" r="r" b="b"/>
              <a:pathLst>
                <a:path w="777" h="175" extrusionOk="0">
                  <a:moveTo>
                    <a:pt x="676" y="0"/>
                  </a:moveTo>
                  <a:cubicBezTo>
                    <a:pt x="434" y="0"/>
                    <a:pt x="208" y="55"/>
                    <a:pt x="0" y="172"/>
                  </a:cubicBezTo>
                  <a:cubicBezTo>
                    <a:pt x="30" y="174"/>
                    <a:pt x="59" y="175"/>
                    <a:pt x="88" y="175"/>
                  </a:cubicBezTo>
                  <a:cubicBezTo>
                    <a:pt x="328" y="175"/>
                    <a:pt x="560" y="107"/>
                    <a:pt x="776" y="20"/>
                  </a:cubicBezTo>
                  <a:cubicBezTo>
                    <a:pt x="750" y="9"/>
                    <a:pt x="713" y="9"/>
                    <a:pt x="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6"/>
            <p:cNvSpPr/>
            <p:nvPr/>
          </p:nvSpPr>
          <p:spPr>
            <a:xfrm>
              <a:off x="3870225" y="1007675"/>
              <a:ext cx="8375" cy="15125"/>
            </a:xfrm>
            <a:custGeom>
              <a:avLst/>
              <a:gdLst/>
              <a:ahLst/>
              <a:cxnLst/>
              <a:rect l="l" t="t" r="r" b="b"/>
              <a:pathLst>
                <a:path w="335" h="605" extrusionOk="0">
                  <a:moveTo>
                    <a:pt x="334" y="0"/>
                  </a:moveTo>
                  <a:lnTo>
                    <a:pt x="334" y="0"/>
                  </a:lnTo>
                  <a:cubicBezTo>
                    <a:pt x="109" y="145"/>
                    <a:pt x="26" y="362"/>
                    <a:pt x="0" y="605"/>
                  </a:cubicBezTo>
                  <a:cubicBezTo>
                    <a:pt x="171" y="442"/>
                    <a:pt x="289" y="234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6"/>
            <p:cNvSpPr/>
            <p:nvPr/>
          </p:nvSpPr>
          <p:spPr>
            <a:xfrm>
              <a:off x="3323500" y="1066850"/>
              <a:ext cx="14925" cy="8575"/>
            </a:xfrm>
            <a:custGeom>
              <a:avLst/>
              <a:gdLst/>
              <a:ahLst/>
              <a:cxnLst/>
              <a:rect l="l" t="t" r="r" b="b"/>
              <a:pathLst>
                <a:path w="597" h="343" extrusionOk="0">
                  <a:moveTo>
                    <a:pt x="0" y="0"/>
                  </a:moveTo>
                  <a:lnTo>
                    <a:pt x="0" y="0"/>
                  </a:lnTo>
                  <a:cubicBezTo>
                    <a:pt x="171" y="172"/>
                    <a:pt x="380" y="271"/>
                    <a:pt x="596" y="343"/>
                  </a:cubicBezTo>
                  <a:cubicBezTo>
                    <a:pt x="479" y="100"/>
                    <a:pt x="245" y="3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6"/>
            <p:cNvSpPr/>
            <p:nvPr/>
          </p:nvSpPr>
          <p:spPr>
            <a:xfrm>
              <a:off x="3730875" y="1131175"/>
              <a:ext cx="12875" cy="6525"/>
            </a:xfrm>
            <a:custGeom>
              <a:avLst/>
              <a:gdLst/>
              <a:ahLst/>
              <a:cxnLst/>
              <a:rect l="l" t="t" r="r" b="b"/>
              <a:pathLst>
                <a:path w="515" h="261" extrusionOk="0">
                  <a:moveTo>
                    <a:pt x="515" y="1"/>
                  </a:moveTo>
                  <a:cubicBezTo>
                    <a:pt x="326" y="46"/>
                    <a:pt x="155" y="129"/>
                    <a:pt x="1" y="254"/>
                  </a:cubicBezTo>
                  <a:cubicBezTo>
                    <a:pt x="34" y="258"/>
                    <a:pt x="67" y="260"/>
                    <a:pt x="99" y="260"/>
                  </a:cubicBezTo>
                  <a:cubicBezTo>
                    <a:pt x="281" y="260"/>
                    <a:pt x="432" y="192"/>
                    <a:pt x="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6"/>
            <p:cNvSpPr/>
            <p:nvPr/>
          </p:nvSpPr>
          <p:spPr>
            <a:xfrm>
              <a:off x="4134425" y="397000"/>
              <a:ext cx="232350" cy="56325"/>
            </a:xfrm>
            <a:custGeom>
              <a:avLst/>
              <a:gdLst/>
              <a:ahLst/>
              <a:cxnLst/>
              <a:rect l="l" t="t" r="r" b="b"/>
              <a:pathLst>
                <a:path w="9294" h="2253" extrusionOk="0">
                  <a:moveTo>
                    <a:pt x="9169" y="0"/>
                  </a:moveTo>
                  <a:cubicBezTo>
                    <a:pt x="9074" y="0"/>
                    <a:pt x="9001" y="69"/>
                    <a:pt x="8923" y="102"/>
                  </a:cubicBezTo>
                  <a:cubicBezTo>
                    <a:pt x="8264" y="401"/>
                    <a:pt x="7596" y="681"/>
                    <a:pt x="6909" y="889"/>
                  </a:cubicBezTo>
                  <a:cubicBezTo>
                    <a:pt x="5637" y="1277"/>
                    <a:pt x="4345" y="1593"/>
                    <a:pt x="3027" y="1773"/>
                  </a:cubicBezTo>
                  <a:cubicBezTo>
                    <a:pt x="2105" y="1899"/>
                    <a:pt x="1193" y="2062"/>
                    <a:pt x="263" y="2090"/>
                  </a:cubicBezTo>
                  <a:cubicBezTo>
                    <a:pt x="239" y="2090"/>
                    <a:pt x="214" y="2089"/>
                    <a:pt x="189" y="2089"/>
                  </a:cubicBezTo>
                  <a:cubicBezTo>
                    <a:pt x="118" y="2089"/>
                    <a:pt x="47" y="2098"/>
                    <a:pt x="0" y="2170"/>
                  </a:cubicBezTo>
                  <a:cubicBezTo>
                    <a:pt x="72" y="2170"/>
                    <a:pt x="135" y="2181"/>
                    <a:pt x="172" y="2253"/>
                  </a:cubicBezTo>
                  <a:cubicBezTo>
                    <a:pt x="659" y="2207"/>
                    <a:pt x="1156" y="2144"/>
                    <a:pt x="1652" y="2099"/>
                  </a:cubicBezTo>
                  <a:cubicBezTo>
                    <a:pt x="2385" y="2027"/>
                    <a:pt x="3107" y="1890"/>
                    <a:pt x="3829" y="1782"/>
                  </a:cubicBezTo>
                  <a:cubicBezTo>
                    <a:pt x="4715" y="1639"/>
                    <a:pt x="5591" y="1411"/>
                    <a:pt x="6450" y="1151"/>
                  </a:cubicBezTo>
                  <a:cubicBezTo>
                    <a:pt x="7417" y="852"/>
                    <a:pt x="8381" y="536"/>
                    <a:pt x="9294" y="39"/>
                  </a:cubicBezTo>
                  <a:cubicBezTo>
                    <a:pt x="9248" y="11"/>
                    <a:pt x="9207" y="0"/>
                    <a:pt x="91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6"/>
            <p:cNvSpPr/>
            <p:nvPr/>
          </p:nvSpPr>
          <p:spPr>
            <a:xfrm>
              <a:off x="4021050" y="455575"/>
              <a:ext cx="50375" cy="2025"/>
            </a:xfrm>
            <a:custGeom>
              <a:avLst/>
              <a:gdLst/>
              <a:ahLst/>
              <a:cxnLst/>
              <a:rect l="l" t="t" r="r" b="b"/>
              <a:pathLst>
                <a:path w="2015" h="81" extrusionOk="0">
                  <a:moveTo>
                    <a:pt x="0" y="1"/>
                  </a:moveTo>
                  <a:cubicBezTo>
                    <a:pt x="54" y="81"/>
                    <a:pt x="137" y="81"/>
                    <a:pt x="217" y="81"/>
                  </a:cubicBezTo>
                  <a:lnTo>
                    <a:pt x="1797" y="81"/>
                  </a:lnTo>
                  <a:cubicBezTo>
                    <a:pt x="1880" y="81"/>
                    <a:pt x="1960" y="81"/>
                    <a:pt x="20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6"/>
            <p:cNvSpPr/>
            <p:nvPr/>
          </p:nvSpPr>
          <p:spPr>
            <a:xfrm>
              <a:off x="3828000" y="444800"/>
              <a:ext cx="29350" cy="2550"/>
            </a:xfrm>
            <a:custGeom>
              <a:avLst/>
              <a:gdLst/>
              <a:ahLst/>
              <a:cxnLst/>
              <a:rect l="l" t="t" r="r" b="b"/>
              <a:pathLst>
                <a:path w="1174" h="102" extrusionOk="0">
                  <a:moveTo>
                    <a:pt x="682" y="0"/>
                  </a:moveTo>
                  <a:cubicBezTo>
                    <a:pt x="506" y="0"/>
                    <a:pt x="328" y="22"/>
                    <a:pt x="153" y="22"/>
                  </a:cubicBezTo>
                  <a:cubicBezTo>
                    <a:pt x="102" y="22"/>
                    <a:pt x="51" y="20"/>
                    <a:pt x="0" y="15"/>
                  </a:cubicBezTo>
                  <a:lnTo>
                    <a:pt x="0" y="15"/>
                  </a:lnTo>
                  <a:cubicBezTo>
                    <a:pt x="162" y="85"/>
                    <a:pt x="328" y="102"/>
                    <a:pt x="496" y="102"/>
                  </a:cubicBezTo>
                  <a:cubicBezTo>
                    <a:pt x="657" y="102"/>
                    <a:pt x="819" y="86"/>
                    <a:pt x="980" y="86"/>
                  </a:cubicBezTo>
                  <a:cubicBezTo>
                    <a:pt x="1045" y="86"/>
                    <a:pt x="1109" y="88"/>
                    <a:pt x="1173" y="96"/>
                  </a:cubicBezTo>
                  <a:cubicBezTo>
                    <a:pt x="1013" y="20"/>
                    <a:pt x="848" y="0"/>
                    <a:pt x="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6"/>
            <p:cNvSpPr/>
            <p:nvPr/>
          </p:nvSpPr>
          <p:spPr>
            <a:xfrm>
              <a:off x="3802700" y="444875"/>
              <a:ext cx="18975" cy="2475"/>
            </a:xfrm>
            <a:custGeom>
              <a:avLst/>
              <a:gdLst/>
              <a:ahLst/>
              <a:cxnLst/>
              <a:rect l="l" t="t" r="r" b="b"/>
              <a:pathLst>
                <a:path w="759" h="99" extrusionOk="0">
                  <a:moveTo>
                    <a:pt x="337" y="1"/>
                  </a:moveTo>
                  <a:cubicBezTo>
                    <a:pt x="221" y="1"/>
                    <a:pt x="107" y="19"/>
                    <a:pt x="0" y="93"/>
                  </a:cubicBezTo>
                  <a:cubicBezTo>
                    <a:pt x="42" y="85"/>
                    <a:pt x="84" y="83"/>
                    <a:pt x="126" y="83"/>
                  </a:cubicBezTo>
                  <a:cubicBezTo>
                    <a:pt x="231" y="83"/>
                    <a:pt x="335" y="99"/>
                    <a:pt x="439" y="99"/>
                  </a:cubicBezTo>
                  <a:cubicBezTo>
                    <a:pt x="548" y="99"/>
                    <a:pt x="655" y="82"/>
                    <a:pt x="759" y="12"/>
                  </a:cubicBezTo>
                  <a:lnTo>
                    <a:pt x="759" y="12"/>
                  </a:lnTo>
                  <a:cubicBezTo>
                    <a:pt x="729" y="15"/>
                    <a:pt x="699" y="17"/>
                    <a:pt x="669" y="17"/>
                  </a:cubicBezTo>
                  <a:cubicBezTo>
                    <a:pt x="559" y="17"/>
                    <a:pt x="447" y="1"/>
                    <a:pt x="3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46"/>
          <p:cNvGrpSpPr/>
          <p:nvPr/>
        </p:nvGrpSpPr>
        <p:grpSpPr>
          <a:xfrm rot="-10243926">
            <a:off x="4749916" y="4021240"/>
            <a:ext cx="4291235" cy="1836602"/>
            <a:chOff x="2254177" y="3456278"/>
            <a:chExt cx="2692275" cy="1152265"/>
          </a:xfrm>
        </p:grpSpPr>
        <p:sp>
          <p:nvSpPr>
            <p:cNvPr id="1154" name="Google Shape;1154;p46"/>
            <p:cNvSpPr/>
            <p:nvPr/>
          </p:nvSpPr>
          <p:spPr>
            <a:xfrm>
              <a:off x="2254177" y="3478828"/>
              <a:ext cx="2188798" cy="1016633"/>
            </a:xfrm>
            <a:custGeom>
              <a:avLst/>
              <a:gdLst/>
              <a:ahLst/>
              <a:cxnLst/>
              <a:rect l="l" t="t" r="r" b="b"/>
              <a:pathLst>
                <a:path w="104928" h="48736" extrusionOk="0">
                  <a:moveTo>
                    <a:pt x="215" y="1"/>
                  </a:moveTo>
                  <a:lnTo>
                    <a:pt x="1" y="115"/>
                  </a:lnTo>
                  <a:cubicBezTo>
                    <a:pt x="2532" y="4749"/>
                    <a:pt x="7180" y="8534"/>
                    <a:pt x="13815" y="11384"/>
                  </a:cubicBezTo>
                  <a:cubicBezTo>
                    <a:pt x="25934" y="16580"/>
                    <a:pt x="39428" y="16999"/>
                    <a:pt x="52474" y="17414"/>
                  </a:cubicBezTo>
                  <a:cubicBezTo>
                    <a:pt x="59866" y="17640"/>
                    <a:pt x="67511" y="17881"/>
                    <a:pt x="74861" y="18983"/>
                  </a:cubicBezTo>
                  <a:cubicBezTo>
                    <a:pt x="87013" y="20792"/>
                    <a:pt x="95794" y="25085"/>
                    <a:pt x="100954" y="31729"/>
                  </a:cubicBezTo>
                  <a:cubicBezTo>
                    <a:pt x="102938" y="34280"/>
                    <a:pt x="104079" y="36850"/>
                    <a:pt x="104346" y="39353"/>
                  </a:cubicBezTo>
                  <a:cubicBezTo>
                    <a:pt x="104673" y="42345"/>
                    <a:pt x="103625" y="45257"/>
                    <a:pt x="101628" y="46952"/>
                  </a:cubicBezTo>
                  <a:cubicBezTo>
                    <a:pt x="100433" y="47970"/>
                    <a:pt x="98913" y="48487"/>
                    <a:pt x="97439" y="48487"/>
                  </a:cubicBezTo>
                  <a:cubicBezTo>
                    <a:pt x="96157" y="48487"/>
                    <a:pt x="94910" y="48095"/>
                    <a:pt x="93943" y="47300"/>
                  </a:cubicBezTo>
                  <a:cubicBezTo>
                    <a:pt x="92315" y="45963"/>
                    <a:pt x="91467" y="43528"/>
                    <a:pt x="91613" y="40616"/>
                  </a:cubicBezTo>
                  <a:cubicBezTo>
                    <a:pt x="91847" y="35916"/>
                    <a:pt x="94232" y="31421"/>
                    <a:pt x="97989" y="28598"/>
                  </a:cubicBezTo>
                  <a:lnTo>
                    <a:pt x="97843" y="28397"/>
                  </a:lnTo>
                  <a:cubicBezTo>
                    <a:pt x="94023" y="31269"/>
                    <a:pt x="91600" y="35836"/>
                    <a:pt x="91360" y="40610"/>
                  </a:cubicBezTo>
                  <a:cubicBezTo>
                    <a:pt x="91213" y="43593"/>
                    <a:pt x="92100" y="46104"/>
                    <a:pt x="93783" y="47494"/>
                  </a:cubicBezTo>
                  <a:cubicBezTo>
                    <a:pt x="94799" y="48320"/>
                    <a:pt x="96100" y="48736"/>
                    <a:pt x="97443" y="48736"/>
                  </a:cubicBezTo>
                  <a:cubicBezTo>
                    <a:pt x="98972" y="48736"/>
                    <a:pt x="100547" y="48200"/>
                    <a:pt x="101789" y="47146"/>
                  </a:cubicBezTo>
                  <a:cubicBezTo>
                    <a:pt x="103853" y="45390"/>
                    <a:pt x="104928" y="42398"/>
                    <a:pt x="104599" y="39328"/>
                  </a:cubicBezTo>
                  <a:cubicBezTo>
                    <a:pt x="104327" y="36777"/>
                    <a:pt x="103165" y="34166"/>
                    <a:pt x="101148" y="31575"/>
                  </a:cubicBezTo>
                  <a:cubicBezTo>
                    <a:pt x="95946" y="24879"/>
                    <a:pt x="87114" y="20558"/>
                    <a:pt x="74901" y="18736"/>
                  </a:cubicBezTo>
                  <a:cubicBezTo>
                    <a:pt x="67537" y="17634"/>
                    <a:pt x="59885" y="17394"/>
                    <a:pt x="52480" y="17160"/>
                  </a:cubicBezTo>
                  <a:cubicBezTo>
                    <a:pt x="39454" y="16753"/>
                    <a:pt x="25987" y="16333"/>
                    <a:pt x="13916" y="11150"/>
                  </a:cubicBezTo>
                  <a:cubicBezTo>
                    <a:pt x="7332" y="8327"/>
                    <a:pt x="2718" y="4574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6"/>
            <p:cNvSpPr/>
            <p:nvPr/>
          </p:nvSpPr>
          <p:spPr>
            <a:xfrm>
              <a:off x="2409480" y="3456278"/>
              <a:ext cx="2115788" cy="1152265"/>
            </a:xfrm>
            <a:custGeom>
              <a:avLst/>
              <a:gdLst/>
              <a:ahLst/>
              <a:cxnLst/>
              <a:rect l="l" t="t" r="r" b="b"/>
              <a:pathLst>
                <a:path w="101428" h="55238" extrusionOk="0">
                  <a:moveTo>
                    <a:pt x="194" y="0"/>
                  </a:moveTo>
                  <a:lnTo>
                    <a:pt x="1" y="154"/>
                  </a:lnTo>
                  <a:cubicBezTo>
                    <a:pt x="3252" y="4173"/>
                    <a:pt x="8133" y="7272"/>
                    <a:pt x="14123" y="9107"/>
                  </a:cubicBezTo>
                  <a:cubicBezTo>
                    <a:pt x="19544" y="10770"/>
                    <a:pt x="25353" y="11278"/>
                    <a:pt x="30814" y="11584"/>
                  </a:cubicBezTo>
                  <a:cubicBezTo>
                    <a:pt x="33938" y="11759"/>
                    <a:pt x="37143" y="11885"/>
                    <a:pt x="40242" y="12006"/>
                  </a:cubicBezTo>
                  <a:cubicBezTo>
                    <a:pt x="54350" y="12552"/>
                    <a:pt x="68945" y="13127"/>
                    <a:pt x="81999" y="18681"/>
                  </a:cubicBezTo>
                  <a:cubicBezTo>
                    <a:pt x="85191" y="20172"/>
                    <a:pt x="88288" y="21667"/>
                    <a:pt x="91166" y="23577"/>
                  </a:cubicBezTo>
                  <a:cubicBezTo>
                    <a:pt x="92341" y="24357"/>
                    <a:pt x="93382" y="25145"/>
                    <a:pt x="94344" y="25972"/>
                  </a:cubicBezTo>
                  <a:cubicBezTo>
                    <a:pt x="94671" y="26253"/>
                    <a:pt x="94991" y="26541"/>
                    <a:pt x="95279" y="26822"/>
                  </a:cubicBezTo>
                  <a:cubicBezTo>
                    <a:pt x="96113" y="27615"/>
                    <a:pt x="96787" y="28390"/>
                    <a:pt x="97348" y="29185"/>
                  </a:cubicBezTo>
                  <a:cubicBezTo>
                    <a:pt x="98183" y="30353"/>
                    <a:pt x="98885" y="31728"/>
                    <a:pt x="99492" y="33392"/>
                  </a:cubicBezTo>
                  <a:cubicBezTo>
                    <a:pt x="100760" y="36837"/>
                    <a:pt x="101175" y="40314"/>
                    <a:pt x="100707" y="43460"/>
                  </a:cubicBezTo>
                  <a:cubicBezTo>
                    <a:pt x="100173" y="46979"/>
                    <a:pt x="98463" y="50196"/>
                    <a:pt x="96001" y="52279"/>
                  </a:cubicBezTo>
                  <a:cubicBezTo>
                    <a:pt x="93926" y="54029"/>
                    <a:pt x="91290" y="54989"/>
                    <a:pt x="88732" y="54989"/>
                  </a:cubicBezTo>
                  <a:cubicBezTo>
                    <a:pt x="87971" y="54989"/>
                    <a:pt x="87216" y="54904"/>
                    <a:pt x="86485" y="54730"/>
                  </a:cubicBezTo>
                  <a:cubicBezTo>
                    <a:pt x="83354" y="53975"/>
                    <a:pt x="80516" y="51512"/>
                    <a:pt x="79074" y="48294"/>
                  </a:cubicBezTo>
                  <a:cubicBezTo>
                    <a:pt x="77765" y="45383"/>
                    <a:pt x="77505" y="41836"/>
                    <a:pt x="78334" y="38298"/>
                  </a:cubicBezTo>
                  <a:cubicBezTo>
                    <a:pt x="79455" y="33531"/>
                    <a:pt x="82446" y="29217"/>
                    <a:pt x="86546" y="26467"/>
                  </a:cubicBezTo>
                  <a:lnTo>
                    <a:pt x="86405" y="26261"/>
                  </a:lnTo>
                  <a:cubicBezTo>
                    <a:pt x="82252" y="29044"/>
                    <a:pt x="79221" y="33411"/>
                    <a:pt x="78093" y="38245"/>
                  </a:cubicBezTo>
                  <a:cubicBezTo>
                    <a:pt x="77252" y="41830"/>
                    <a:pt x="77518" y="45435"/>
                    <a:pt x="78847" y="48394"/>
                  </a:cubicBezTo>
                  <a:cubicBezTo>
                    <a:pt x="80316" y="51685"/>
                    <a:pt x="83228" y="54202"/>
                    <a:pt x="86432" y="54970"/>
                  </a:cubicBezTo>
                  <a:cubicBezTo>
                    <a:pt x="87179" y="55151"/>
                    <a:pt x="87955" y="55238"/>
                    <a:pt x="88735" y="55238"/>
                  </a:cubicBezTo>
                  <a:cubicBezTo>
                    <a:pt x="91353" y="55238"/>
                    <a:pt x="94044" y="54255"/>
                    <a:pt x="96161" y="52467"/>
                  </a:cubicBezTo>
                  <a:cubicBezTo>
                    <a:pt x="98664" y="50344"/>
                    <a:pt x="100414" y="47072"/>
                    <a:pt x="100954" y="43493"/>
                  </a:cubicBezTo>
                  <a:cubicBezTo>
                    <a:pt x="101428" y="40314"/>
                    <a:pt x="101008" y="36789"/>
                    <a:pt x="99726" y="33303"/>
                  </a:cubicBezTo>
                  <a:cubicBezTo>
                    <a:pt x="99104" y="31621"/>
                    <a:pt x="98396" y="30227"/>
                    <a:pt x="97555" y="29038"/>
                  </a:cubicBezTo>
                  <a:cubicBezTo>
                    <a:pt x="96981" y="28237"/>
                    <a:pt x="96294" y="27448"/>
                    <a:pt x="95453" y="26641"/>
                  </a:cubicBezTo>
                  <a:cubicBezTo>
                    <a:pt x="95159" y="26360"/>
                    <a:pt x="94839" y="26073"/>
                    <a:pt x="94510" y="25786"/>
                  </a:cubicBezTo>
                  <a:cubicBezTo>
                    <a:pt x="93536" y="24945"/>
                    <a:pt x="92488" y="24157"/>
                    <a:pt x="91299" y="23368"/>
                  </a:cubicBezTo>
                  <a:cubicBezTo>
                    <a:pt x="88415" y="21445"/>
                    <a:pt x="85304" y="19950"/>
                    <a:pt x="82099" y="18455"/>
                  </a:cubicBezTo>
                  <a:cubicBezTo>
                    <a:pt x="69006" y="12880"/>
                    <a:pt x="54384" y="12305"/>
                    <a:pt x="40249" y="11759"/>
                  </a:cubicBezTo>
                  <a:cubicBezTo>
                    <a:pt x="37151" y="11639"/>
                    <a:pt x="33953" y="11510"/>
                    <a:pt x="30828" y="11337"/>
                  </a:cubicBezTo>
                  <a:cubicBezTo>
                    <a:pt x="25380" y="11030"/>
                    <a:pt x="19597" y="10523"/>
                    <a:pt x="14196" y="8866"/>
                  </a:cubicBezTo>
                  <a:cubicBezTo>
                    <a:pt x="8253" y="7044"/>
                    <a:pt x="3412" y="3979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6"/>
            <p:cNvSpPr/>
            <p:nvPr/>
          </p:nvSpPr>
          <p:spPr>
            <a:xfrm>
              <a:off x="4311766" y="3555447"/>
              <a:ext cx="497782" cy="392919"/>
            </a:xfrm>
            <a:custGeom>
              <a:avLst/>
              <a:gdLst/>
              <a:ahLst/>
              <a:cxnLst/>
              <a:rect l="l" t="t" r="r" b="b"/>
              <a:pathLst>
                <a:path w="23863" h="18836" extrusionOk="0">
                  <a:moveTo>
                    <a:pt x="22675" y="1"/>
                  </a:moveTo>
                  <a:lnTo>
                    <a:pt x="22460" y="121"/>
                  </a:lnTo>
                  <a:cubicBezTo>
                    <a:pt x="23575" y="2004"/>
                    <a:pt x="23602" y="4567"/>
                    <a:pt x="22534" y="6811"/>
                  </a:cubicBezTo>
                  <a:cubicBezTo>
                    <a:pt x="21625" y="8713"/>
                    <a:pt x="19963" y="10423"/>
                    <a:pt x="17714" y="11772"/>
                  </a:cubicBezTo>
                  <a:cubicBezTo>
                    <a:pt x="15683" y="12987"/>
                    <a:pt x="13427" y="13794"/>
                    <a:pt x="11249" y="14568"/>
                  </a:cubicBezTo>
                  <a:lnTo>
                    <a:pt x="0" y="18602"/>
                  </a:lnTo>
                  <a:lnTo>
                    <a:pt x="80" y="18836"/>
                  </a:lnTo>
                  <a:lnTo>
                    <a:pt x="11329" y="14802"/>
                  </a:lnTo>
                  <a:cubicBezTo>
                    <a:pt x="13520" y="14022"/>
                    <a:pt x="15791" y="13214"/>
                    <a:pt x="17840" y="11985"/>
                  </a:cubicBezTo>
                  <a:cubicBezTo>
                    <a:pt x="20130" y="10617"/>
                    <a:pt x="21833" y="8860"/>
                    <a:pt x="22755" y="6917"/>
                  </a:cubicBezTo>
                  <a:cubicBezTo>
                    <a:pt x="23862" y="4601"/>
                    <a:pt x="23828" y="1949"/>
                    <a:pt x="2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6"/>
            <p:cNvSpPr/>
            <p:nvPr/>
          </p:nvSpPr>
          <p:spPr>
            <a:xfrm>
              <a:off x="4397834" y="3552234"/>
              <a:ext cx="548618" cy="464093"/>
            </a:xfrm>
            <a:custGeom>
              <a:avLst/>
              <a:gdLst/>
              <a:ahLst/>
              <a:cxnLst/>
              <a:rect l="l" t="t" r="r" b="b"/>
              <a:pathLst>
                <a:path w="26300" h="22248" extrusionOk="0">
                  <a:moveTo>
                    <a:pt x="24390" y="1"/>
                  </a:moveTo>
                  <a:lnTo>
                    <a:pt x="24176" y="127"/>
                  </a:lnTo>
                  <a:cubicBezTo>
                    <a:pt x="25926" y="3085"/>
                    <a:pt x="26040" y="6971"/>
                    <a:pt x="24470" y="10022"/>
                  </a:cubicBezTo>
                  <a:cubicBezTo>
                    <a:pt x="22481" y="13889"/>
                    <a:pt x="18287" y="16071"/>
                    <a:pt x="14448" y="17695"/>
                  </a:cubicBezTo>
                  <a:cubicBezTo>
                    <a:pt x="13080" y="18275"/>
                    <a:pt x="11437" y="18937"/>
                    <a:pt x="9695" y="19430"/>
                  </a:cubicBezTo>
                  <a:cubicBezTo>
                    <a:pt x="8540" y="19751"/>
                    <a:pt x="7338" y="20004"/>
                    <a:pt x="6170" y="20251"/>
                  </a:cubicBezTo>
                  <a:cubicBezTo>
                    <a:pt x="4087" y="20685"/>
                    <a:pt x="1936" y="21140"/>
                    <a:pt x="1" y="22021"/>
                  </a:cubicBezTo>
                  <a:lnTo>
                    <a:pt x="100" y="22247"/>
                  </a:lnTo>
                  <a:cubicBezTo>
                    <a:pt x="2010" y="21380"/>
                    <a:pt x="4152" y="20925"/>
                    <a:pt x="6223" y="20491"/>
                  </a:cubicBezTo>
                  <a:cubicBezTo>
                    <a:pt x="7391" y="20251"/>
                    <a:pt x="8599" y="19997"/>
                    <a:pt x="9761" y="19671"/>
                  </a:cubicBezTo>
                  <a:cubicBezTo>
                    <a:pt x="11530" y="19169"/>
                    <a:pt x="13246" y="18475"/>
                    <a:pt x="14549" y="17921"/>
                  </a:cubicBezTo>
                  <a:cubicBezTo>
                    <a:pt x="18428" y="16278"/>
                    <a:pt x="22667" y="14068"/>
                    <a:pt x="24691" y="10136"/>
                  </a:cubicBezTo>
                  <a:cubicBezTo>
                    <a:pt x="26300" y="7011"/>
                    <a:pt x="26186" y="3033"/>
                    <a:pt x="24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8" name="Google Shape;1158;p46"/>
          <p:cNvGrpSpPr/>
          <p:nvPr/>
        </p:nvGrpSpPr>
        <p:grpSpPr>
          <a:xfrm>
            <a:off x="-1804417" y="10876"/>
            <a:ext cx="5111124" cy="2803352"/>
            <a:chOff x="2351825" y="-39975"/>
            <a:chExt cx="2254775" cy="1236700"/>
          </a:xfrm>
        </p:grpSpPr>
        <p:sp>
          <p:nvSpPr>
            <p:cNvPr id="1159" name="Google Shape;1159;p46"/>
            <p:cNvSpPr/>
            <p:nvPr/>
          </p:nvSpPr>
          <p:spPr>
            <a:xfrm>
              <a:off x="2351825" y="930200"/>
              <a:ext cx="1067450" cy="266525"/>
            </a:xfrm>
            <a:custGeom>
              <a:avLst/>
              <a:gdLst/>
              <a:ahLst/>
              <a:cxnLst/>
              <a:rect l="l" t="t" r="r" b="b"/>
              <a:pathLst>
                <a:path w="42698" h="10661" extrusionOk="0">
                  <a:moveTo>
                    <a:pt x="38388" y="4842"/>
                  </a:moveTo>
                  <a:lnTo>
                    <a:pt x="38388" y="4842"/>
                  </a:lnTo>
                  <a:cubicBezTo>
                    <a:pt x="38390" y="4844"/>
                    <a:pt x="38391" y="4845"/>
                    <a:pt x="38393" y="4847"/>
                  </a:cubicBezTo>
                  <a:lnTo>
                    <a:pt x="38393" y="4847"/>
                  </a:lnTo>
                  <a:cubicBezTo>
                    <a:pt x="38395" y="4848"/>
                    <a:pt x="38397" y="4850"/>
                    <a:pt x="38399" y="4851"/>
                  </a:cubicBezTo>
                  <a:lnTo>
                    <a:pt x="38388" y="4842"/>
                  </a:lnTo>
                  <a:close/>
                  <a:moveTo>
                    <a:pt x="24115" y="1"/>
                  </a:moveTo>
                  <a:cubicBezTo>
                    <a:pt x="21616" y="1"/>
                    <a:pt x="19178" y="458"/>
                    <a:pt x="16801" y="1220"/>
                  </a:cubicBezTo>
                  <a:cubicBezTo>
                    <a:pt x="11615" y="2865"/>
                    <a:pt x="6838" y="5339"/>
                    <a:pt x="2367" y="8428"/>
                  </a:cubicBezTo>
                  <a:cubicBezTo>
                    <a:pt x="1572" y="8980"/>
                    <a:pt x="796" y="9577"/>
                    <a:pt x="0" y="10153"/>
                  </a:cubicBezTo>
                  <a:lnTo>
                    <a:pt x="0" y="10661"/>
                  </a:lnTo>
                  <a:cubicBezTo>
                    <a:pt x="3144" y="8122"/>
                    <a:pt x="6558" y="6034"/>
                    <a:pt x="10180" y="4283"/>
                  </a:cubicBezTo>
                  <a:cubicBezTo>
                    <a:pt x="13315" y="2757"/>
                    <a:pt x="16539" y="1465"/>
                    <a:pt x="19981" y="786"/>
                  </a:cubicBezTo>
                  <a:cubicBezTo>
                    <a:pt x="21360" y="513"/>
                    <a:pt x="22734" y="373"/>
                    <a:pt x="24109" y="373"/>
                  </a:cubicBezTo>
                  <a:cubicBezTo>
                    <a:pt x="25507" y="373"/>
                    <a:pt x="26905" y="518"/>
                    <a:pt x="28308" y="814"/>
                  </a:cubicBezTo>
                  <a:cubicBezTo>
                    <a:pt x="30792" y="1348"/>
                    <a:pt x="33088" y="2349"/>
                    <a:pt x="35318" y="3524"/>
                  </a:cubicBezTo>
                  <a:cubicBezTo>
                    <a:pt x="36112" y="3940"/>
                    <a:pt x="36899" y="4363"/>
                    <a:pt x="37684" y="4788"/>
                  </a:cubicBezTo>
                  <a:cubicBezTo>
                    <a:pt x="37892" y="4896"/>
                    <a:pt x="38117" y="4959"/>
                    <a:pt x="38291" y="5133"/>
                  </a:cubicBezTo>
                  <a:lnTo>
                    <a:pt x="38280" y="5133"/>
                  </a:lnTo>
                  <a:cubicBezTo>
                    <a:pt x="38476" y="5239"/>
                    <a:pt x="38706" y="5294"/>
                    <a:pt x="38869" y="5467"/>
                  </a:cubicBezTo>
                  <a:lnTo>
                    <a:pt x="38869" y="5467"/>
                  </a:lnTo>
                  <a:cubicBezTo>
                    <a:pt x="38868" y="5467"/>
                    <a:pt x="38868" y="5467"/>
                    <a:pt x="38867" y="5466"/>
                  </a:cubicBezTo>
                  <a:lnTo>
                    <a:pt x="38867" y="5466"/>
                  </a:lnTo>
                  <a:lnTo>
                    <a:pt x="38876" y="5475"/>
                  </a:lnTo>
                  <a:cubicBezTo>
                    <a:pt x="38873" y="5472"/>
                    <a:pt x="38871" y="5470"/>
                    <a:pt x="38869" y="5467"/>
                  </a:cubicBezTo>
                  <a:lnTo>
                    <a:pt x="38869" y="5467"/>
                  </a:lnTo>
                  <a:cubicBezTo>
                    <a:pt x="39076" y="5575"/>
                    <a:pt x="39301" y="5638"/>
                    <a:pt x="39463" y="5809"/>
                  </a:cubicBezTo>
                  <a:lnTo>
                    <a:pt x="39463" y="5800"/>
                  </a:lnTo>
                  <a:cubicBezTo>
                    <a:pt x="39663" y="5909"/>
                    <a:pt x="39888" y="5972"/>
                    <a:pt x="40059" y="6143"/>
                  </a:cubicBezTo>
                  <a:lnTo>
                    <a:pt x="40051" y="6134"/>
                  </a:lnTo>
                  <a:lnTo>
                    <a:pt x="40051" y="6134"/>
                  </a:lnTo>
                  <a:cubicBezTo>
                    <a:pt x="40304" y="6279"/>
                    <a:pt x="40593" y="6360"/>
                    <a:pt x="40810" y="6559"/>
                  </a:cubicBezTo>
                  <a:cubicBezTo>
                    <a:pt x="41334" y="6821"/>
                    <a:pt x="41867" y="7084"/>
                    <a:pt x="42399" y="7344"/>
                  </a:cubicBezTo>
                  <a:cubicBezTo>
                    <a:pt x="42470" y="7384"/>
                    <a:pt x="42549" y="7433"/>
                    <a:pt x="42605" y="7433"/>
                  </a:cubicBezTo>
                  <a:cubicBezTo>
                    <a:pt x="42664" y="7433"/>
                    <a:pt x="42697" y="7380"/>
                    <a:pt x="42670" y="7209"/>
                  </a:cubicBezTo>
                  <a:cubicBezTo>
                    <a:pt x="42552" y="7164"/>
                    <a:pt x="42427" y="7138"/>
                    <a:pt x="42336" y="7047"/>
                  </a:cubicBezTo>
                  <a:cubicBezTo>
                    <a:pt x="41614" y="6639"/>
                    <a:pt x="40838" y="6334"/>
                    <a:pt x="40159" y="5854"/>
                  </a:cubicBezTo>
                  <a:lnTo>
                    <a:pt x="40159" y="5863"/>
                  </a:lnTo>
                  <a:cubicBezTo>
                    <a:pt x="39960" y="5746"/>
                    <a:pt x="39734" y="5692"/>
                    <a:pt x="39563" y="5521"/>
                  </a:cubicBezTo>
                  <a:lnTo>
                    <a:pt x="39572" y="5521"/>
                  </a:lnTo>
                  <a:cubicBezTo>
                    <a:pt x="39374" y="5412"/>
                    <a:pt x="39147" y="5358"/>
                    <a:pt x="38976" y="5187"/>
                  </a:cubicBezTo>
                  <a:lnTo>
                    <a:pt x="38984" y="5187"/>
                  </a:lnTo>
                  <a:cubicBezTo>
                    <a:pt x="38789" y="5079"/>
                    <a:pt x="38555" y="5025"/>
                    <a:pt x="38393" y="4847"/>
                  </a:cubicBezTo>
                  <a:lnTo>
                    <a:pt x="38393" y="4847"/>
                  </a:lnTo>
                  <a:cubicBezTo>
                    <a:pt x="38195" y="4733"/>
                    <a:pt x="37964" y="4686"/>
                    <a:pt x="37803" y="4500"/>
                  </a:cubicBezTo>
                  <a:cubicBezTo>
                    <a:pt x="37757" y="4463"/>
                    <a:pt x="37720" y="4428"/>
                    <a:pt x="37675" y="4400"/>
                  </a:cubicBezTo>
                  <a:cubicBezTo>
                    <a:pt x="36040" y="3470"/>
                    <a:pt x="34397" y="2585"/>
                    <a:pt x="32672" y="1844"/>
                  </a:cubicBezTo>
                  <a:cubicBezTo>
                    <a:pt x="29988" y="678"/>
                    <a:pt x="27189" y="19"/>
                    <a:pt x="24254" y="1"/>
                  </a:cubicBezTo>
                  <a:cubicBezTo>
                    <a:pt x="24207" y="1"/>
                    <a:pt x="24161" y="1"/>
                    <a:pt x="24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6"/>
            <p:cNvSpPr/>
            <p:nvPr/>
          </p:nvSpPr>
          <p:spPr>
            <a:xfrm>
              <a:off x="3747575" y="39625"/>
              <a:ext cx="854950" cy="420025"/>
            </a:xfrm>
            <a:custGeom>
              <a:avLst/>
              <a:gdLst/>
              <a:ahLst/>
              <a:cxnLst/>
              <a:rect l="l" t="t" r="r" b="b"/>
              <a:pathLst>
                <a:path w="34198" h="16801" extrusionOk="0">
                  <a:moveTo>
                    <a:pt x="24550" y="14336"/>
                  </a:moveTo>
                  <a:cubicBezTo>
                    <a:pt x="24552" y="14336"/>
                    <a:pt x="24559" y="14342"/>
                    <a:pt x="24561" y="14353"/>
                  </a:cubicBezTo>
                  <a:lnTo>
                    <a:pt x="24561" y="14353"/>
                  </a:lnTo>
                  <a:cubicBezTo>
                    <a:pt x="24561" y="14353"/>
                    <a:pt x="24560" y="14352"/>
                    <a:pt x="24560" y="14352"/>
                  </a:cubicBezTo>
                  <a:cubicBezTo>
                    <a:pt x="24549" y="14341"/>
                    <a:pt x="24548" y="14336"/>
                    <a:pt x="24550" y="14336"/>
                  </a:cubicBezTo>
                  <a:close/>
                  <a:moveTo>
                    <a:pt x="24560" y="14370"/>
                  </a:moveTo>
                  <a:cubicBezTo>
                    <a:pt x="24555" y="14385"/>
                    <a:pt x="24538" y="14405"/>
                    <a:pt x="24497" y="14425"/>
                  </a:cubicBezTo>
                  <a:cubicBezTo>
                    <a:pt x="22348" y="15402"/>
                    <a:pt x="20047" y="15964"/>
                    <a:pt x="17679" y="16269"/>
                  </a:cubicBezTo>
                  <a:lnTo>
                    <a:pt x="17679" y="16269"/>
                  </a:lnTo>
                  <a:cubicBezTo>
                    <a:pt x="18890" y="16110"/>
                    <a:pt x="20092" y="15881"/>
                    <a:pt x="21282" y="15563"/>
                  </a:cubicBezTo>
                  <a:cubicBezTo>
                    <a:pt x="22403" y="15264"/>
                    <a:pt x="23495" y="14885"/>
                    <a:pt x="24542" y="14388"/>
                  </a:cubicBezTo>
                  <a:cubicBezTo>
                    <a:pt x="24550" y="14381"/>
                    <a:pt x="24556" y="14375"/>
                    <a:pt x="24560" y="14370"/>
                  </a:cubicBezTo>
                  <a:close/>
                  <a:moveTo>
                    <a:pt x="3939" y="16294"/>
                  </a:moveTo>
                  <a:cubicBezTo>
                    <a:pt x="4111" y="16294"/>
                    <a:pt x="4283" y="16305"/>
                    <a:pt x="4453" y="16348"/>
                  </a:cubicBezTo>
                  <a:cubicBezTo>
                    <a:pt x="4454" y="16348"/>
                    <a:pt x="4456" y="16349"/>
                    <a:pt x="4457" y="16349"/>
                  </a:cubicBezTo>
                  <a:lnTo>
                    <a:pt x="4457" y="16349"/>
                  </a:lnTo>
                  <a:cubicBezTo>
                    <a:pt x="4178" y="16322"/>
                    <a:pt x="3900" y="16307"/>
                    <a:pt x="3623" y="16302"/>
                  </a:cubicBezTo>
                  <a:lnTo>
                    <a:pt x="3623" y="16302"/>
                  </a:lnTo>
                  <a:cubicBezTo>
                    <a:pt x="3728" y="16298"/>
                    <a:pt x="3834" y="16294"/>
                    <a:pt x="3939" y="16294"/>
                  </a:cubicBezTo>
                  <a:close/>
                  <a:moveTo>
                    <a:pt x="2540" y="16298"/>
                  </a:moveTo>
                  <a:cubicBezTo>
                    <a:pt x="2651" y="16298"/>
                    <a:pt x="2761" y="16304"/>
                    <a:pt x="2871" y="16304"/>
                  </a:cubicBezTo>
                  <a:cubicBezTo>
                    <a:pt x="2902" y="16304"/>
                    <a:pt x="2933" y="16304"/>
                    <a:pt x="2964" y="16303"/>
                  </a:cubicBezTo>
                  <a:lnTo>
                    <a:pt x="3114" y="16303"/>
                  </a:lnTo>
                  <a:cubicBezTo>
                    <a:pt x="2538" y="16314"/>
                    <a:pt x="1964" y="16361"/>
                    <a:pt x="1385" y="16416"/>
                  </a:cubicBezTo>
                  <a:lnTo>
                    <a:pt x="1385" y="16416"/>
                  </a:lnTo>
                  <a:cubicBezTo>
                    <a:pt x="1646" y="16377"/>
                    <a:pt x="1906" y="16343"/>
                    <a:pt x="2168" y="16339"/>
                  </a:cubicBezTo>
                  <a:cubicBezTo>
                    <a:pt x="2291" y="16306"/>
                    <a:pt x="2415" y="16298"/>
                    <a:pt x="2540" y="16298"/>
                  </a:cubicBezTo>
                  <a:close/>
                  <a:moveTo>
                    <a:pt x="5521" y="16378"/>
                  </a:moveTo>
                  <a:cubicBezTo>
                    <a:pt x="5599" y="16378"/>
                    <a:pt x="5676" y="16380"/>
                    <a:pt x="5754" y="16385"/>
                  </a:cubicBezTo>
                  <a:cubicBezTo>
                    <a:pt x="6285" y="16420"/>
                    <a:pt x="6816" y="16452"/>
                    <a:pt x="7347" y="16481"/>
                  </a:cubicBezTo>
                  <a:lnTo>
                    <a:pt x="7347" y="16481"/>
                  </a:lnTo>
                  <a:cubicBezTo>
                    <a:pt x="7163" y="16472"/>
                    <a:pt x="6979" y="16464"/>
                    <a:pt x="6794" y="16456"/>
                  </a:cubicBezTo>
                  <a:cubicBezTo>
                    <a:pt x="6155" y="16434"/>
                    <a:pt x="5509" y="16437"/>
                    <a:pt x="4867" y="16388"/>
                  </a:cubicBezTo>
                  <a:lnTo>
                    <a:pt x="4867" y="16388"/>
                  </a:lnTo>
                  <a:cubicBezTo>
                    <a:pt x="4898" y="16388"/>
                    <a:pt x="4928" y="16389"/>
                    <a:pt x="4959" y="16389"/>
                  </a:cubicBezTo>
                  <a:cubicBezTo>
                    <a:pt x="5146" y="16389"/>
                    <a:pt x="5334" y="16378"/>
                    <a:pt x="5521" y="16378"/>
                  </a:cubicBezTo>
                  <a:close/>
                  <a:moveTo>
                    <a:pt x="8573" y="16540"/>
                  </a:moveTo>
                  <a:lnTo>
                    <a:pt x="8573" y="16540"/>
                  </a:lnTo>
                  <a:cubicBezTo>
                    <a:pt x="9118" y="16564"/>
                    <a:pt x="9663" y="16583"/>
                    <a:pt x="10208" y="16598"/>
                  </a:cubicBezTo>
                  <a:lnTo>
                    <a:pt x="10208" y="16598"/>
                  </a:lnTo>
                  <a:cubicBezTo>
                    <a:pt x="9662" y="16588"/>
                    <a:pt x="9117" y="16566"/>
                    <a:pt x="8573" y="16540"/>
                  </a:cubicBezTo>
                  <a:close/>
                  <a:moveTo>
                    <a:pt x="11075" y="16616"/>
                  </a:moveTo>
                  <a:cubicBezTo>
                    <a:pt x="11517" y="16624"/>
                    <a:pt x="11960" y="16628"/>
                    <a:pt x="12403" y="16628"/>
                  </a:cubicBezTo>
                  <a:cubicBezTo>
                    <a:pt x="12463" y="16628"/>
                    <a:pt x="12524" y="16628"/>
                    <a:pt x="12585" y="16627"/>
                  </a:cubicBezTo>
                  <a:lnTo>
                    <a:pt x="12585" y="16627"/>
                  </a:lnTo>
                  <a:cubicBezTo>
                    <a:pt x="12357" y="16639"/>
                    <a:pt x="12128" y="16646"/>
                    <a:pt x="11898" y="16646"/>
                  </a:cubicBezTo>
                  <a:cubicBezTo>
                    <a:pt x="11624" y="16646"/>
                    <a:pt x="11350" y="16636"/>
                    <a:pt x="11075" y="16616"/>
                  </a:cubicBezTo>
                  <a:close/>
                  <a:moveTo>
                    <a:pt x="34035" y="1"/>
                  </a:moveTo>
                  <a:cubicBezTo>
                    <a:pt x="33838" y="63"/>
                    <a:pt x="33864" y="206"/>
                    <a:pt x="33873" y="326"/>
                  </a:cubicBezTo>
                  <a:cubicBezTo>
                    <a:pt x="33936" y="1002"/>
                    <a:pt x="33964" y="1689"/>
                    <a:pt x="33910" y="2366"/>
                  </a:cubicBezTo>
                  <a:cubicBezTo>
                    <a:pt x="33810" y="3458"/>
                    <a:pt x="33621" y="4533"/>
                    <a:pt x="33177" y="5546"/>
                  </a:cubicBezTo>
                  <a:lnTo>
                    <a:pt x="33188" y="5537"/>
                  </a:lnTo>
                  <a:lnTo>
                    <a:pt x="33188" y="5537"/>
                  </a:lnTo>
                  <a:cubicBezTo>
                    <a:pt x="32960" y="6222"/>
                    <a:pt x="32646" y="6873"/>
                    <a:pt x="32247" y="7480"/>
                  </a:cubicBezTo>
                  <a:cubicBezTo>
                    <a:pt x="32138" y="7551"/>
                    <a:pt x="32093" y="7677"/>
                    <a:pt x="32030" y="7777"/>
                  </a:cubicBezTo>
                  <a:cubicBezTo>
                    <a:pt x="31226" y="9051"/>
                    <a:pt x="30270" y="10198"/>
                    <a:pt x="29149" y="11199"/>
                  </a:cubicBezTo>
                  <a:cubicBezTo>
                    <a:pt x="26793" y="13322"/>
                    <a:pt x="24029" y="14677"/>
                    <a:pt x="20974" y="15464"/>
                  </a:cubicBezTo>
                  <a:cubicBezTo>
                    <a:pt x="18264" y="16168"/>
                    <a:pt x="15492" y="16368"/>
                    <a:pt x="12710" y="16448"/>
                  </a:cubicBezTo>
                  <a:cubicBezTo>
                    <a:pt x="12463" y="16456"/>
                    <a:pt x="12216" y="16459"/>
                    <a:pt x="11970" y="16459"/>
                  </a:cubicBezTo>
                  <a:cubicBezTo>
                    <a:pt x="10845" y="16459"/>
                    <a:pt x="9726" y="16387"/>
                    <a:pt x="8600" y="16357"/>
                  </a:cubicBezTo>
                  <a:cubicBezTo>
                    <a:pt x="7959" y="16339"/>
                    <a:pt x="7317" y="16313"/>
                    <a:pt x="6675" y="16277"/>
                  </a:cubicBezTo>
                  <a:cubicBezTo>
                    <a:pt x="5547" y="16209"/>
                    <a:pt x="4423" y="16138"/>
                    <a:pt x="3300" y="16138"/>
                  </a:cubicBezTo>
                  <a:cubicBezTo>
                    <a:pt x="2625" y="16138"/>
                    <a:pt x="1950" y="16163"/>
                    <a:pt x="1275" y="16231"/>
                  </a:cubicBezTo>
                  <a:cubicBezTo>
                    <a:pt x="842" y="16277"/>
                    <a:pt x="408" y="16294"/>
                    <a:pt x="0" y="16456"/>
                  </a:cubicBezTo>
                  <a:cubicBezTo>
                    <a:pt x="29" y="16502"/>
                    <a:pt x="74" y="16530"/>
                    <a:pt x="117" y="16548"/>
                  </a:cubicBezTo>
                  <a:cubicBezTo>
                    <a:pt x="144" y="16548"/>
                    <a:pt x="171" y="16548"/>
                    <a:pt x="198" y="16548"/>
                  </a:cubicBezTo>
                  <a:cubicBezTo>
                    <a:pt x="544" y="16548"/>
                    <a:pt x="884" y="16494"/>
                    <a:pt x="1223" y="16441"/>
                  </a:cubicBezTo>
                  <a:lnTo>
                    <a:pt x="1223" y="16441"/>
                  </a:lnTo>
                  <a:cubicBezTo>
                    <a:pt x="1181" y="16474"/>
                    <a:pt x="1170" y="16516"/>
                    <a:pt x="1201" y="16565"/>
                  </a:cubicBezTo>
                  <a:cubicBezTo>
                    <a:pt x="1592" y="16548"/>
                    <a:pt x="1988" y="16556"/>
                    <a:pt x="2376" y="16519"/>
                  </a:cubicBezTo>
                  <a:cubicBezTo>
                    <a:pt x="2658" y="16491"/>
                    <a:pt x="2943" y="16481"/>
                    <a:pt x="3227" y="16481"/>
                  </a:cubicBezTo>
                  <a:cubicBezTo>
                    <a:pt x="3489" y="16481"/>
                    <a:pt x="3751" y="16490"/>
                    <a:pt x="4011" y="16502"/>
                  </a:cubicBezTo>
                  <a:cubicBezTo>
                    <a:pt x="6287" y="16593"/>
                    <a:pt x="8563" y="16719"/>
                    <a:pt x="10840" y="16782"/>
                  </a:cubicBezTo>
                  <a:cubicBezTo>
                    <a:pt x="11268" y="16794"/>
                    <a:pt x="11696" y="16800"/>
                    <a:pt x="12123" y="16800"/>
                  </a:cubicBezTo>
                  <a:cubicBezTo>
                    <a:pt x="14267" y="16800"/>
                    <a:pt x="16404" y="16644"/>
                    <a:pt x="18535" y="16313"/>
                  </a:cubicBezTo>
                  <a:cubicBezTo>
                    <a:pt x="20658" y="15977"/>
                    <a:pt x="22708" y="15427"/>
                    <a:pt x="24668" y="14525"/>
                  </a:cubicBezTo>
                  <a:cubicBezTo>
                    <a:pt x="27803" y="13079"/>
                    <a:pt x="30378" y="10965"/>
                    <a:pt x="32256" y="8047"/>
                  </a:cubicBezTo>
                  <a:cubicBezTo>
                    <a:pt x="32672" y="7406"/>
                    <a:pt x="33060" y="6738"/>
                    <a:pt x="33285" y="5997"/>
                  </a:cubicBezTo>
                  <a:cubicBezTo>
                    <a:pt x="33675" y="4904"/>
                    <a:pt x="33990" y="3803"/>
                    <a:pt x="34109" y="2645"/>
                  </a:cubicBezTo>
                  <a:cubicBezTo>
                    <a:pt x="34189" y="1761"/>
                    <a:pt x="34198" y="885"/>
                    <a:pt x="340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6"/>
            <p:cNvSpPr/>
            <p:nvPr/>
          </p:nvSpPr>
          <p:spPr>
            <a:xfrm>
              <a:off x="3635325" y="473575"/>
              <a:ext cx="272375" cy="495050"/>
            </a:xfrm>
            <a:custGeom>
              <a:avLst/>
              <a:gdLst/>
              <a:ahLst/>
              <a:cxnLst/>
              <a:rect l="l" t="t" r="r" b="b"/>
              <a:pathLst>
                <a:path w="10895" h="19802" extrusionOk="0">
                  <a:moveTo>
                    <a:pt x="2193" y="1"/>
                  </a:moveTo>
                  <a:cubicBezTo>
                    <a:pt x="2077" y="1"/>
                    <a:pt x="1943" y="172"/>
                    <a:pt x="1809" y="191"/>
                  </a:cubicBezTo>
                  <a:lnTo>
                    <a:pt x="1817" y="191"/>
                  </a:lnTo>
                  <a:cubicBezTo>
                    <a:pt x="1475" y="499"/>
                    <a:pt x="1085" y="753"/>
                    <a:pt x="805" y="1123"/>
                  </a:cubicBezTo>
                  <a:lnTo>
                    <a:pt x="805" y="1112"/>
                  </a:lnTo>
                  <a:cubicBezTo>
                    <a:pt x="643" y="1320"/>
                    <a:pt x="562" y="1591"/>
                    <a:pt x="380" y="1791"/>
                  </a:cubicBezTo>
                  <a:lnTo>
                    <a:pt x="380" y="1782"/>
                  </a:lnTo>
                  <a:cubicBezTo>
                    <a:pt x="38" y="2532"/>
                    <a:pt x="1" y="3308"/>
                    <a:pt x="200" y="4093"/>
                  </a:cubicBezTo>
                  <a:cubicBezTo>
                    <a:pt x="363" y="4754"/>
                    <a:pt x="779" y="5285"/>
                    <a:pt x="1150" y="5847"/>
                  </a:cubicBezTo>
                  <a:cubicBezTo>
                    <a:pt x="1230" y="6027"/>
                    <a:pt x="1375" y="6153"/>
                    <a:pt x="1510" y="6298"/>
                  </a:cubicBezTo>
                  <a:cubicBezTo>
                    <a:pt x="2206" y="7011"/>
                    <a:pt x="2992" y="7616"/>
                    <a:pt x="3795" y="8203"/>
                  </a:cubicBezTo>
                  <a:cubicBezTo>
                    <a:pt x="5702" y="9595"/>
                    <a:pt x="7653" y="10933"/>
                    <a:pt x="9117" y="12838"/>
                  </a:cubicBezTo>
                  <a:cubicBezTo>
                    <a:pt x="9120" y="12839"/>
                    <a:pt x="9122" y="12839"/>
                    <a:pt x="9125" y="12839"/>
                  </a:cubicBezTo>
                  <a:cubicBezTo>
                    <a:pt x="9173" y="12839"/>
                    <a:pt x="9163" y="12728"/>
                    <a:pt x="9187" y="12728"/>
                  </a:cubicBezTo>
                  <a:cubicBezTo>
                    <a:pt x="9193" y="12728"/>
                    <a:pt x="9201" y="12736"/>
                    <a:pt x="9214" y="12756"/>
                  </a:cubicBezTo>
                  <a:cubicBezTo>
                    <a:pt x="9767" y="13569"/>
                    <a:pt x="10209" y="14436"/>
                    <a:pt x="10443" y="15403"/>
                  </a:cubicBezTo>
                  <a:cubicBezTo>
                    <a:pt x="10732" y="16632"/>
                    <a:pt x="10688" y="17859"/>
                    <a:pt x="10406" y="19088"/>
                  </a:cubicBezTo>
                  <a:cubicBezTo>
                    <a:pt x="10363" y="19313"/>
                    <a:pt x="10190" y="19558"/>
                    <a:pt x="10406" y="19801"/>
                  </a:cubicBezTo>
                  <a:cubicBezTo>
                    <a:pt x="10742" y="18971"/>
                    <a:pt x="10868" y="18104"/>
                    <a:pt x="10877" y="17219"/>
                  </a:cubicBezTo>
                  <a:cubicBezTo>
                    <a:pt x="10894" y="15440"/>
                    <a:pt x="10309" y="13848"/>
                    <a:pt x="9234" y="12439"/>
                  </a:cubicBezTo>
                  <a:cubicBezTo>
                    <a:pt x="8304" y="11230"/>
                    <a:pt x="7137" y="10263"/>
                    <a:pt x="5936" y="9350"/>
                  </a:cubicBezTo>
                  <a:cubicBezTo>
                    <a:pt x="4293" y="8095"/>
                    <a:pt x="2513" y="7020"/>
                    <a:pt x="1176" y="5405"/>
                  </a:cubicBezTo>
                  <a:cubicBezTo>
                    <a:pt x="562" y="4681"/>
                    <a:pt x="246" y="3859"/>
                    <a:pt x="337" y="2912"/>
                  </a:cubicBezTo>
                  <a:cubicBezTo>
                    <a:pt x="434" y="1800"/>
                    <a:pt x="1067" y="1023"/>
                    <a:pt x="1943" y="408"/>
                  </a:cubicBezTo>
                  <a:cubicBezTo>
                    <a:pt x="2088" y="310"/>
                    <a:pt x="2396" y="219"/>
                    <a:pt x="2305" y="74"/>
                  </a:cubicBezTo>
                  <a:cubicBezTo>
                    <a:pt x="2270" y="21"/>
                    <a:pt x="2233" y="1"/>
                    <a:pt x="2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6"/>
            <p:cNvSpPr/>
            <p:nvPr/>
          </p:nvSpPr>
          <p:spPr>
            <a:xfrm>
              <a:off x="3372050" y="975775"/>
              <a:ext cx="520100" cy="194625"/>
            </a:xfrm>
            <a:custGeom>
              <a:avLst/>
              <a:gdLst/>
              <a:ahLst/>
              <a:cxnLst/>
              <a:rect l="l" t="t" r="r" b="b"/>
              <a:pathLst>
                <a:path w="20804" h="7785" extrusionOk="0">
                  <a:moveTo>
                    <a:pt x="20621" y="0"/>
                  </a:moveTo>
                  <a:cubicBezTo>
                    <a:pt x="20562" y="0"/>
                    <a:pt x="20536" y="54"/>
                    <a:pt x="20504" y="101"/>
                  </a:cubicBezTo>
                  <a:cubicBezTo>
                    <a:pt x="20441" y="229"/>
                    <a:pt x="20341" y="337"/>
                    <a:pt x="20324" y="491"/>
                  </a:cubicBezTo>
                  <a:cubicBezTo>
                    <a:pt x="20244" y="806"/>
                    <a:pt x="20098" y="1096"/>
                    <a:pt x="19899" y="1359"/>
                  </a:cubicBezTo>
                  <a:lnTo>
                    <a:pt x="19899" y="1348"/>
                  </a:lnTo>
                  <a:cubicBezTo>
                    <a:pt x="19628" y="1890"/>
                    <a:pt x="19303" y="2414"/>
                    <a:pt x="18889" y="2865"/>
                  </a:cubicBezTo>
                  <a:lnTo>
                    <a:pt x="18898" y="2857"/>
                  </a:lnTo>
                  <a:lnTo>
                    <a:pt x="18898" y="2857"/>
                  </a:lnTo>
                  <a:cubicBezTo>
                    <a:pt x="18806" y="3073"/>
                    <a:pt x="18607" y="3201"/>
                    <a:pt x="18473" y="3372"/>
                  </a:cubicBezTo>
                  <a:lnTo>
                    <a:pt x="18473" y="3364"/>
                  </a:lnTo>
                  <a:cubicBezTo>
                    <a:pt x="18139" y="3815"/>
                    <a:pt x="17740" y="4203"/>
                    <a:pt x="17298" y="4537"/>
                  </a:cubicBezTo>
                  <a:cubicBezTo>
                    <a:pt x="16946" y="4899"/>
                    <a:pt x="16558" y="5206"/>
                    <a:pt x="16125" y="5467"/>
                  </a:cubicBezTo>
                  <a:lnTo>
                    <a:pt x="16125" y="5458"/>
                  </a:lnTo>
                  <a:cubicBezTo>
                    <a:pt x="15755" y="5791"/>
                    <a:pt x="15302" y="5991"/>
                    <a:pt x="14861" y="6224"/>
                  </a:cubicBezTo>
                  <a:lnTo>
                    <a:pt x="14861" y="6224"/>
                  </a:lnTo>
                  <a:cubicBezTo>
                    <a:pt x="14863" y="6222"/>
                    <a:pt x="14865" y="6219"/>
                    <a:pt x="14868" y="6217"/>
                  </a:cubicBezTo>
                  <a:lnTo>
                    <a:pt x="14868" y="6217"/>
                  </a:lnTo>
                  <a:lnTo>
                    <a:pt x="14859" y="6225"/>
                  </a:lnTo>
                  <a:cubicBezTo>
                    <a:pt x="14859" y="6225"/>
                    <a:pt x="14860" y="6225"/>
                    <a:pt x="14861" y="6224"/>
                  </a:cubicBezTo>
                  <a:lnTo>
                    <a:pt x="14861" y="6224"/>
                  </a:lnTo>
                  <a:cubicBezTo>
                    <a:pt x="14727" y="6372"/>
                    <a:pt x="14539" y="6426"/>
                    <a:pt x="14354" y="6470"/>
                  </a:cubicBezTo>
                  <a:lnTo>
                    <a:pt x="14362" y="6470"/>
                  </a:lnTo>
                  <a:cubicBezTo>
                    <a:pt x="13658" y="6867"/>
                    <a:pt x="12882" y="7075"/>
                    <a:pt x="12104" y="7266"/>
                  </a:cubicBezTo>
                  <a:cubicBezTo>
                    <a:pt x="11293" y="7460"/>
                    <a:pt x="10480" y="7548"/>
                    <a:pt x="9666" y="7548"/>
                  </a:cubicBezTo>
                  <a:cubicBezTo>
                    <a:pt x="8893" y="7548"/>
                    <a:pt x="8119" y="7469"/>
                    <a:pt x="7345" y="7329"/>
                  </a:cubicBezTo>
                  <a:cubicBezTo>
                    <a:pt x="6649" y="7201"/>
                    <a:pt x="5953" y="7084"/>
                    <a:pt x="5303" y="6804"/>
                  </a:cubicBezTo>
                  <a:cubicBezTo>
                    <a:pt x="4590" y="6516"/>
                    <a:pt x="3857" y="6262"/>
                    <a:pt x="3144" y="5946"/>
                  </a:cubicBezTo>
                  <a:cubicBezTo>
                    <a:pt x="2719" y="5757"/>
                    <a:pt x="2322" y="5495"/>
                    <a:pt x="1861" y="5386"/>
                  </a:cubicBezTo>
                  <a:cubicBezTo>
                    <a:pt x="1854" y="5467"/>
                    <a:pt x="1838" y="5539"/>
                    <a:pt x="1769" y="5539"/>
                  </a:cubicBezTo>
                  <a:cubicBezTo>
                    <a:pt x="1746" y="5539"/>
                    <a:pt x="1717" y="5531"/>
                    <a:pt x="1681" y="5512"/>
                  </a:cubicBezTo>
                  <a:cubicBezTo>
                    <a:pt x="1527" y="5441"/>
                    <a:pt x="1384" y="5369"/>
                    <a:pt x="1230" y="5295"/>
                  </a:cubicBezTo>
                  <a:cubicBezTo>
                    <a:pt x="831" y="5079"/>
                    <a:pt x="443" y="4844"/>
                    <a:pt x="1" y="4736"/>
                  </a:cubicBezTo>
                  <a:lnTo>
                    <a:pt x="1" y="4736"/>
                  </a:lnTo>
                  <a:cubicBezTo>
                    <a:pt x="37" y="4816"/>
                    <a:pt x="118" y="4844"/>
                    <a:pt x="191" y="4881"/>
                  </a:cubicBezTo>
                  <a:cubicBezTo>
                    <a:pt x="1039" y="5332"/>
                    <a:pt x="1889" y="5783"/>
                    <a:pt x="2773" y="6171"/>
                  </a:cubicBezTo>
                  <a:cubicBezTo>
                    <a:pt x="3315" y="6416"/>
                    <a:pt x="3848" y="6696"/>
                    <a:pt x="4436" y="6832"/>
                  </a:cubicBezTo>
                  <a:cubicBezTo>
                    <a:pt x="5745" y="7255"/>
                    <a:pt x="7063" y="7600"/>
                    <a:pt x="8446" y="7734"/>
                  </a:cubicBezTo>
                  <a:cubicBezTo>
                    <a:pt x="8817" y="7768"/>
                    <a:pt x="9185" y="7785"/>
                    <a:pt x="9551" y="7785"/>
                  </a:cubicBezTo>
                  <a:cubicBezTo>
                    <a:pt x="10445" y="7785"/>
                    <a:pt x="11331" y="7686"/>
                    <a:pt x="12223" y="7500"/>
                  </a:cubicBezTo>
                  <a:cubicBezTo>
                    <a:pt x="13415" y="7246"/>
                    <a:pt x="14499" y="6696"/>
                    <a:pt x="15583" y="6162"/>
                  </a:cubicBezTo>
                  <a:cubicBezTo>
                    <a:pt x="15763" y="5965"/>
                    <a:pt x="16042" y="5920"/>
                    <a:pt x="16222" y="5729"/>
                  </a:cubicBezTo>
                  <a:cubicBezTo>
                    <a:pt x="16602" y="5467"/>
                    <a:pt x="16946" y="5170"/>
                    <a:pt x="17326" y="4899"/>
                  </a:cubicBezTo>
                  <a:lnTo>
                    <a:pt x="17326" y="4899"/>
                  </a:lnTo>
                  <a:lnTo>
                    <a:pt x="17317" y="4907"/>
                  </a:lnTo>
                  <a:cubicBezTo>
                    <a:pt x="17968" y="4285"/>
                    <a:pt x="18618" y="3669"/>
                    <a:pt x="19168" y="2956"/>
                  </a:cubicBezTo>
                  <a:lnTo>
                    <a:pt x="19411" y="2631"/>
                  </a:lnTo>
                  <a:cubicBezTo>
                    <a:pt x="19602" y="2388"/>
                    <a:pt x="19736" y="2106"/>
                    <a:pt x="19936" y="1872"/>
                  </a:cubicBezTo>
                  <a:lnTo>
                    <a:pt x="19936" y="1872"/>
                  </a:lnTo>
                  <a:lnTo>
                    <a:pt x="19927" y="1881"/>
                  </a:lnTo>
                  <a:cubicBezTo>
                    <a:pt x="20036" y="1673"/>
                    <a:pt x="20107" y="1456"/>
                    <a:pt x="20261" y="1276"/>
                  </a:cubicBezTo>
                  <a:cubicBezTo>
                    <a:pt x="20278" y="1222"/>
                    <a:pt x="20307" y="1168"/>
                    <a:pt x="20333" y="1114"/>
                  </a:cubicBezTo>
                  <a:cubicBezTo>
                    <a:pt x="20415" y="888"/>
                    <a:pt x="20532" y="671"/>
                    <a:pt x="20640" y="455"/>
                  </a:cubicBezTo>
                  <a:cubicBezTo>
                    <a:pt x="20703" y="309"/>
                    <a:pt x="20803" y="155"/>
                    <a:pt x="20649" y="4"/>
                  </a:cubicBezTo>
                  <a:cubicBezTo>
                    <a:pt x="20639" y="1"/>
                    <a:pt x="20630" y="0"/>
                    <a:pt x="206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6"/>
            <p:cNvSpPr/>
            <p:nvPr/>
          </p:nvSpPr>
          <p:spPr>
            <a:xfrm>
              <a:off x="3638525" y="445175"/>
              <a:ext cx="500200" cy="163525"/>
            </a:xfrm>
            <a:custGeom>
              <a:avLst/>
              <a:gdLst/>
              <a:ahLst/>
              <a:cxnLst/>
              <a:rect l="l" t="t" r="r" b="b"/>
              <a:pathLst>
                <a:path w="20008" h="6541" extrusionOk="0">
                  <a:moveTo>
                    <a:pt x="7326" y="0"/>
                  </a:moveTo>
                  <a:cubicBezTo>
                    <a:pt x="7245" y="33"/>
                    <a:pt x="7161" y="41"/>
                    <a:pt x="7077" y="41"/>
                  </a:cubicBezTo>
                  <a:cubicBezTo>
                    <a:pt x="6994" y="41"/>
                    <a:pt x="6911" y="34"/>
                    <a:pt x="6829" y="34"/>
                  </a:cubicBezTo>
                  <a:cubicBezTo>
                    <a:pt x="6740" y="34"/>
                    <a:pt x="6652" y="43"/>
                    <a:pt x="6567" y="81"/>
                  </a:cubicBezTo>
                  <a:cubicBezTo>
                    <a:pt x="6497" y="77"/>
                    <a:pt x="6427" y="76"/>
                    <a:pt x="6357" y="76"/>
                  </a:cubicBezTo>
                  <a:cubicBezTo>
                    <a:pt x="5724" y="76"/>
                    <a:pt x="5097" y="205"/>
                    <a:pt x="4462" y="254"/>
                  </a:cubicBezTo>
                  <a:cubicBezTo>
                    <a:pt x="4200" y="297"/>
                    <a:pt x="3938" y="334"/>
                    <a:pt x="3686" y="406"/>
                  </a:cubicBezTo>
                  <a:cubicBezTo>
                    <a:pt x="2945" y="560"/>
                    <a:pt x="2268" y="850"/>
                    <a:pt x="1681" y="1327"/>
                  </a:cubicBezTo>
                  <a:cubicBezTo>
                    <a:pt x="1697" y="1330"/>
                    <a:pt x="1712" y="1332"/>
                    <a:pt x="1728" y="1332"/>
                  </a:cubicBezTo>
                  <a:cubicBezTo>
                    <a:pt x="1870" y="1332"/>
                    <a:pt x="1972" y="1199"/>
                    <a:pt x="2131" y="1199"/>
                  </a:cubicBezTo>
                  <a:cubicBezTo>
                    <a:pt x="2143" y="1199"/>
                    <a:pt x="2156" y="1200"/>
                    <a:pt x="2169" y="1201"/>
                  </a:cubicBezTo>
                  <a:cubicBezTo>
                    <a:pt x="2106" y="1347"/>
                    <a:pt x="1969" y="1381"/>
                    <a:pt x="1869" y="1446"/>
                  </a:cubicBezTo>
                  <a:cubicBezTo>
                    <a:pt x="1419" y="1743"/>
                    <a:pt x="1002" y="2097"/>
                    <a:pt x="697" y="2548"/>
                  </a:cubicBezTo>
                  <a:cubicBezTo>
                    <a:pt x="298" y="3135"/>
                    <a:pt x="64" y="3777"/>
                    <a:pt x="118" y="4470"/>
                  </a:cubicBezTo>
                  <a:cubicBezTo>
                    <a:pt x="163" y="5077"/>
                    <a:pt x="352" y="5674"/>
                    <a:pt x="705" y="6187"/>
                  </a:cubicBezTo>
                  <a:cubicBezTo>
                    <a:pt x="794" y="6324"/>
                    <a:pt x="859" y="6495"/>
                    <a:pt x="1048" y="6541"/>
                  </a:cubicBezTo>
                  <a:cubicBezTo>
                    <a:pt x="948" y="6367"/>
                    <a:pt x="840" y="6205"/>
                    <a:pt x="751" y="6033"/>
                  </a:cubicBezTo>
                  <a:cubicBezTo>
                    <a:pt x="1" y="4778"/>
                    <a:pt x="81" y="3460"/>
                    <a:pt x="985" y="2376"/>
                  </a:cubicBezTo>
                  <a:cubicBezTo>
                    <a:pt x="1499" y="1752"/>
                    <a:pt x="2169" y="1318"/>
                    <a:pt x="2919" y="1013"/>
                  </a:cubicBezTo>
                  <a:cubicBezTo>
                    <a:pt x="3287" y="859"/>
                    <a:pt x="3677" y="742"/>
                    <a:pt x="4057" y="605"/>
                  </a:cubicBezTo>
                  <a:cubicBezTo>
                    <a:pt x="4083" y="542"/>
                    <a:pt x="4137" y="551"/>
                    <a:pt x="4191" y="534"/>
                  </a:cubicBezTo>
                  <a:cubicBezTo>
                    <a:pt x="4642" y="406"/>
                    <a:pt x="5121" y="451"/>
                    <a:pt x="5563" y="243"/>
                  </a:cubicBezTo>
                  <a:cubicBezTo>
                    <a:pt x="5636" y="249"/>
                    <a:pt x="5709" y="252"/>
                    <a:pt x="5782" y="252"/>
                  </a:cubicBezTo>
                  <a:cubicBezTo>
                    <a:pt x="6151" y="252"/>
                    <a:pt x="6514" y="185"/>
                    <a:pt x="6884" y="163"/>
                  </a:cubicBezTo>
                  <a:cubicBezTo>
                    <a:pt x="7062" y="154"/>
                    <a:pt x="7240" y="150"/>
                    <a:pt x="7418" y="150"/>
                  </a:cubicBezTo>
                  <a:cubicBezTo>
                    <a:pt x="8352" y="150"/>
                    <a:pt x="9280" y="253"/>
                    <a:pt x="10216" y="253"/>
                  </a:cubicBezTo>
                  <a:cubicBezTo>
                    <a:pt x="10372" y="253"/>
                    <a:pt x="10529" y="250"/>
                    <a:pt x="10686" y="243"/>
                  </a:cubicBezTo>
                  <a:cubicBezTo>
                    <a:pt x="10712" y="243"/>
                    <a:pt x="10740" y="243"/>
                    <a:pt x="10766" y="254"/>
                  </a:cubicBezTo>
                  <a:cubicBezTo>
                    <a:pt x="11670" y="397"/>
                    <a:pt x="12591" y="334"/>
                    <a:pt x="13504" y="406"/>
                  </a:cubicBezTo>
                  <a:cubicBezTo>
                    <a:pt x="13740" y="424"/>
                    <a:pt x="13978" y="429"/>
                    <a:pt x="14216" y="429"/>
                  </a:cubicBezTo>
                  <a:cubicBezTo>
                    <a:pt x="14578" y="429"/>
                    <a:pt x="14941" y="417"/>
                    <a:pt x="15301" y="417"/>
                  </a:cubicBezTo>
                  <a:cubicBezTo>
                    <a:pt x="15635" y="448"/>
                    <a:pt x="15972" y="464"/>
                    <a:pt x="16308" y="464"/>
                  </a:cubicBezTo>
                  <a:cubicBezTo>
                    <a:pt x="16645" y="464"/>
                    <a:pt x="16981" y="448"/>
                    <a:pt x="17315" y="417"/>
                  </a:cubicBezTo>
                  <a:cubicBezTo>
                    <a:pt x="17485" y="415"/>
                    <a:pt x="17655" y="414"/>
                    <a:pt x="17825" y="414"/>
                  </a:cubicBezTo>
                  <a:cubicBezTo>
                    <a:pt x="17909" y="414"/>
                    <a:pt x="17994" y="414"/>
                    <a:pt x="18078" y="414"/>
                  </a:cubicBezTo>
                  <a:cubicBezTo>
                    <a:pt x="18721" y="414"/>
                    <a:pt x="19366" y="409"/>
                    <a:pt x="20008" y="326"/>
                  </a:cubicBezTo>
                  <a:cubicBezTo>
                    <a:pt x="20008" y="237"/>
                    <a:pt x="19984" y="209"/>
                    <a:pt x="19945" y="209"/>
                  </a:cubicBezTo>
                  <a:cubicBezTo>
                    <a:pt x="19916" y="209"/>
                    <a:pt x="19879" y="225"/>
                    <a:pt x="19836" y="243"/>
                  </a:cubicBezTo>
                  <a:cubicBezTo>
                    <a:pt x="19776" y="240"/>
                    <a:pt x="19716" y="239"/>
                    <a:pt x="19656" y="239"/>
                  </a:cubicBezTo>
                  <a:cubicBezTo>
                    <a:pt x="19157" y="239"/>
                    <a:pt x="18665" y="326"/>
                    <a:pt x="18174" y="326"/>
                  </a:cubicBezTo>
                  <a:cubicBezTo>
                    <a:pt x="18058" y="324"/>
                    <a:pt x="17942" y="324"/>
                    <a:pt x="17826" y="324"/>
                  </a:cubicBezTo>
                  <a:cubicBezTo>
                    <a:pt x="17124" y="324"/>
                    <a:pt x="16420" y="345"/>
                    <a:pt x="15717" y="345"/>
                  </a:cubicBezTo>
                  <a:cubicBezTo>
                    <a:pt x="15060" y="345"/>
                    <a:pt x="14403" y="326"/>
                    <a:pt x="13747" y="254"/>
                  </a:cubicBezTo>
                  <a:cubicBezTo>
                    <a:pt x="13097" y="180"/>
                    <a:pt x="12446" y="217"/>
                    <a:pt x="11796" y="189"/>
                  </a:cubicBezTo>
                  <a:cubicBezTo>
                    <a:pt x="10951" y="160"/>
                    <a:pt x="10111" y="67"/>
                    <a:pt x="9271" y="67"/>
                  </a:cubicBezTo>
                  <a:cubicBezTo>
                    <a:pt x="9098" y="67"/>
                    <a:pt x="8925" y="71"/>
                    <a:pt x="8752" y="81"/>
                  </a:cubicBezTo>
                  <a:cubicBezTo>
                    <a:pt x="8624" y="42"/>
                    <a:pt x="8495" y="32"/>
                    <a:pt x="8365" y="32"/>
                  </a:cubicBezTo>
                  <a:cubicBezTo>
                    <a:pt x="8226" y="32"/>
                    <a:pt x="8086" y="43"/>
                    <a:pt x="7947" y="43"/>
                  </a:cubicBezTo>
                  <a:cubicBezTo>
                    <a:pt x="7824" y="43"/>
                    <a:pt x="7701" y="34"/>
                    <a:pt x="7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6"/>
            <p:cNvSpPr/>
            <p:nvPr/>
          </p:nvSpPr>
          <p:spPr>
            <a:xfrm>
              <a:off x="4569350" y="-39975"/>
              <a:ext cx="37250" cy="229525"/>
            </a:xfrm>
            <a:custGeom>
              <a:avLst/>
              <a:gdLst/>
              <a:ahLst/>
              <a:cxnLst/>
              <a:rect l="l" t="t" r="r" b="b"/>
              <a:pathLst>
                <a:path w="1490" h="9181" extrusionOk="0">
                  <a:moveTo>
                    <a:pt x="166" y="1"/>
                  </a:moveTo>
                  <a:cubicBezTo>
                    <a:pt x="121" y="1"/>
                    <a:pt x="70" y="13"/>
                    <a:pt x="9" y="41"/>
                  </a:cubicBezTo>
                  <a:cubicBezTo>
                    <a:pt x="9" y="50"/>
                    <a:pt x="0" y="67"/>
                    <a:pt x="0" y="76"/>
                  </a:cubicBezTo>
                  <a:cubicBezTo>
                    <a:pt x="46" y="184"/>
                    <a:pt x="80" y="284"/>
                    <a:pt x="126" y="392"/>
                  </a:cubicBezTo>
                  <a:cubicBezTo>
                    <a:pt x="1047" y="2578"/>
                    <a:pt x="1247" y="4836"/>
                    <a:pt x="731" y="7158"/>
                  </a:cubicBezTo>
                  <a:cubicBezTo>
                    <a:pt x="614" y="7691"/>
                    <a:pt x="451" y="8205"/>
                    <a:pt x="306" y="8730"/>
                  </a:cubicBezTo>
                  <a:cubicBezTo>
                    <a:pt x="388" y="8712"/>
                    <a:pt x="414" y="8647"/>
                    <a:pt x="442" y="8576"/>
                  </a:cubicBezTo>
                  <a:cubicBezTo>
                    <a:pt x="776" y="7592"/>
                    <a:pt x="993" y="6588"/>
                    <a:pt x="1093" y="5550"/>
                  </a:cubicBezTo>
                  <a:cubicBezTo>
                    <a:pt x="1156" y="4891"/>
                    <a:pt x="1056" y="4249"/>
                    <a:pt x="1084" y="3607"/>
                  </a:cubicBezTo>
                  <a:cubicBezTo>
                    <a:pt x="1084" y="3490"/>
                    <a:pt x="1047" y="3373"/>
                    <a:pt x="1138" y="3219"/>
                  </a:cubicBezTo>
                  <a:cubicBezTo>
                    <a:pt x="1210" y="4069"/>
                    <a:pt x="1281" y="4865"/>
                    <a:pt x="1184" y="5667"/>
                  </a:cubicBezTo>
                  <a:cubicBezTo>
                    <a:pt x="1065" y="6625"/>
                    <a:pt x="913" y="7555"/>
                    <a:pt x="596" y="8459"/>
                  </a:cubicBezTo>
                  <a:cubicBezTo>
                    <a:pt x="514" y="8693"/>
                    <a:pt x="380" y="8918"/>
                    <a:pt x="414" y="9181"/>
                  </a:cubicBezTo>
                  <a:cubicBezTo>
                    <a:pt x="505" y="9109"/>
                    <a:pt x="533" y="8992"/>
                    <a:pt x="568" y="8892"/>
                  </a:cubicBezTo>
                  <a:cubicBezTo>
                    <a:pt x="922" y="7954"/>
                    <a:pt x="1156" y="7004"/>
                    <a:pt x="1264" y="6011"/>
                  </a:cubicBezTo>
                  <a:cubicBezTo>
                    <a:pt x="1489" y="4023"/>
                    <a:pt x="1210" y="2118"/>
                    <a:pt x="434" y="275"/>
                  </a:cubicBezTo>
                  <a:cubicBezTo>
                    <a:pt x="366" y="113"/>
                    <a:pt x="297" y="1"/>
                    <a:pt x="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6"/>
            <p:cNvSpPr/>
            <p:nvPr/>
          </p:nvSpPr>
          <p:spPr>
            <a:xfrm>
              <a:off x="3859600" y="783675"/>
              <a:ext cx="45175" cy="219950"/>
            </a:xfrm>
            <a:custGeom>
              <a:avLst/>
              <a:gdLst/>
              <a:ahLst/>
              <a:cxnLst/>
              <a:rect l="l" t="t" r="r" b="b"/>
              <a:pathLst>
                <a:path w="1807" h="8798" extrusionOk="0">
                  <a:moveTo>
                    <a:pt x="0" y="1"/>
                  </a:moveTo>
                  <a:lnTo>
                    <a:pt x="0" y="1"/>
                  </a:lnTo>
                  <a:cubicBezTo>
                    <a:pt x="37" y="189"/>
                    <a:pt x="200" y="272"/>
                    <a:pt x="146" y="434"/>
                  </a:cubicBezTo>
                  <a:cubicBezTo>
                    <a:pt x="254" y="588"/>
                    <a:pt x="352" y="751"/>
                    <a:pt x="460" y="913"/>
                  </a:cubicBezTo>
                  <a:cubicBezTo>
                    <a:pt x="488" y="922"/>
                    <a:pt x="514" y="931"/>
                    <a:pt x="525" y="948"/>
                  </a:cubicBezTo>
                  <a:cubicBezTo>
                    <a:pt x="1446" y="2494"/>
                    <a:pt x="1797" y="4154"/>
                    <a:pt x="1509" y="5934"/>
                  </a:cubicBezTo>
                  <a:cubicBezTo>
                    <a:pt x="1418" y="6539"/>
                    <a:pt x="1201" y="7109"/>
                    <a:pt x="1084" y="7705"/>
                  </a:cubicBezTo>
                  <a:cubicBezTo>
                    <a:pt x="1264" y="7859"/>
                    <a:pt x="1130" y="8002"/>
                    <a:pt x="1076" y="8147"/>
                  </a:cubicBezTo>
                  <a:cubicBezTo>
                    <a:pt x="985" y="8364"/>
                    <a:pt x="813" y="8544"/>
                    <a:pt x="831" y="8798"/>
                  </a:cubicBezTo>
                  <a:cubicBezTo>
                    <a:pt x="1147" y="8381"/>
                    <a:pt x="1310" y="7894"/>
                    <a:pt x="1435" y="7397"/>
                  </a:cubicBezTo>
                  <a:cubicBezTo>
                    <a:pt x="1409" y="6855"/>
                    <a:pt x="1644" y="6367"/>
                    <a:pt x="1706" y="5845"/>
                  </a:cubicBezTo>
                  <a:cubicBezTo>
                    <a:pt x="1780" y="5158"/>
                    <a:pt x="1806" y="4471"/>
                    <a:pt x="1735" y="3794"/>
                  </a:cubicBezTo>
                  <a:cubicBezTo>
                    <a:pt x="1618" y="2710"/>
                    <a:pt x="1238" y="1689"/>
                    <a:pt x="633" y="768"/>
                  </a:cubicBezTo>
                  <a:cubicBezTo>
                    <a:pt x="460" y="506"/>
                    <a:pt x="343" y="1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6"/>
            <p:cNvSpPr/>
            <p:nvPr/>
          </p:nvSpPr>
          <p:spPr>
            <a:xfrm>
              <a:off x="3482925" y="1129825"/>
              <a:ext cx="278700" cy="42200"/>
            </a:xfrm>
            <a:custGeom>
              <a:avLst/>
              <a:gdLst/>
              <a:ahLst/>
              <a:cxnLst/>
              <a:rect l="l" t="t" r="r" b="b"/>
              <a:pathLst>
                <a:path w="11148" h="1688" extrusionOk="0">
                  <a:moveTo>
                    <a:pt x="11148" y="0"/>
                  </a:moveTo>
                  <a:lnTo>
                    <a:pt x="11148" y="0"/>
                  </a:lnTo>
                  <a:cubicBezTo>
                    <a:pt x="10695" y="74"/>
                    <a:pt x="10335" y="345"/>
                    <a:pt x="9936" y="534"/>
                  </a:cubicBezTo>
                  <a:cubicBezTo>
                    <a:pt x="8536" y="1201"/>
                    <a:pt x="7046" y="1509"/>
                    <a:pt x="5512" y="1581"/>
                  </a:cubicBezTo>
                  <a:cubicBezTo>
                    <a:pt x="5432" y="1584"/>
                    <a:pt x="5352" y="1585"/>
                    <a:pt x="5273" y="1585"/>
                  </a:cubicBezTo>
                  <a:cubicBezTo>
                    <a:pt x="4867" y="1585"/>
                    <a:pt x="4465" y="1547"/>
                    <a:pt x="4057" y="1509"/>
                  </a:cubicBezTo>
                  <a:cubicBezTo>
                    <a:pt x="3081" y="1438"/>
                    <a:pt x="2141" y="1230"/>
                    <a:pt x="1202" y="985"/>
                  </a:cubicBezTo>
                  <a:cubicBezTo>
                    <a:pt x="797" y="887"/>
                    <a:pt x="426" y="688"/>
                    <a:pt x="1" y="670"/>
                  </a:cubicBezTo>
                  <a:lnTo>
                    <a:pt x="1" y="670"/>
                  </a:lnTo>
                  <a:cubicBezTo>
                    <a:pt x="389" y="896"/>
                    <a:pt x="831" y="985"/>
                    <a:pt x="1256" y="1113"/>
                  </a:cubicBezTo>
                  <a:cubicBezTo>
                    <a:pt x="2553" y="1476"/>
                    <a:pt x="3852" y="1688"/>
                    <a:pt x="5155" y="1688"/>
                  </a:cubicBezTo>
                  <a:cubicBezTo>
                    <a:pt x="6114" y="1688"/>
                    <a:pt x="7075" y="1573"/>
                    <a:pt x="8039" y="1321"/>
                  </a:cubicBezTo>
                  <a:cubicBezTo>
                    <a:pt x="9143" y="1039"/>
                    <a:pt x="10198" y="633"/>
                    <a:pt x="111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6"/>
            <p:cNvSpPr/>
            <p:nvPr/>
          </p:nvSpPr>
          <p:spPr>
            <a:xfrm>
              <a:off x="3504625" y="1137500"/>
              <a:ext cx="226500" cy="28350"/>
            </a:xfrm>
            <a:custGeom>
              <a:avLst/>
              <a:gdLst/>
              <a:ahLst/>
              <a:cxnLst/>
              <a:rect l="l" t="t" r="r" b="b"/>
              <a:pathLst>
                <a:path w="9060" h="1134" extrusionOk="0">
                  <a:moveTo>
                    <a:pt x="9038" y="1"/>
                  </a:moveTo>
                  <a:cubicBezTo>
                    <a:pt x="8902" y="1"/>
                    <a:pt x="8791" y="76"/>
                    <a:pt x="8671" y="127"/>
                  </a:cubicBezTo>
                  <a:cubicBezTo>
                    <a:pt x="7246" y="726"/>
                    <a:pt x="5790" y="1016"/>
                    <a:pt x="4293" y="1016"/>
                  </a:cubicBezTo>
                  <a:cubicBezTo>
                    <a:pt x="3712" y="1016"/>
                    <a:pt x="3124" y="972"/>
                    <a:pt x="2530" y="886"/>
                  </a:cubicBezTo>
                  <a:cubicBezTo>
                    <a:pt x="1671" y="760"/>
                    <a:pt x="839" y="535"/>
                    <a:pt x="0" y="335"/>
                  </a:cubicBezTo>
                  <a:lnTo>
                    <a:pt x="0" y="335"/>
                  </a:lnTo>
                  <a:cubicBezTo>
                    <a:pt x="37" y="443"/>
                    <a:pt x="145" y="480"/>
                    <a:pt x="226" y="498"/>
                  </a:cubicBezTo>
                  <a:cubicBezTo>
                    <a:pt x="1283" y="797"/>
                    <a:pt x="2348" y="1022"/>
                    <a:pt x="3440" y="1103"/>
                  </a:cubicBezTo>
                  <a:cubicBezTo>
                    <a:pt x="3723" y="1123"/>
                    <a:pt x="4004" y="1133"/>
                    <a:pt x="4283" y="1133"/>
                  </a:cubicBezTo>
                  <a:cubicBezTo>
                    <a:pt x="5730" y="1133"/>
                    <a:pt x="7137" y="858"/>
                    <a:pt x="8500" y="335"/>
                  </a:cubicBezTo>
                  <a:cubicBezTo>
                    <a:pt x="8697" y="255"/>
                    <a:pt x="8925" y="201"/>
                    <a:pt x="9059" y="1"/>
                  </a:cubicBezTo>
                  <a:cubicBezTo>
                    <a:pt x="9052" y="1"/>
                    <a:pt x="9045" y="1"/>
                    <a:pt x="9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6"/>
            <p:cNvSpPr/>
            <p:nvPr/>
          </p:nvSpPr>
          <p:spPr>
            <a:xfrm>
              <a:off x="3871075" y="806500"/>
              <a:ext cx="33250" cy="171825"/>
            </a:xfrm>
            <a:custGeom>
              <a:avLst/>
              <a:gdLst/>
              <a:ahLst/>
              <a:cxnLst/>
              <a:rect l="l" t="t" r="r" b="b"/>
              <a:pathLst>
                <a:path w="1330" h="6873" extrusionOk="0">
                  <a:moveTo>
                    <a:pt x="1" y="0"/>
                  </a:moveTo>
                  <a:cubicBezTo>
                    <a:pt x="29" y="63"/>
                    <a:pt x="55" y="126"/>
                    <a:pt x="92" y="180"/>
                  </a:cubicBezTo>
                  <a:cubicBezTo>
                    <a:pt x="1159" y="2023"/>
                    <a:pt x="1330" y="3965"/>
                    <a:pt x="788" y="5996"/>
                  </a:cubicBezTo>
                  <a:cubicBezTo>
                    <a:pt x="705" y="6287"/>
                    <a:pt x="543" y="6558"/>
                    <a:pt x="543" y="6872"/>
                  </a:cubicBezTo>
                  <a:lnTo>
                    <a:pt x="625" y="6792"/>
                  </a:lnTo>
                  <a:cubicBezTo>
                    <a:pt x="1050" y="5563"/>
                    <a:pt x="1321" y="4325"/>
                    <a:pt x="1150" y="2998"/>
                  </a:cubicBezTo>
                  <a:cubicBezTo>
                    <a:pt x="1013" y="1986"/>
                    <a:pt x="679" y="1056"/>
                    <a:pt x="209" y="171"/>
                  </a:cubicBezTo>
                  <a:cubicBezTo>
                    <a:pt x="163" y="80"/>
                    <a:pt x="109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6"/>
            <p:cNvSpPr/>
            <p:nvPr/>
          </p:nvSpPr>
          <p:spPr>
            <a:xfrm>
              <a:off x="3630175" y="518125"/>
              <a:ext cx="33900" cy="101625"/>
            </a:xfrm>
            <a:custGeom>
              <a:avLst/>
              <a:gdLst/>
              <a:ahLst/>
              <a:cxnLst/>
              <a:rect l="l" t="t" r="r" b="b"/>
              <a:pathLst>
                <a:path w="1356" h="4065" extrusionOk="0">
                  <a:moveTo>
                    <a:pt x="586" y="0"/>
                  </a:moveTo>
                  <a:cubicBezTo>
                    <a:pt x="452" y="135"/>
                    <a:pt x="406" y="317"/>
                    <a:pt x="361" y="488"/>
                  </a:cubicBezTo>
                  <a:cubicBezTo>
                    <a:pt x="1" y="1869"/>
                    <a:pt x="443" y="3035"/>
                    <a:pt x="1356" y="4065"/>
                  </a:cubicBezTo>
                  <a:cubicBezTo>
                    <a:pt x="1310" y="3766"/>
                    <a:pt x="1085" y="3577"/>
                    <a:pt x="948" y="3352"/>
                  </a:cubicBezTo>
                  <a:cubicBezTo>
                    <a:pt x="343" y="2365"/>
                    <a:pt x="118" y="1355"/>
                    <a:pt x="569" y="252"/>
                  </a:cubicBezTo>
                  <a:cubicBezTo>
                    <a:pt x="606" y="171"/>
                    <a:pt x="606" y="89"/>
                    <a:pt x="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6"/>
            <p:cNvSpPr/>
            <p:nvPr/>
          </p:nvSpPr>
          <p:spPr>
            <a:xfrm>
              <a:off x="3804975" y="1049675"/>
              <a:ext cx="46300" cy="48800"/>
            </a:xfrm>
            <a:custGeom>
              <a:avLst/>
              <a:gdLst/>
              <a:ahLst/>
              <a:cxnLst/>
              <a:rect l="l" t="t" r="r" b="b"/>
              <a:pathLst>
                <a:path w="1852" h="1952" extrusionOk="0">
                  <a:moveTo>
                    <a:pt x="1851" y="0"/>
                  </a:moveTo>
                  <a:cubicBezTo>
                    <a:pt x="1355" y="505"/>
                    <a:pt x="856" y="1004"/>
                    <a:pt x="380" y="1509"/>
                  </a:cubicBezTo>
                  <a:cubicBezTo>
                    <a:pt x="243" y="1654"/>
                    <a:pt x="63" y="1752"/>
                    <a:pt x="0" y="1951"/>
                  </a:cubicBezTo>
                  <a:cubicBezTo>
                    <a:pt x="577" y="1572"/>
                    <a:pt x="1019" y="1039"/>
                    <a:pt x="1472" y="534"/>
                  </a:cubicBezTo>
                  <a:cubicBezTo>
                    <a:pt x="1615" y="371"/>
                    <a:pt x="1806" y="234"/>
                    <a:pt x="18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6"/>
            <p:cNvSpPr/>
            <p:nvPr/>
          </p:nvSpPr>
          <p:spPr>
            <a:xfrm>
              <a:off x="3355800" y="1076550"/>
              <a:ext cx="54425" cy="29825"/>
            </a:xfrm>
            <a:custGeom>
              <a:avLst/>
              <a:gdLst/>
              <a:ahLst/>
              <a:cxnLst/>
              <a:rect l="l" t="t" r="r" b="b"/>
              <a:pathLst>
                <a:path w="2177" h="1193" extrusionOk="0">
                  <a:moveTo>
                    <a:pt x="0" y="0"/>
                  </a:moveTo>
                  <a:lnTo>
                    <a:pt x="0" y="0"/>
                  </a:lnTo>
                  <a:cubicBezTo>
                    <a:pt x="109" y="280"/>
                    <a:pt x="408" y="297"/>
                    <a:pt x="625" y="434"/>
                  </a:cubicBezTo>
                  <a:cubicBezTo>
                    <a:pt x="1121" y="731"/>
                    <a:pt x="1626" y="1013"/>
                    <a:pt x="2177" y="1193"/>
                  </a:cubicBezTo>
                  <a:cubicBezTo>
                    <a:pt x="1492" y="722"/>
                    <a:pt x="742" y="37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6"/>
            <p:cNvSpPr/>
            <p:nvPr/>
          </p:nvSpPr>
          <p:spPr>
            <a:xfrm>
              <a:off x="4553725" y="178050"/>
              <a:ext cx="24200" cy="48575"/>
            </a:xfrm>
            <a:custGeom>
              <a:avLst/>
              <a:gdLst/>
              <a:ahLst/>
              <a:cxnLst/>
              <a:rect l="l" t="t" r="r" b="b"/>
              <a:pathLst>
                <a:path w="968" h="1943" extrusionOk="0">
                  <a:moveTo>
                    <a:pt x="942" y="0"/>
                  </a:moveTo>
                  <a:cubicBezTo>
                    <a:pt x="625" y="650"/>
                    <a:pt x="317" y="1292"/>
                    <a:pt x="1" y="1943"/>
                  </a:cubicBezTo>
                  <a:cubicBezTo>
                    <a:pt x="137" y="1923"/>
                    <a:pt x="172" y="1815"/>
                    <a:pt x="226" y="1715"/>
                  </a:cubicBezTo>
                  <a:cubicBezTo>
                    <a:pt x="417" y="1327"/>
                    <a:pt x="617" y="947"/>
                    <a:pt x="796" y="559"/>
                  </a:cubicBezTo>
                  <a:cubicBezTo>
                    <a:pt x="877" y="388"/>
                    <a:pt x="968" y="208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6"/>
            <p:cNvSpPr/>
            <p:nvPr/>
          </p:nvSpPr>
          <p:spPr>
            <a:xfrm>
              <a:off x="3844250" y="1009450"/>
              <a:ext cx="25300" cy="37975"/>
            </a:xfrm>
            <a:custGeom>
              <a:avLst/>
              <a:gdLst/>
              <a:ahLst/>
              <a:cxnLst/>
              <a:rect l="l" t="t" r="r" b="b"/>
              <a:pathLst>
                <a:path w="1012" h="1519" extrusionOk="0">
                  <a:moveTo>
                    <a:pt x="1011" y="1"/>
                  </a:moveTo>
                  <a:lnTo>
                    <a:pt x="1011" y="1"/>
                  </a:lnTo>
                  <a:cubicBezTo>
                    <a:pt x="677" y="508"/>
                    <a:pt x="335" y="1013"/>
                    <a:pt x="1" y="1518"/>
                  </a:cubicBezTo>
                  <a:cubicBezTo>
                    <a:pt x="489" y="1113"/>
                    <a:pt x="814" y="597"/>
                    <a:pt x="10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6"/>
            <p:cNvSpPr/>
            <p:nvPr/>
          </p:nvSpPr>
          <p:spPr>
            <a:xfrm>
              <a:off x="3804475" y="1059850"/>
              <a:ext cx="29825" cy="29500"/>
            </a:xfrm>
            <a:custGeom>
              <a:avLst/>
              <a:gdLst/>
              <a:ahLst/>
              <a:cxnLst/>
              <a:rect l="l" t="t" r="r" b="b"/>
              <a:pathLst>
                <a:path w="1193" h="1180" extrusionOk="0">
                  <a:moveTo>
                    <a:pt x="1176" y="1"/>
                  </a:moveTo>
                  <a:cubicBezTo>
                    <a:pt x="788" y="389"/>
                    <a:pt x="389" y="786"/>
                    <a:pt x="1" y="1174"/>
                  </a:cubicBezTo>
                  <a:cubicBezTo>
                    <a:pt x="20" y="1178"/>
                    <a:pt x="38" y="1180"/>
                    <a:pt x="56" y="1180"/>
                  </a:cubicBezTo>
                  <a:cubicBezTo>
                    <a:pt x="121" y="1180"/>
                    <a:pt x="176" y="1152"/>
                    <a:pt x="226" y="1102"/>
                  </a:cubicBezTo>
                  <a:cubicBezTo>
                    <a:pt x="517" y="814"/>
                    <a:pt x="814" y="515"/>
                    <a:pt x="1104" y="226"/>
                  </a:cubicBezTo>
                  <a:cubicBezTo>
                    <a:pt x="1167" y="163"/>
                    <a:pt x="1193" y="90"/>
                    <a:pt x="1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6"/>
            <p:cNvSpPr/>
            <p:nvPr/>
          </p:nvSpPr>
          <p:spPr>
            <a:xfrm>
              <a:off x="3775150" y="1089175"/>
              <a:ext cx="29350" cy="23275"/>
            </a:xfrm>
            <a:custGeom>
              <a:avLst/>
              <a:gdLst/>
              <a:ahLst/>
              <a:cxnLst/>
              <a:rect l="l" t="t" r="r" b="b"/>
              <a:pathLst>
                <a:path w="1174" h="931" extrusionOk="0">
                  <a:moveTo>
                    <a:pt x="1174" y="1"/>
                  </a:moveTo>
                  <a:cubicBezTo>
                    <a:pt x="768" y="280"/>
                    <a:pt x="369" y="597"/>
                    <a:pt x="1" y="931"/>
                  </a:cubicBezTo>
                  <a:cubicBezTo>
                    <a:pt x="489" y="742"/>
                    <a:pt x="885" y="434"/>
                    <a:pt x="1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6"/>
            <p:cNvSpPr/>
            <p:nvPr/>
          </p:nvSpPr>
          <p:spPr>
            <a:xfrm>
              <a:off x="3739925" y="451250"/>
              <a:ext cx="37700" cy="9075"/>
            </a:xfrm>
            <a:custGeom>
              <a:avLst/>
              <a:gdLst/>
              <a:ahLst/>
              <a:cxnLst/>
              <a:rect l="l" t="t" r="r" b="b"/>
              <a:pathLst>
                <a:path w="1508" h="363" extrusionOk="0">
                  <a:moveTo>
                    <a:pt x="1507" y="0"/>
                  </a:moveTo>
                  <a:cubicBezTo>
                    <a:pt x="1273" y="37"/>
                    <a:pt x="1030" y="37"/>
                    <a:pt x="803" y="119"/>
                  </a:cubicBezTo>
                  <a:cubicBezTo>
                    <a:pt x="543" y="208"/>
                    <a:pt x="226" y="137"/>
                    <a:pt x="1" y="362"/>
                  </a:cubicBezTo>
                  <a:cubicBezTo>
                    <a:pt x="497" y="271"/>
                    <a:pt x="1002" y="182"/>
                    <a:pt x="1507" y="100"/>
                  </a:cubicBezTo>
                  <a:lnTo>
                    <a:pt x="15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6"/>
            <p:cNvSpPr/>
            <p:nvPr/>
          </p:nvSpPr>
          <p:spPr>
            <a:xfrm>
              <a:off x="3743500" y="1112200"/>
              <a:ext cx="31675" cy="19225"/>
            </a:xfrm>
            <a:custGeom>
              <a:avLst/>
              <a:gdLst/>
              <a:ahLst/>
              <a:cxnLst/>
              <a:rect l="l" t="t" r="r" b="b"/>
              <a:pathLst>
                <a:path w="1267" h="769" extrusionOk="0">
                  <a:moveTo>
                    <a:pt x="1267" y="1"/>
                  </a:moveTo>
                  <a:lnTo>
                    <a:pt x="1267" y="1"/>
                  </a:lnTo>
                  <a:cubicBezTo>
                    <a:pt x="833" y="237"/>
                    <a:pt x="408" y="480"/>
                    <a:pt x="1" y="768"/>
                  </a:cubicBezTo>
                  <a:cubicBezTo>
                    <a:pt x="489" y="617"/>
                    <a:pt x="942" y="417"/>
                    <a:pt x="1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6"/>
            <p:cNvSpPr/>
            <p:nvPr/>
          </p:nvSpPr>
          <p:spPr>
            <a:xfrm>
              <a:off x="3655450" y="478350"/>
              <a:ext cx="25325" cy="23325"/>
            </a:xfrm>
            <a:custGeom>
              <a:avLst/>
              <a:gdLst/>
              <a:ahLst/>
              <a:cxnLst/>
              <a:rect l="l" t="t" r="r" b="b"/>
              <a:pathLst>
                <a:path w="1013" h="933" extrusionOk="0">
                  <a:moveTo>
                    <a:pt x="1012" y="0"/>
                  </a:moveTo>
                  <a:lnTo>
                    <a:pt x="1012" y="0"/>
                  </a:lnTo>
                  <a:cubicBezTo>
                    <a:pt x="596" y="228"/>
                    <a:pt x="245" y="516"/>
                    <a:pt x="0" y="932"/>
                  </a:cubicBezTo>
                  <a:cubicBezTo>
                    <a:pt x="345" y="624"/>
                    <a:pt x="742" y="379"/>
                    <a:pt x="10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6"/>
            <p:cNvSpPr/>
            <p:nvPr/>
          </p:nvSpPr>
          <p:spPr>
            <a:xfrm>
              <a:off x="3777600" y="1098225"/>
              <a:ext cx="27600" cy="20775"/>
            </a:xfrm>
            <a:custGeom>
              <a:avLst/>
              <a:gdLst/>
              <a:ahLst/>
              <a:cxnLst/>
              <a:rect l="l" t="t" r="r" b="b"/>
              <a:pathLst>
                <a:path w="1104" h="831" extrusionOk="0">
                  <a:moveTo>
                    <a:pt x="1104" y="1"/>
                  </a:moveTo>
                  <a:lnTo>
                    <a:pt x="1104" y="1"/>
                  </a:lnTo>
                  <a:cubicBezTo>
                    <a:pt x="662" y="181"/>
                    <a:pt x="345" y="525"/>
                    <a:pt x="0" y="831"/>
                  </a:cubicBezTo>
                  <a:cubicBezTo>
                    <a:pt x="434" y="651"/>
                    <a:pt x="787" y="343"/>
                    <a:pt x="1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6"/>
            <p:cNvSpPr/>
            <p:nvPr/>
          </p:nvSpPr>
          <p:spPr>
            <a:xfrm>
              <a:off x="3869525" y="988050"/>
              <a:ext cx="10625" cy="21700"/>
            </a:xfrm>
            <a:custGeom>
              <a:avLst/>
              <a:gdLst/>
              <a:ahLst/>
              <a:cxnLst/>
              <a:rect l="l" t="t" r="r" b="b"/>
              <a:pathLst>
                <a:path w="425" h="868" extrusionOk="0">
                  <a:moveTo>
                    <a:pt x="425" y="0"/>
                  </a:moveTo>
                  <a:cubicBezTo>
                    <a:pt x="254" y="271"/>
                    <a:pt x="108" y="560"/>
                    <a:pt x="0" y="868"/>
                  </a:cubicBezTo>
                  <a:cubicBezTo>
                    <a:pt x="291" y="651"/>
                    <a:pt x="408" y="352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6"/>
            <p:cNvSpPr/>
            <p:nvPr/>
          </p:nvSpPr>
          <p:spPr>
            <a:xfrm>
              <a:off x="3857325" y="1022575"/>
              <a:ext cx="13125" cy="19000"/>
            </a:xfrm>
            <a:custGeom>
              <a:avLst/>
              <a:gdLst/>
              <a:ahLst/>
              <a:cxnLst/>
              <a:rect l="l" t="t" r="r" b="b"/>
              <a:pathLst>
                <a:path w="525" h="760" extrusionOk="0">
                  <a:moveTo>
                    <a:pt x="525" y="0"/>
                  </a:moveTo>
                  <a:cubicBezTo>
                    <a:pt x="271" y="200"/>
                    <a:pt x="109" y="462"/>
                    <a:pt x="0" y="759"/>
                  </a:cubicBezTo>
                  <a:cubicBezTo>
                    <a:pt x="254" y="560"/>
                    <a:pt x="408" y="289"/>
                    <a:pt x="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6"/>
            <p:cNvSpPr/>
            <p:nvPr/>
          </p:nvSpPr>
          <p:spPr>
            <a:xfrm>
              <a:off x="3353075" y="1083550"/>
              <a:ext cx="19000" cy="10625"/>
            </a:xfrm>
            <a:custGeom>
              <a:avLst/>
              <a:gdLst/>
              <a:ahLst/>
              <a:cxnLst/>
              <a:rect l="l" t="t" r="r" b="b"/>
              <a:pathLst>
                <a:path w="760" h="425" extrusionOk="0">
                  <a:moveTo>
                    <a:pt x="1" y="0"/>
                  </a:moveTo>
                  <a:cubicBezTo>
                    <a:pt x="226" y="200"/>
                    <a:pt x="480" y="334"/>
                    <a:pt x="760" y="425"/>
                  </a:cubicBezTo>
                  <a:cubicBezTo>
                    <a:pt x="580" y="163"/>
                    <a:pt x="300" y="6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6"/>
            <p:cNvSpPr/>
            <p:nvPr/>
          </p:nvSpPr>
          <p:spPr>
            <a:xfrm>
              <a:off x="3644825" y="501375"/>
              <a:ext cx="10650" cy="16975"/>
            </a:xfrm>
            <a:custGeom>
              <a:avLst/>
              <a:gdLst/>
              <a:ahLst/>
              <a:cxnLst/>
              <a:rect l="l" t="t" r="r" b="b"/>
              <a:pathLst>
                <a:path w="426" h="679" extrusionOk="0">
                  <a:moveTo>
                    <a:pt x="425" y="0"/>
                  </a:moveTo>
                  <a:cubicBezTo>
                    <a:pt x="208" y="174"/>
                    <a:pt x="83" y="408"/>
                    <a:pt x="0" y="679"/>
                  </a:cubicBezTo>
                  <a:cubicBezTo>
                    <a:pt x="237" y="516"/>
                    <a:pt x="345" y="27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6"/>
            <p:cNvSpPr/>
            <p:nvPr/>
          </p:nvSpPr>
          <p:spPr>
            <a:xfrm>
              <a:off x="3296875" y="1042675"/>
              <a:ext cx="14925" cy="8800"/>
            </a:xfrm>
            <a:custGeom>
              <a:avLst/>
              <a:gdLst/>
              <a:ahLst/>
              <a:cxnLst/>
              <a:rect l="l" t="t" r="r" b="b"/>
              <a:pathLst>
                <a:path w="597" h="352" extrusionOk="0">
                  <a:moveTo>
                    <a:pt x="1" y="1"/>
                  </a:moveTo>
                  <a:lnTo>
                    <a:pt x="1" y="1"/>
                  </a:lnTo>
                  <a:cubicBezTo>
                    <a:pt x="118" y="263"/>
                    <a:pt x="352" y="308"/>
                    <a:pt x="597" y="352"/>
                  </a:cubicBezTo>
                  <a:cubicBezTo>
                    <a:pt x="434" y="181"/>
                    <a:pt x="218" y="9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6"/>
            <p:cNvSpPr/>
            <p:nvPr/>
          </p:nvSpPr>
          <p:spPr>
            <a:xfrm>
              <a:off x="3833850" y="1047175"/>
              <a:ext cx="10650" cy="12925"/>
            </a:xfrm>
            <a:custGeom>
              <a:avLst/>
              <a:gdLst/>
              <a:ahLst/>
              <a:cxnLst/>
              <a:rect l="l" t="t" r="r" b="b"/>
              <a:pathLst>
                <a:path w="426" h="517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43" y="146"/>
                    <a:pt x="92" y="300"/>
                    <a:pt x="1" y="516"/>
                  </a:cubicBezTo>
                  <a:cubicBezTo>
                    <a:pt x="209" y="399"/>
                    <a:pt x="406" y="27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6"/>
            <p:cNvSpPr/>
            <p:nvPr/>
          </p:nvSpPr>
          <p:spPr>
            <a:xfrm>
              <a:off x="3293900" y="1049875"/>
              <a:ext cx="15200" cy="8650"/>
            </a:xfrm>
            <a:custGeom>
              <a:avLst/>
              <a:gdLst/>
              <a:ahLst/>
              <a:cxnLst/>
              <a:rect l="l" t="t" r="r" b="b"/>
              <a:pathLst>
                <a:path w="608" h="346" extrusionOk="0">
                  <a:moveTo>
                    <a:pt x="1" y="1"/>
                  </a:moveTo>
                  <a:lnTo>
                    <a:pt x="1" y="1"/>
                  </a:lnTo>
                  <a:cubicBezTo>
                    <a:pt x="174" y="163"/>
                    <a:pt x="380" y="281"/>
                    <a:pt x="608" y="346"/>
                  </a:cubicBezTo>
                  <a:cubicBezTo>
                    <a:pt x="480" y="101"/>
                    <a:pt x="246" y="4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6"/>
            <p:cNvSpPr/>
            <p:nvPr/>
          </p:nvSpPr>
          <p:spPr>
            <a:xfrm>
              <a:off x="3311525" y="1051250"/>
              <a:ext cx="14925" cy="8625"/>
            </a:xfrm>
            <a:custGeom>
              <a:avLst/>
              <a:gdLst/>
              <a:ahLst/>
              <a:cxnLst/>
              <a:rect l="l" t="t" r="r" b="b"/>
              <a:pathLst>
                <a:path w="597" h="345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254"/>
                    <a:pt x="362" y="308"/>
                    <a:pt x="596" y="345"/>
                  </a:cubicBezTo>
                  <a:cubicBezTo>
                    <a:pt x="434" y="171"/>
                    <a:pt x="228" y="7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6"/>
            <p:cNvSpPr/>
            <p:nvPr/>
          </p:nvSpPr>
          <p:spPr>
            <a:xfrm>
              <a:off x="3308800" y="1058500"/>
              <a:ext cx="14925" cy="8600"/>
            </a:xfrm>
            <a:custGeom>
              <a:avLst/>
              <a:gdLst/>
              <a:ahLst/>
              <a:cxnLst/>
              <a:rect l="l" t="t" r="r" b="b"/>
              <a:pathLst>
                <a:path w="597" h="344" extrusionOk="0">
                  <a:moveTo>
                    <a:pt x="1" y="1"/>
                  </a:moveTo>
                  <a:lnTo>
                    <a:pt x="1" y="1"/>
                  </a:lnTo>
                  <a:cubicBezTo>
                    <a:pt x="174" y="172"/>
                    <a:pt x="380" y="272"/>
                    <a:pt x="597" y="343"/>
                  </a:cubicBezTo>
                  <a:cubicBezTo>
                    <a:pt x="480" y="89"/>
                    <a:pt x="246" y="3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6"/>
            <p:cNvSpPr/>
            <p:nvPr/>
          </p:nvSpPr>
          <p:spPr>
            <a:xfrm>
              <a:off x="3326200" y="1059850"/>
              <a:ext cx="14925" cy="8375"/>
            </a:xfrm>
            <a:custGeom>
              <a:avLst/>
              <a:gdLst/>
              <a:ahLst/>
              <a:cxnLst/>
              <a:rect l="l" t="t" r="r" b="b"/>
              <a:pathLst>
                <a:path w="597" h="335" extrusionOk="0">
                  <a:moveTo>
                    <a:pt x="1" y="1"/>
                  </a:moveTo>
                  <a:lnTo>
                    <a:pt x="1" y="1"/>
                  </a:lnTo>
                  <a:cubicBezTo>
                    <a:pt x="128" y="244"/>
                    <a:pt x="363" y="298"/>
                    <a:pt x="597" y="335"/>
                  </a:cubicBezTo>
                  <a:cubicBezTo>
                    <a:pt x="434" y="172"/>
                    <a:pt x="226" y="6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6"/>
            <p:cNvSpPr/>
            <p:nvPr/>
          </p:nvSpPr>
          <p:spPr>
            <a:xfrm>
              <a:off x="3340900" y="1068200"/>
              <a:ext cx="14925" cy="8600"/>
            </a:xfrm>
            <a:custGeom>
              <a:avLst/>
              <a:gdLst/>
              <a:ahLst/>
              <a:cxnLst/>
              <a:rect l="l" t="t" r="r" b="b"/>
              <a:pathLst>
                <a:path w="597" h="344" extrusionOk="0">
                  <a:moveTo>
                    <a:pt x="0" y="1"/>
                  </a:moveTo>
                  <a:cubicBezTo>
                    <a:pt x="126" y="243"/>
                    <a:pt x="362" y="298"/>
                    <a:pt x="596" y="343"/>
                  </a:cubicBezTo>
                  <a:cubicBezTo>
                    <a:pt x="434" y="163"/>
                    <a:pt x="225" y="7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6"/>
            <p:cNvSpPr/>
            <p:nvPr/>
          </p:nvSpPr>
          <p:spPr>
            <a:xfrm>
              <a:off x="3338400" y="1075200"/>
              <a:ext cx="14925" cy="8575"/>
            </a:xfrm>
            <a:custGeom>
              <a:avLst/>
              <a:gdLst/>
              <a:ahLst/>
              <a:cxnLst/>
              <a:rect l="l" t="t" r="r" b="b"/>
              <a:pathLst>
                <a:path w="597" h="343" extrusionOk="0">
                  <a:moveTo>
                    <a:pt x="0" y="0"/>
                  </a:moveTo>
                  <a:lnTo>
                    <a:pt x="0" y="0"/>
                  </a:lnTo>
                  <a:cubicBezTo>
                    <a:pt x="163" y="172"/>
                    <a:pt x="371" y="271"/>
                    <a:pt x="596" y="343"/>
                  </a:cubicBezTo>
                  <a:cubicBezTo>
                    <a:pt x="471" y="100"/>
                    <a:pt x="237" y="3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6"/>
            <p:cNvSpPr/>
            <p:nvPr/>
          </p:nvSpPr>
          <p:spPr>
            <a:xfrm>
              <a:off x="3730675" y="451025"/>
              <a:ext cx="19425" cy="4375"/>
            </a:xfrm>
            <a:custGeom>
              <a:avLst/>
              <a:gdLst/>
              <a:ahLst/>
              <a:cxnLst/>
              <a:rect l="l" t="t" r="r" b="b"/>
              <a:pathLst>
                <a:path w="777" h="175" extrusionOk="0">
                  <a:moveTo>
                    <a:pt x="676" y="0"/>
                  </a:moveTo>
                  <a:cubicBezTo>
                    <a:pt x="434" y="0"/>
                    <a:pt x="208" y="55"/>
                    <a:pt x="0" y="172"/>
                  </a:cubicBezTo>
                  <a:cubicBezTo>
                    <a:pt x="30" y="174"/>
                    <a:pt x="59" y="175"/>
                    <a:pt x="88" y="175"/>
                  </a:cubicBezTo>
                  <a:cubicBezTo>
                    <a:pt x="328" y="175"/>
                    <a:pt x="560" y="107"/>
                    <a:pt x="776" y="20"/>
                  </a:cubicBezTo>
                  <a:cubicBezTo>
                    <a:pt x="750" y="9"/>
                    <a:pt x="713" y="9"/>
                    <a:pt x="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6"/>
            <p:cNvSpPr/>
            <p:nvPr/>
          </p:nvSpPr>
          <p:spPr>
            <a:xfrm>
              <a:off x="3870225" y="1007675"/>
              <a:ext cx="8375" cy="15125"/>
            </a:xfrm>
            <a:custGeom>
              <a:avLst/>
              <a:gdLst/>
              <a:ahLst/>
              <a:cxnLst/>
              <a:rect l="l" t="t" r="r" b="b"/>
              <a:pathLst>
                <a:path w="335" h="605" extrusionOk="0">
                  <a:moveTo>
                    <a:pt x="334" y="0"/>
                  </a:moveTo>
                  <a:lnTo>
                    <a:pt x="334" y="0"/>
                  </a:lnTo>
                  <a:cubicBezTo>
                    <a:pt x="109" y="145"/>
                    <a:pt x="26" y="362"/>
                    <a:pt x="0" y="605"/>
                  </a:cubicBezTo>
                  <a:cubicBezTo>
                    <a:pt x="171" y="442"/>
                    <a:pt x="289" y="234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6"/>
            <p:cNvSpPr/>
            <p:nvPr/>
          </p:nvSpPr>
          <p:spPr>
            <a:xfrm>
              <a:off x="3323500" y="1066850"/>
              <a:ext cx="14925" cy="8575"/>
            </a:xfrm>
            <a:custGeom>
              <a:avLst/>
              <a:gdLst/>
              <a:ahLst/>
              <a:cxnLst/>
              <a:rect l="l" t="t" r="r" b="b"/>
              <a:pathLst>
                <a:path w="597" h="343" extrusionOk="0">
                  <a:moveTo>
                    <a:pt x="0" y="0"/>
                  </a:moveTo>
                  <a:lnTo>
                    <a:pt x="0" y="0"/>
                  </a:lnTo>
                  <a:cubicBezTo>
                    <a:pt x="171" y="172"/>
                    <a:pt x="380" y="271"/>
                    <a:pt x="596" y="343"/>
                  </a:cubicBezTo>
                  <a:cubicBezTo>
                    <a:pt x="479" y="100"/>
                    <a:pt x="245" y="3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6"/>
            <p:cNvSpPr/>
            <p:nvPr/>
          </p:nvSpPr>
          <p:spPr>
            <a:xfrm>
              <a:off x="3730875" y="1131175"/>
              <a:ext cx="12875" cy="6525"/>
            </a:xfrm>
            <a:custGeom>
              <a:avLst/>
              <a:gdLst/>
              <a:ahLst/>
              <a:cxnLst/>
              <a:rect l="l" t="t" r="r" b="b"/>
              <a:pathLst>
                <a:path w="515" h="261" extrusionOk="0">
                  <a:moveTo>
                    <a:pt x="515" y="1"/>
                  </a:moveTo>
                  <a:cubicBezTo>
                    <a:pt x="326" y="46"/>
                    <a:pt x="155" y="129"/>
                    <a:pt x="1" y="254"/>
                  </a:cubicBezTo>
                  <a:cubicBezTo>
                    <a:pt x="34" y="258"/>
                    <a:pt x="67" y="260"/>
                    <a:pt x="99" y="260"/>
                  </a:cubicBezTo>
                  <a:cubicBezTo>
                    <a:pt x="281" y="260"/>
                    <a:pt x="432" y="192"/>
                    <a:pt x="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6"/>
            <p:cNvSpPr/>
            <p:nvPr/>
          </p:nvSpPr>
          <p:spPr>
            <a:xfrm>
              <a:off x="4134425" y="397000"/>
              <a:ext cx="232350" cy="56325"/>
            </a:xfrm>
            <a:custGeom>
              <a:avLst/>
              <a:gdLst/>
              <a:ahLst/>
              <a:cxnLst/>
              <a:rect l="l" t="t" r="r" b="b"/>
              <a:pathLst>
                <a:path w="9294" h="2253" extrusionOk="0">
                  <a:moveTo>
                    <a:pt x="9169" y="0"/>
                  </a:moveTo>
                  <a:cubicBezTo>
                    <a:pt x="9074" y="0"/>
                    <a:pt x="9001" y="69"/>
                    <a:pt x="8923" y="102"/>
                  </a:cubicBezTo>
                  <a:cubicBezTo>
                    <a:pt x="8264" y="401"/>
                    <a:pt x="7596" y="681"/>
                    <a:pt x="6909" y="889"/>
                  </a:cubicBezTo>
                  <a:cubicBezTo>
                    <a:pt x="5637" y="1277"/>
                    <a:pt x="4345" y="1593"/>
                    <a:pt x="3027" y="1773"/>
                  </a:cubicBezTo>
                  <a:cubicBezTo>
                    <a:pt x="2105" y="1899"/>
                    <a:pt x="1193" y="2062"/>
                    <a:pt x="263" y="2090"/>
                  </a:cubicBezTo>
                  <a:cubicBezTo>
                    <a:pt x="239" y="2090"/>
                    <a:pt x="214" y="2089"/>
                    <a:pt x="189" y="2089"/>
                  </a:cubicBezTo>
                  <a:cubicBezTo>
                    <a:pt x="118" y="2089"/>
                    <a:pt x="47" y="2098"/>
                    <a:pt x="0" y="2170"/>
                  </a:cubicBezTo>
                  <a:cubicBezTo>
                    <a:pt x="72" y="2170"/>
                    <a:pt x="135" y="2181"/>
                    <a:pt x="172" y="2253"/>
                  </a:cubicBezTo>
                  <a:cubicBezTo>
                    <a:pt x="659" y="2207"/>
                    <a:pt x="1156" y="2144"/>
                    <a:pt x="1652" y="2099"/>
                  </a:cubicBezTo>
                  <a:cubicBezTo>
                    <a:pt x="2385" y="2027"/>
                    <a:pt x="3107" y="1890"/>
                    <a:pt x="3829" y="1782"/>
                  </a:cubicBezTo>
                  <a:cubicBezTo>
                    <a:pt x="4715" y="1639"/>
                    <a:pt x="5591" y="1411"/>
                    <a:pt x="6450" y="1151"/>
                  </a:cubicBezTo>
                  <a:cubicBezTo>
                    <a:pt x="7417" y="852"/>
                    <a:pt x="8381" y="536"/>
                    <a:pt x="9294" y="39"/>
                  </a:cubicBezTo>
                  <a:cubicBezTo>
                    <a:pt x="9248" y="11"/>
                    <a:pt x="9207" y="0"/>
                    <a:pt x="91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6"/>
            <p:cNvSpPr/>
            <p:nvPr/>
          </p:nvSpPr>
          <p:spPr>
            <a:xfrm>
              <a:off x="4021050" y="455575"/>
              <a:ext cx="50375" cy="2025"/>
            </a:xfrm>
            <a:custGeom>
              <a:avLst/>
              <a:gdLst/>
              <a:ahLst/>
              <a:cxnLst/>
              <a:rect l="l" t="t" r="r" b="b"/>
              <a:pathLst>
                <a:path w="2015" h="81" extrusionOk="0">
                  <a:moveTo>
                    <a:pt x="0" y="1"/>
                  </a:moveTo>
                  <a:cubicBezTo>
                    <a:pt x="54" y="81"/>
                    <a:pt x="137" y="81"/>
                    <a:pt x="217" y="81"/>
                  </a:cubicBezTo>
                  <a:lnTo>
                    <a:pt x="1797" y="81"/>
                  </a:lnTo>
                  <a:cubicBezTo>
                    <a:pt x="1880" y="81"/>
                    <a:pt x="1960" y="81"/>
                    <a:pt x="20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6"/>
            <p:cNvSpPr/>
            <p:nvPr/>
          </p:nvSpPr>
          <p:spPr>
            <a:xfrm>
              <a:off x="3828000" y="444800"/>
              <a:ext cx="29350" cy="2550"/>
            </a:xfrm>
            <a:custGeom>
              <a:avLst/>
              <a:gdLst/>
              <a:ahLst/>
              <a:cxnLst/>
              <a:rect l="l" t="t" r="r" b="b"/>
              <a:pathLst>
                <a:path w="1174" h="102" extrusionOk="0">
                  <a:moveTo>
                    <a:pt x="682" y="0"/>
                  </a:moveTo>
                  <a:cubicBezTo>
                    <a:pt x="506" y="0"/>
                    <a:pt x="328" y="22"/>
                    <a:pt x="153" y="22"/>
                  </a:cubicBezTo>
                  <a:cubicBezTo>
                    <a:pt x="102" y="22"/>
                    <a:pt x="51" y="20"/>
                    <a:pt x="0" y="15"/>
                  </a:cubicBezTo>
                  <a:lnTo>
                    <a:pt x="0" y="15"/>
                  </a:lnTo>
                  <a:cubicBezTo>
                    <a:pt x="162" y="85"/>
                    <a:pt x="328" y="102"/>
                    <a:pt x="496" y="102"/>
                  </a:cubicBezTo>
                  <a:cubicBezTo>
                    <a:pt x="657" y="102"/>
                    <a:pt x="819" y="86"/>
                    <a:pt x="980" y="86"/>
                  </a:cubicBezTo>
                  <a:cubicBezTo>
                    <a:pt x="1045" y="86"/>
                    <a:pt x="1109" y="88"/>
                    <a:pt x="1173" y="96"/>
                  </a:cubicBezTo>
                  <a:cubicBezTo>
                    <a:pt x="1013" y="20"/>
                    <a:pt x="848" y="0"/>
                    <a:pt x="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6"/>
            <p:cNvSpPr/>
            <p:nvPr/>
          </p:nvSpPr>
          <p:spPr>
            <a:xfrm>
              <a:off x="3802700" y="444875"/>
              <a:ext cx="18975" cy="2475"/>
            </a:xfrm>
            <a:custGeom>
              <a:avLst/>
              <a:gdLst/>
              <a:ahLst/>
              <a:cxnLst/>
              <a:rect l="l" t="t" r="r" b="b"/>
              <a:pathLst>
                <a:path w="759" h="99" extrusionOk="0">
                  <a:moveTo>
                    <a:pt x="337" y="1"/>
                  </a:moveTo>
                  <a:cubicBezTo>
                    <a:pt x="221" y="1"/>
                    <a:pt x="107" y="19"/>
                    <a:pt x="0" y="93"/>
                  </a:cubicBezTo>
                  <a:cubicBezTo>
                    <a:pt x="42" y="85"/>
                    <a:pt x="84" y="83"/>
                    <a:pt x="126" y="83"/>
                  </a:cubicBezTo>
                  <a:cubicBezTo>
                    <a:pt x="231" y="83"/>
                    <a:pt x="335" y="99"/>
                    <a:pt x="439" y="99"/>
                  </a:cubicBezTo>
                  <a:cubicBezTo>
                    <a:pt x="548" y="99"/>
                    <a:pt x="655" y="82"/>
                    <a:pt x="759" y="12"/>
                  </a:cubicBezTo>
                  <a:lnTo>
                    <a:pt x="759" y="12"/>
                  </a:lnTo>
                  <a:cubicBezTo>
                    <a:pt x="729" y="15"/>
                    <a:pt x="699" y="17"/>
                    <a:pt x="669" y="17"/>
                  </a:cubicBezTo>
                  <a:cubicBezTo>
                    <a:pt x="559" y="17"/>
                    <a:pt x="447" y="1"/>
                    <a:pt x="3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2">
            <a:alphaModFix amt="73000"/>
          </a:blip>
          <a:stretch>
            <a:fillRect/>
          </a:stretch>
        </p:blipFill>
        <p:spPr>
          <a:xfrm>
            <a:off x="-807325" y="-1703325"/>
            <a:ext cx="9479625" cy="89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3">
            <a:alphaModFix amt="79000"/>
          </a:blip>
          <a:stretch>
            <a:fillRect/>
          </a:stretch>
        </p:blipFill>
        <p:spPr>
          <a:xfrm>
            <a:off x="-2394324" y="1017713"/>
            <a:ext cx="3114322" cy="4245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 amt="89000"/>
          </a:blip>
          <a:stretch>
            <a:fillRect/>
          </a:stretch>
        </p:blipFill>
        <p:spPr>
          <a:xfrm rot="2699991" flipH="1">
            <a:off x="7292933" y="1903388"/>
            <a:ext cx="2156560" cy="502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5">
            <a:alphaModFix amt="67000"/>
          </a:blip>
          <a:stretch>
            <a:fillRect/>
          </a:stretch>
        </p:blipFill>
        <p:spPr>
          <a:xfrm rot="-3600002" flipH="1">
            <a:off x="7497177" y="-2486848"/>
            <a:ext cx="4480778" cy="58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/>
          <p:nvPr/>
        </p:nvSpPr>
        <p:spPr>
          <a:xfrm>
            <a:off x="320850" y="338100"/>
            <a:ext cx="8502300" cy="4467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1"/>
          </p:nvPr>
        </p:nvSpPr>
        <p:spPr>
          <a:xfrm>
            <a:off x="1566150" y="2720000"/>
            <a:ext cx="24609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4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2"/>
          </p:nvPr>
        </p:nvSpPr>
        <p:spPr>
          <a:xfrm>
            <a:off x="1566150" y="3098102"/>
            <a:ext cx="2460900" cy="8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2" name="Google Shape;102;p17"/>
          <p:cNvGrpSpPr/>
          <p:nvPr/>
        </p:nvGrpSpPr>
        <p:grpSpPr>
          <a:xfrm rot="2299214">
            <a:off x="7199527" y="1079210"/>
            <a:ext cx="3869736" cy="1118756"/>
            <a:chOff x="1011175" y="4311650"/>
            <a:chExt cx="3015525" cy="871800"/>
          </a:xfrm>
        </p:grpSpPr>
        <p:sp>
          <p:nvSpPr>
            <p:cNvPr id="103" name="Google Shape;103;p17"/>
            <p:cNvSpPr/>
            <p:nvPr/>
          </p:nvSpPr>
          <p:spPr>
            <a:xfrm>
              <a:off x="3141725" y="4722350"/>
              <a:ext cx="884975" cy="461100"/>
            </a:xfrm>
            <a:custGeom>
              <a:avLst/>
              <a:gdLst/>
              <a:ahLst/>
              <a:cxnLst/>
              <a:rect l="l" t="t" r="r" b="b"/>
              <a:pathLst>
                <a:path w="35399" h="18444" extrusionOk="0">
                  <a:moveTo>
                    <a:pt x="170" y="0"/>
                  </a:moveTo>
                  <a:cubicBezTo>
                    <a:pt x="100" y="0"/>
                    <a:pt x="39" y="22"/>
                    <a:pt x="28" y="108"/>
                  </a:cubicBezTo>
                  <a:cubicBezTo>
                    <a:pt x="0" y="280"/>
                    <a:pt x="154" y="288"/>
                    <a:pt x="280" y="297"/>
                  </a:cubicBezTo>
                  <a:cubicBezTo>
                    <a:pt x="1518" y="343"/>
                    <a:pt x="2756" y="371"/>
                    <a:pt x="3993" y="505"/>
                  </a:cubicBezTo>
                  <a:cubicBezTo>
                    <a:pt x="4581" y="568"/>
                    <a:pt x="5166" y="631"/>
                    <a:pt x="5754" y="722"/>
                  </a:cubicBezTo>
                  <a:cubicBezTo>
                    <a:pt x="5791" y="767"/>
                    <a:pt x="5845" y="793"/>
                    <a:pt x="5899" y="793"/>
                  </a:cubicBezTo>
                  <a:cubicBezTo>
                    <a:pt x="6966" y="902"/>
                    <a:pt x="8013" y="1129"/>
                    <a:pt x="9060" y="1364"/>
                  </a:cubicBezTo>
                  <a:cubicBezTo>
                    <a:pt x="10839" y="1780"/>
                    <a:pt x="12574" y="2348"/>
                    <a:pt x="14245" y="3098"/>
                  </a:cubicBezTo>
                  <a:cubicBezTo>
                    <a:pt x="15609" y="3720"/>
                    <a:pt x="16901" y="4461"/>
                    <a:pt x="18130" y="5320"/>
                  </a:cubicBezTo>
                  <a:cubicBezTo>
                    <a:pt x="19981" y="6612"/>
                    <a:pt x="21588" y="8192"/>
                    <a:pt x="23205" y="9747"/>
                  </a:cubicBezTo>
                  <a:cubicBezTo>
                    <a:pt x="24731" y="11218"/>
                    <a:pt x="26259" y="12690"/>
                    <a:pt x="27911" y="14028"/>
                  </a:cubicBezTo>
                  <a:cubicBezTo>
                    <a:pt x="29403" y="15229"/>
                    <a:pt x="30974" y="16322"/>
                    <a:pt x="32617" y="17306"/>
                  </a:cubicBezTo>
                  <a:cubicBezTo>
                    <a:pt x="33259" y="17694"/>
                    <a:pt x="33944" y="18002"/>
                    <a:pt x="34560" y="18444"/>
                  </a:cubicBezTo>
                  <a:lnTo>
                    <a:pt x="35399" y="18444"/>
                  </a:lnTo>
                  <a:cubicBezTo>
                    <a:pt x="35381" y="18381"/>
                    <a:pt x="35327" y="18364"/>
                    <a:pt x="35282" y="18335"/>
                  </a:cubicBezTo>
                  <a:cubicBezTo>
                    <a:pt x="34551" y="17947"/>
                    <a:pt x="33818" y="17577"/>
                    <a:pt x="33105" y="17160"/>
                  </a:cubicBezTo>
                  <a:cubicBezTo>
                    <a:pt x="30432" y="15600"/>
                    <a:pt x="27983" y="13729"/>
                    <a:pt x="25717" y="11633"/>
                  </a:cubicBezTo>
                  <a:cubicBezTo>
                    <a:pt x="24488" y="10514"/>
                    <a:pt x="23296" y="9356"/>
                    <a:pt x="22103" y="8192"/>
                  </a:cubicBezTo>
                  <a:cubicBezTo>
                    <a:pt x="21208" y="7316"/>
                    <a:pt x="20261" y="6495"/>
                    <a:pt x="19277" y="5708"/>
                  </a:cubicBezTo>
                  <a:cubicBezTo>
                    <a:pt x="17180" y="4065"/>
                    <a:pt x="14867" y="2836"/>
                    <a:pt x="12357" y="1951"/>
                  </a:cubicBezTo>
                  <a:cubicBezTo>
                    <a:pt x="10577" y="1318"/>
                    <a:pt x="8763" y="876"/>
                    <a:pt x="6900" y="568"/>
                  </a:cubicBezTo>
                  <a:cubicBezTo>
                    <a:pt x="6179" y="448"/>
                    <a:pt x="5451" y="296"/>
                    <a:pt x="4706" y="296"/>
                  </a:cubicBezTo>
                  <a:cubicBezTo>
                    <a:pt x="4667" y="296"/>
                    <a:pt x="4629" y="296"/>
                    <a:pt x="4590" y="297"/>
                  </a:cubicBezTo>
                  <a:cubicBezTo>
                    <a:pt x="3848" y="197"/>
                    <a:pt x="3098" y="163"/>
                    <a:pt x="2359" y="100"/>
                  </a:cubicBezTo>
                  <a:cubicBezTo>
                    <a:pt x="1672" y="46"/>
                    <a:pt x="984" y="108"/>
                    <a:pt x="308" y="17"/>
                  </a:cubicBezTo>
                  <a:cubicBezTo>
                    <a:pt x="268" y="10"/>
                    <a:pt x="217" y="0"/>
                    <a:pt x="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1011175" y="4557650"/>
              <a:ext cx="284075" cy="625800"/>
            </a:xfrm>
            <a:custGeom>
              <a:avLst/>
              <a:gdLst/>
              <a:ahLst/>
              <a:cxnLst/>
              <a:rect l="l" t="t" r="r" b="b"/>
              <a:pathLst>
                <a:path w="11363" h="25032" extrusionOk="0">
                  <a:moveTo>
                    <a:pt x="410" y="2790"/>
                  </a:moveTo>
                  <a:lnTo>
                    <a:pt x="410" y="2790"/>
                  </a:lnTo>
                  <a:cubicBezTo>
                    <a:pt x="332" y="3365"/>
                    <a:pt x="277" y="3933"/>
                    <a:pt x="245" y="4476"/>
                  </a:cubicBezTo>
                  <a:lnTo>
                    <a:pt x="245" y="4476"/>
                  </a:lnTo>
                  <a:cubicBezTo>
                    <a:pt x="265" y="3966"/>
                    <a:pt x="306" y="3429"/>
                    <a:pt x="389" y="2894"/>
                  </a:cubicBezTo>
                  <a:cubicBezTo>
                    <a:pt x="394" y="2859"/>
                    <a:pt x="402" y="2825"/>
                    <a:pt x="410" y="2790"/>
                  </a:cubicBezTo>
                  <a:close/>
                  <a:moveTo>
                    <a:pt x="1254" y="1"/>
                  </a:moveTo>
                  <a:cubicBezTo>
                    <a:pt x="1089" y="1"/>
                    <a:pt x="1054" y="145"/>
                    <a:pt x="1011" y="264"/>
                  </a:cubicBezTo>
                  <a:cubicBezTo>
                    <a:pt x="803" y="835"/>
                    <a:pt x="640" y="1411"/>
                    <a:pt x="532" y="1999"/>
                  </a:cubicBezTo>
                  <a:cubicBezTo>
                    <a:pt x="523" y="2050"/>
                    <a:pt x="514" y="2102"/>
                    <a:pt x="506" y="2153"/>
                  </a:cubicBezTo>
                  <a:lnTo>
                    <a:pt x="506" y="2153"/>
                  </a:lnTo>
                  <a:cubicBezTo>
                    <a:pt x="493" y="2105"/>
                    <a:pt x="473" y="2057"/>
                    <a:pt x="443" y="2007"/>
                  </a:cubicBezTo>
                  <a:lnTo>
                    <a:pt x="443" y="2007"/>
                  </a:lnTo>
                  <a:cubicBezTo>
                    <a:pt x="423" y="2036"/>
                    <a:pt x="389" y="2044"/>
                    <a:pt x="389" y="2070"/>
                  </a:cubicBezTo>
                  <a:cubicBezTo>
                    <a:pt x="152" y="3083"/>
                    <a:pt x="64" y="4104"/>
                    <a:pt x="27" y="5133"/>
                  </a:cubicBezTo>
                  <a:cubicBezTo>
                    <a:pt x="1" y="6163"/>
                    <a:pt x="118" y="7184"/>
                    <a:pt x="261" y="8205"/>
                  </a:cubicBezTo>
                  <a:cubicBezTo>
                    <a:pt x="569" y="10345"/>
                    <a:pt x="1247" y="12367"/>
                    <a:pt x="2186" y="14310"/>
                  </a:cubicBezTo>
                  <a:cubicBezTo>
                    <a:pt x="2808" y="15593"/>
                    <a:pt x="3558" y="16803"/>
                    <a:pt x="4380" y="17960"/>
                  </a:cubicBezTo>
                  <a:cubicBezTo>
                    <a:pt x="5284" y="19224"/>
                    <a:pt x="6268" y="20417"/>
                    <a:pt x="7334" y="21537"/>
                  </a:cubicBezTo>
                  <a:cubicBezTo>
                    <a:pt x="8490" y="22747"/>
                    <a:pt x="9691" y="23911"/>
                    <a:pt x="10937" y="25032"/>
                  </a:cubicBezTo>
                  <a:lnTo>
                    <a:pt x="11362" y="25032"/>
                  </a:lnTo>
                  <a:cubicBezTo>
                    <a:pt x="11128" y="24689"/>
                    <a:pt x="10775" y="24473"/>
                    <a:pt x="10495" y="24193"/>
                  </a:cubicBezTo>
                  <a:cubicBezTo>
                    <a:pt x="9556" y="23252"/>
                    <a:pt x="8544" y="22385"/>
                    <a:pt x="7660" y="21401"/>
                  </a:cubicBezTo>
                  <a:cubicBezTo>
                    <a:pt x="6855" y="20508"/>
                    <a:pt x="6042" y="19621"/>
                    <a:pt x="5312" y="18674"/>
                  </a:cubicBezTo>
                  <a:cubicBezTo>
                    <a:pt x="3478" y="16270"/>
                    <a:pt x="1995" y="13679"/>
                    <a:pt x="1156" y="10752"/>
                  </a:cubicBezTo>
                  <a:cubicBezTo>
                    <a:pt x="686" y="9116"/>
                    <a:pt x="423" y="7446"/>
                    <a:pt x="361" y="5738"/>
                  </a:cubicBezTo>
                  <a:cubicBezTo>
                    <a:pt x="343" y="5242"/>
                    <a:pt x="389" y="4737"/>
                    <a:pt x="423" y="4238"/>
                  </a:cubicBezTo>
                  <a:cubicBezTo>
                    <a:pt x="478" y="3462"/>
                    <a:pt x="605" y="2695"/>
                    <a:pt x="759" y="1927"/>
                  </a:cubicBezTo>
                  <a:cubicBezTo>
                    <a:pt x="885" y="1277"/>
                    <a:pt x="1147" y="653"/>
                    <a:pt x="1282" y="2"/>
                  </a:cubicBezTo>
                  <a:cubicBezTo>
                    <a:pt x="1272" y="1"/>
                    <a:pt x="1263" y="1"/>
                    <a:pt x="1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2103875" y="4675125"/>
              <a:ext cx="1181700" cy="133725"/>
            </a:xfrm>
            <a:custGeom>
              <a:avLst/>
              <a:gdLst/>
              <a:ahLst/>
              <a:cxnLst/>
              <a:rect l="l" t="t" r="r" b="b"/>
              <a:pathLst>
                <a:path w="47268" h="5349" extrusionOk="0">
                  <a:moveTo>
                    <a:pt x="245" y="1"/>
                  </a:moveTo>
                  <a:lnTo>
                    <a:pt x="245" y="1"/>
                  </a:lnTo>
                  <a:cubicBezTo>
                    <a:pt x="0" y="101"/>
                    <a:pt x="0" y="101"/>
                    <a:pt x="317" y="352"/>
                  </a:cubicBezTo>
                  <a:lnTo>
                    <a:pt x="560" y="515"/>
                  </a:lnTo>
                  <a:cubicBezTo>
                    <a:pt x="805" y="634"/>
                    <a:pt x="1021" y="786"/>
                    <a:pt x="1247" y="931"/>
                  </a:cubicBezTo>
                  <a:lnTo>
                    <a:pt x="1238" y="931"/>
                  </a:lnTo>
                  <a:cubicBezTo>
                    <a:pt x="1527" y="1093"/>
                    <a:pt x="1826" y="1230"/>
                    <a:pt x="2077" y="1447"/>
                  </a:cubicBezTo>
                  <a:cubicBezTo>
                    <a:pt x="2322" y="1609"/>
                    <a:pt x="2565" y="1744"/>
                    <a:pt x="2827" y="1861"/>
                  </a:cubicBezTo>
                  <a:cubicBezTo>
                    <a:pt x="3298" y="2123"/>
                    <a:pt x="3811" y="2314"/>
                    <a:pt x="4265" y="2611"/>
                  </a:cubicBezTo>
                  <a:cubicBezTo>
                    <a:pt x="4590" y="2728"/>
                    <a:pt x="4887" y="2891"/>
                    <a:pt x="5186" y="3044"/>
                  </a:cubicBezTo>
                  <a:cubicBezTo>
                    <a:pt x="5266" y="3136"/>
                    <a:pt x="5374" y="3170"/>
                    <a:pt x="5474" y="3207"/>
                  </a:cubicBezTo>
                  <a:cubicBezTo>
                    <a:pt x="6124" y="3469"/>
                    <a:pt x="6784" y="3749"/>
                    <a:pt x="7443" y="3983"/>
                  </a:cubicBezTo>
                  <a:cubicBezTo>
                    <a:pt x="7859" y="4137"/>
                    <a:pt x="8266" y="4319"/>
                    <a:pt x="8717" y="4373"/>
                  </a:cubicBezTo>
                  <a:cubicBezTo>
                    <a:pt x="8917" y="4436"/>
                    <a:pt x="9123" y="4462"/>
                    <a:pt x="9322" y="4525"/>
                  </a:cubicBezTo>
                  <a:cubicBezTo>
                    <a:pt x="10993" y="5013"/>
                    <a:pt x="12710" y="5240"/>
                    <a:pt x="14445" y="5321"/>
                  </a:cubicBezTo>
                  <a:cubicBezTo>
                    <a:pt x="14873" y="5339"/>
                    <a:pt x="15302" y="5348"/>
                    <a:pt x="15731" y="5348"/>
                  </a:cubicBezTo>
                  <a:cubicBezTo>
                    <a:pt x="16777" y="5348"/>
                    <a:pt x="17825" y="5294"/>
                    <a:pt x="18869" y="5186"/>
                  </a:cubicBezTo>
                  <a:cubicBezTo>
                    <a:pt x="19944" y="5067"/>
                    <a:pt x="21011" y="4904"/>
                    <a:pt x="22075" y="4796"/>
                  </a:cubicBezTo>
                  <a:cubicBezTo>
                    <a:pt x="22229" y="4787"/>
                    <a:pt x="22383" y="4787"/>
                    <a:pt x="22537" y="4761"/>
                  </a:cubicBezTo>
                  <a:cubicBezTo>
                    <a:pt x="23250" y="4633"/>
                    <a:pt x="23955" y="4508"/>
                    <a:pt x="24668" y="4373"/>
                  </a:cubicBezTo>
                  <a:cubicBezTo>
                    <a:pt x="26268" y="4083"/>
                    <a:pt x="27866" y="3786"/>
                    <a:pt x="29457" y="3487"/>
                  </a:cubicBezTo>
                  <a:cubicBezTo>
                    <a:pt x="30513" y="3298"/>
                    <a:pt x="31570" y="3116"/>
                    <a:pt x="32618" y="2945"/>
                  </a:cubicBezTo>
                  <a:cubicBezTo>
                    <a:pt x="33727" y="2765"/>
                    <a:pt x="34848" y="2628"/>
                    <a:pt x="35969" y="2503"/>
                  </a:cubicBezTo>
                  <a:cubicBezTo>
                    <a:pt x="36908" y="2403"/>
                    <a:pt x="37846" y="2323"/>
                    <a:pt x="38796" y="2286"/>
                  </a:cubicBezTo>
                  <a:cubicBezTo>
                    <a:pt x="39445" y="2267"/>
                    <a:pt x="40097" y="2260"/>
                    <a:pt x="40749" y="2260"/>
                  </a:cubicBezTo>
                  <a:cubicBezTo>
                    <a:pt x="41647" y="2260"/>
                    <a:pt x="42548" y="2272"/>
                    <a:pt x="43448" y="2277"/>
                  </a:cubicBezTo>
                  <a:cubicBezTo>
                    <a:pt x="43944" y="2286"/>
                    <a:pt x="44450" y="2331"/>
                    <a:pt x="44946" y="2385"/>
                  </a:cubicBezTo>
                  <a:cubicBezTo>
                    <a:pt x="45724" y="2457"/>
                    <a:pt x="46492" y="2574"/>
                    <a:pt x="47268" y="2611"/>
                  </a:cubicBezTo>
                  <a:cubicBezTo>
                    <a:pt x="47242" y="2585"/>
                    <a:pt x="47205" y="2539"/>
                    <a:pt x="47179" y="2539"/>
                  </a:cubicBezTo>
                  <a:cubicBezTo>
                    <a:pt x="46437" y="2448"/>
                    <a:pt x="45696" y="2314"/>
                    <a:pt x="44957" y="2286"/>
                  </a:cubicBezTo>
                  <a:cubicBezTo>
                    <a:pt x="44278" y="2262"/>
                    <a:pt x="43614" y="2173"/>
                    <a:pt x="42938" y="2173"/>
                  </a:cubicBezTo>
                  <a:cubicBezTo>
                    <a:pt x="42858" y="2173"/>
                    <a:pt x="42778" y="2175"/>
                    <a:pt x="42698" y="2177"/>
                  </a:cubicBezTo>
                  <a:cubicBezTo>
                    <a:pt x="42666" y="2179"/>
                    <a:pt x="42633" y="2180"/>
                    <a:pt x="42601" y="2180"/>
                  </a:cubicBezTo>
                  <a:cubicBezTo>
                    <a:pt x="42263" y="2180"/>
                    <a:pt x="41924" y="2102"/>
                    <a:pt x="41586" y="2060"/>
                  </a:cubicBezTo>
                  <a:cubicBezTo>
                    <a:pt x="41597" y="2023"/>
                    <a:pt x="41597" y="1997"/>
                    <a:pt x="41597" y="1961"/>
                  </a:cubicBezTo>
                  <a:cubicBezTo>
                    <a:pt x="41646" y="1946"/>
                    <a:pt x="41694" y="1940"/>
                    <a:pt x="41742" y="1940"/>
                  </a:cubicBezTo>
                  <a:cubicBezTo>
                    <a:pt x="41927" y="1940"/>
                    <a:pt x="42107" y="2024"/>
                    <a:pt x="42289" y="2024"/>
                  </a:cubicBezTo>
                  <a:cubicBezTo>
                    <a:pt x="42296" y="2024"/>
                    <a:pt x="42303" y="2024"/>
                    <a:pt x="42310" y="2023"/>
                  </a:cubicBezTo>
                  <a:cubicBezTo>
                    <a:pt x="42618" y="2014"/>
                    <a:pt x="42924" y="2005"/>
                    <a:pt x="43230" y="2005"/>
                  </a:cubicBezTo>
                  <a:cubicBezTo>
                    <a:pt x="43495" y="2005"/>
                    <a:pt x="43760" y="2012"/>
                    <a:pt x="44025" y="2032"/>
                  </a:cubicBezTo>
                  <a:cubicBezTo>
                    <a:pt x="44669" y="2082"/>
                    <a:pt x="45305" y="2188"/>
                    <a:pt x="45948" y="2188"/>
                  </a:cubicBezTo>
                  <a:cubicBezTo>
                    <a:pt x="46000" y="2188"/>
                    <a:pt x="46052" y="2187"/>
                    <a:pt x="46104" y="2186"/>
                  </a:cubicBezTo>
                  <a:cubicBezTo>
                    <a:pt x="45796" y="2023"/>
                    <a:pt x="45445" y="2060"/>
                    <a:pt x="45128" y="2043"/>
                  </a:cubicBezTo>
                  <a:cubicBezTo>
                    <a:pt x="43773" y="1952"/>
                    <a:pt x="42427" y="1870"/>
                    <a:pt x="41072" y="1852"/>
                  </a:cubicBezTo>
                  <a:cubicBezTo>
                    <a:pt x="41016" y="1851"/>
                    <a:pt x="40960" y="1851"/>
                    <a:pt x="40904" y="1851"/>
                  </a:cubicBezTo>
                  <a:cubicBezTo>
                    <a:pt x="40150" y="1851"/>
                    <a:pt x="39402" y="1945"/>
                    <a:pt x="38648" y="1945"/>
                  </a:cubicBezTo>
                  <a:cubicBezTo>
                    <a:pt x="38592" y="1945"/>
                    <a:pt x="38536" y="1944"/>
                    <a:pt x="38479" y="1943"/>
                  </a:cubicBezTo>
                  <a:cubicBezTo>
                    <a:pt x="38443" y="1943"/>
                    <a:pt x="38406" y="1942"/>
                    <a:pt x="38369" y="1942"/>
                  </a:cubicBezTo>
                  <a:cubicBezTo>
                    <a:pt x="37892" y="1942"/>
                    <a:pt x="37413" y="1993"/>
                    <a:pt x="36936" y="2043"/>
                  </a:cubicBezTo>
                  <a:cubicBezTo>
                    <a:pt x="35652" y="2177"/>
                    <a:pt x="34369" y="2303"/>
                    <a:pt x="33088" y="2511"/>
                  </a:cubicBezTo>
                  <a:cubicBezTo>
                    <a:pt x="31796" y="2711"/>
                    <a:pt x="30513" y="2936"/>
                    <a:pt x="29229" y="3181"/>
                  </a:cubicBezTo>
                  <a:cubicBezTo>
                    <a:pt x="27957" y="3415"/>
                    <a:pt x="26682" y="3632"/>
                    <a:pt x="25418" y="3875"/>
                  </a:cubicBezTo>
                  <a:cubicBezTo>
                    <a:pt x="24922" y="3974"/>
                    <a:pt x="24406" y="4029"/>
                    <a:pt x="23918" y="4200"/>
                  </a:cubicBezTo>
                  <a:cubicBezTo>
                    <a:pt x="23476" y="4291"/>
                    <a:pt x="23025" y="4345"/>
                    <a:pt x="22574" y="4428"/>
                  </a:cubicBezTo>
                  <a:cubicBezTo>
                    <a:pt x="20775" y="4770"/>
                    <a:pt x="18952" y="4987"/>
                    <a:pt x="17126" y="5067"/>
                  </a:cubicBezTo>
                  <a:cubicBezTo>
                    <a:pt x="16617" y="5093"/>
                    <a:pt x="16108" y="5107"/>
                    <a:pt x="15599" y="5107"/>
                  </a:cubicBezTo>
                  <a:cubicBezTo>
                    <a:pt x="13997" y="5107"/>
                    <a:pt x="12399" y="4967"/>
                    <a:pt x="10822" y="4616"/>
                  </a:cubicBezTo>
                  <a:cubicBezTo>
                    <a:pt x="10569" y="4562"/>
                    <a:pt x="10315" y="4525"/>
                    <a:pt x="10063" y="4454"/>
                  </a:cubicBezTo>
                  <a:cubicBezTo>
                    <a:pt x="9827" y="4445"/>
                    <a:pt x="9602" y="4408"/>
                    <a:pt x="9394" y="4291"/>
                  </a:cubicBezTo>
                  <a:cubicBezTo>
                    <a:pt x="9114" y="4183"/>
                    <a:pt x="8817" y="4183"/>
                    <a:pt x="8555" y="4029"/>
                  </a:cubicBezTo>
                  <a:cubicBezTo>
                    <a:pt x="8301" y="3966"/>
                    <a:pt x="8039" y="3903"/>
                    <a:pt x="7796" y="3786"/>
                  </a:cubicBezTo>
                  <a:cubicBezTo>
                    <a:pt x="7616" y="3777"/>
                    <a:pt x="7443" y="3732"/>
                    <a:pt x="7291" y="3615"/>
                  </a:cubicBezTo>
                  <a:cubicBezTo>
                    <a:pt x="7074" y="3506"/>
                    <a:pt x="6829" y="3478"/>
                    <a:pt x="6621" y="3361"/>
                  </a:cubicBezTo>
                  <a:cubicBezTo>
                    <a:pt x="6207" y="3253"/>
                    <a:pt x="5817" y="3062"/>
                    <a:pt x="5437" y="2865"/>
                  </a:cubicBezTo>
                  <a:cubicBezTo>
                    <a:pt x="5186" y="2765"/>
                    <a:pt x="4941" y="2628"/>
                    <a:pt x="4689" y="2520"/>
                  </a:cubicBezTo>
                  <a:cubicBezTo>
                    <a:pt x="4282" y="2368"/>
                    <a:pt x="3885" y="2177"/>
                    <a:pt x="3514" y="1935"/>
                  </a:cubicBezTo>
                  <a:cubicBezTo>
                    <a:pt x="3280" y="1772"/>
                    <a:pt x="2990" y="1698"/>
                    <a:pt x="2756" y="1510"/>
                  </a:cubicBezTo>
                  <a:lnTo>
                    <a:pt x="2764" y="1510"/>
                  </a:lnTo>
                  <a:cubicBezTo>
                    <a:pt x="2576" y="1393"/>
                    <a:pt x="2348" y="1319"/>
                    <a:pt x="2168" y="1184"/>
                  </a:cubicBezTo>
                  <a:cubicBezTo>
                    <a:pt x="1951" y="1111"/>
                    <a:pt x="1772" y="976"/>
                    <a:pt x="1581" y="840"/>
                  </a:cubicBezTo>
                  <a:cubicBezTo>
                    <a:pt x="1355" y="705"/>
                    <a:pt x="1130" y="569"/>
                    <a:pt x="913" y="417"/>
                  </a:cubicBezTo>
                  <a:cubicBezTo>
                    <a:pt x="688" y="289"/>
                    <a:pt x="462" y="155"/>
                    <a:pt x="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1014750" y="4311650"/>
              <a:ext cx="616300" cy="421775"/>
            </a:xfrm>
            <a:custGeom>
              <a:avLst/>
              <a:gdLst/>
              <a:ahLst/>
              <a:cxnLst/>
              <a:rect l="l" t="t" r="r" b="b"/>
              <a:pathLst>
                <a:path w="24652" h="16871" extrusionOk="0">
                  <a:moveTo>
                    <a:pt x="23342" y="1416"/>
                  </a:moveTo>
                  <a:cubicBezTo>
                    <a:pt x="23396" y="1436"/>
                    <a:pt x="23450" y="1459"/>
                    <a:pt x="23504" y="1483"/>
                  </a:cubicBezTo>
                  <a:lnTo>
                    <a:pt x="23504" y="1483"/>
                  </a:lnTo>
                  <a:cubicBezTo>
                    <a:pt x="23440" y="1471"/>
                    <a:pt x="23378" y="1458"/>
                    <a:pt x="23342" y="1416"/>
                  </a:cubicBezTo>
                  <a:close/>
                  <a:moveTo>
                    <a:pt x="15767" y="1"/>
                  </a:moveTo>
                  <a:cubicBezTo>
                    <a:pt x="14806" y="1"/>
                    <a:pt x="13844" y="43"/>
                    <a:pt x="12899" y="195"/>
                  </a:cubicBezTo>
                  <a:cubicBezTo>
                    <a:pt x="11661" y="412"/>
                    <a:pt x="10452" y="711"/>
                    <a:pt x="9277" y="1171"/>
                  </a:cubicBezTo>
                  <a:cubicBezTo>
                    <a:pt x="8150" y="1624"/>
                    <a:pt x="7092" y="2220"/>
                    <a:pt x="6099" y="2914"/>
                  </a:cubicBezTo>
                  <a:cubicBezTo>
                    <a:pt x="4995" y="3673"/>
                    <a:pt x="4057" y="4605"/>
                    <a:pt x="3218" y="5634"/>
                  </a:cubicBezTo>
                  <a:cubicBezTo>
                    <a:pt x="2702" y="6257"/>
                    <a:pt x="2223" y="6898"/>
                    <a:pt x="1889" y="7648"/>
                  </a:cubicBezTo>
                  <a:cubicBezTo>
                    <a:pt x="1618" y="8145"/>
                    <a:pt x="1384" y="8659"/>
                    <a:pt x="1121" y="9166"/>
                  </a:cubicBezTo>
                  <a:cubicBezTo>
                    <a:pt x="1030" y="9283"/>
                    <a:pt x="1004" y="9437"/>
                    <a:pt x="968" y="9580"/>
                  </a:cubicBezTo>
                  <a:cubicBezTo>
                    <a:pt x="814" y="9996"/>
                    <a:pt x="679" y="10421"/>
                    <a:pt x="543" y="10846"/>
                  </a:cubicBezTo>
                  <a:lnTo>
                    <a:pt x="551" y="10846"/>
                  </a:lnTo>
                  <a:cubicBezTo>
                    <a:pt x="454" y="11180"/>
                    <a:pt x="380" y="11514"/>
                    <a:pt x="291" y="11856"/>
                  </a:cubicBezTo>
                  <a:lnTo>
                    <a:pt x="300" y="11847"/>
                  </a:lnTo>
                  <a:lnTo>
                    <a:pt x="300" y="11847"/>
                  </a:lnTo>
                  <a:cubicBezTo>
                    <a:pt x="291" y="12030"/>
                    <a:pt x="291" y="12209"/>
                    <a:pt x="254" y="12389"/>
                  </a:cubicBezTo>
                  <a:cubicBezTo>
                    <a:pt x="163" y="12905"/>
                    <a:pt x="74" y="13428"/>
                    <a:pt x="55" y="13952"/>
                  </a:cubicBezTo>
                  <a:cubicBezTo>
                    <a:pt x="29" y="14819"/>
                    <a:pt x="46" y="15687"/>
                    <a:pt x="46" y="16554"/>
                  </a:cubicBezTo>
                  <a:cubicBezTo>
                    <a:pt x="46" y="16662"/>
                    <a:pt x="1" y="16779"/>
                    <a:pt x="146" y="16870"/>
                  </a:cubicBezTo>
                  <a:cubicBezTo>
                    <a:pt x="309" y="16679"/>
                    <a:pt x="118" y="16500"/>
                    <a:pt x="129" y="16328"/>
                  </a:cubicBezTo>
                  <a:cubicBezTo>
                    <a:pt x="172" y="15507"/>
                    <a:pt x="109" y="14685"/>
                    <a:pt x="191" y="13861"/>
                  </a:cubicBezTo>
                  <a:cubicBezTo>
                    <a:pt x="280" y="12968"/>
                    <a:pt x="426" y="12101"/>
                    <a:pt x="642" y="11243"/>
                  </a:cubicBezTo>
                  <a:cubicBezTo>
                    <a:pt x="759" y="10755"/>
                    <a:pt x="851" y="10258"/>
                    <a:pt x="1139" y="9842"/>
                  </a:cubicBezTo>
                  <a:cubicBezTo>
                    <a:pt x="1121" y="9688"/>
                    <a:pt x="1202" y="9571"/>
                    <a:pt x="1256" y="9445"/>
                  </a:cubicBezTo>
                  <a:cubicBezTo>
                    <a:pt x="1663" y="8515"/>
                    <a:pt x="2123" y="7620"/>
                    <a:pt x="2747" y="6807"/>
                  </a:cubicBezTo>
                  <a:cubicBezTo>
                    <a:pt x="3497" y="5851"/>
                    <a:pt x="4219" y="4884"/>
                    <a:pt x="5149" y="4089"/>
                  </a:cubicBezTo>
                  <a:cubicBezTo>
                    <a:pt x="6361" y="3059"/>
                    <a:pt x="7679" y="2209"/>
                    <a:pt x="9142" y="1596"/>
                  </a:cubicBezTo>
                  <a:cubicBezTo>
                    <a:pt x="10831" y="891"/>
                    <a:pt x="12594" y="495"/>
                    <a:pt x="14399" y="367"/>
                  </a:cubicBezTo>
                  <a:cubicBezTo>
                    <a:pt x="14896" y="336"/>
                    <a:pt x="15395" y="318"/>
                    <a:pt x="15894" y="318"/>
                  </a:cubicBezTo>
                  <a:cubicBezTo>
                    <a:pt x="16556" y="318"/>
                    <a:pt x="17218" y="349"/>
                    <a:pt x="17877" y="421"/>
                  </a:cubicBezTo>
                  <a:cubicBezTo>
                    <a:pt x="19023" y="540"/>
                    <a:pt x="20162" y="729"/>
                    <a:pt x="21282" y="1000"/>
                  </a:cubicBezTo>
                  <a:cubicBezTo>
                    <a:pt x="22113" y="1190"/>
                    <a:pt x="22908" y="1496"/>
                    <a:pt x="23730" y="1704"/>
                  </a:cubicBezTo>
                  <a:cubicBezTo>
                    <a:pt x="23732" y="1645"/>
                    <a:pt x="23720" y="1603"/>
                    <a:pt x="23699" y="1573"/>
                  </a:cubicBezTo>
                  <a:lnTo>
                    <a:pt x="23699" y="1573"/>
                  </a:lnTo>
                  <a:cubicBezTo>
                    <a:pt x="23766" y="1603"/>
                    <a:pt x="23833" y="1633"/>
                    <a:pt x="23901" y="1659"/>
                  </a:cubicBezTo>
                  <a:cubicBezTo>
                    <a:pt x="24070" y="1724"/>
                    <a:pt x="24238" y="1844"/>
                    <a:pt x="24422" y="1844"/>
                  </a:cubicBezTo>
                  <a:cubicBezTo>
                    <a:pt x="24495" y="1844"/>
                    <a:pt x="24571" y="1825"/>
                    <a:pt x="24651" y="1776"/>
                  </a:cubicBezTo>
                  <a:cubicBezTo>
                    <a:pt x="24588" y="1667"/>
                    <a:pt x="24471" y="1650"/>
                    <a:pt x="24371" y="1613"/>
                  </a:cubicBezTo>
                  <a:cubicBezTo>
                    <a:pt x="23650" y="1353"/>
                    <a:pt x="22934" y="1082"/>
                    <a:pt x="22195" y="883"/>
                  </a:cubicBezTo>
                  <a:cubicBezTo>
                    <a:pt x="20307" y="358"/>
                    <a:pt x="18401" y="24"/>
                    <a:pt x="16442" y="7"/>
                  </a:cubicBezTo>
                  <a:cubicBezTo>
                    <a:pt x="16217" y="3"/>
                    <a:pt x="15992" y="1"/>
                    <a:pt x="157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1594425" y="4345675"/>
              <a:ext cx="517375" cy="338275"/>
            </a:xfrm>
            <a:custGeom>
              <a:avLst/>
              <a:gdLst/>
              <a:ahLst/>
              <a:cxnLst/>
              <a:rect l="l" t="t" r="r" b="b"/>
              <a:pathLst>
                <a:path w="20695" h="13531" extrusionOk="0">
                  <a:moveTo>
                    <a:pt x="128" y="1"/>
                  </a:moveTo>
                  <a:cubicBezTo>
                    <a:pt x="87" y="1"/>
                    <a:pt x="45" y="6"/>
                    <a:pt x="1" y="18"/>
                  </a:cubicBezTo>
                  <a:cubicBezTo>
                    <a:pt x="155" y="209"/>
                    <a:pt x="434" y="126"/>
                    <a:pt x="543" y="343"/>
                  </a:cubicBezTo>
                  <a:cubicBezTo>
                    <a:pt x="1156" y="597"/>
                    <a:pt x="1772" y="840"/>
                    <a:pt x="2385" y="1093"/>
                  </a:cubicBezTo>
                  <a:cubicBezTo>
                    <a:pt x="2585" y="1165"/>
                    <a:pt x="2793" y="1247"/>
                    <a:pt x="2973" y="1356"/>
                  </a:cubicBezTo>
                  <a:cubicBezTo>
                    <a:pt x="3064" y="1444"/>
                    <a:pt x="3172" y="1499"/>
                    <a:pt x="3307" y="1509"/>
                  </a:cubicBezTo>
                  <a:cubicBezTo>
                    <a:pt x="3606" y="1627"/>
                    <a:pt x="3903" y="1744"/>
                    <a:pt x="4148" y="1943"/>
                  </a:cubicBezTo>
                  <a:cubicBezTo>
                    <a:pt x="4725" y="2249"/>
                    <a:pt x="5312" y="2539"/>
                    <a:pt x="5871" y="2873"/>
                  </a:cubicBezTo>
                  <a:cubicBezTo>
                    <a:pt x="7625" y="3957"/>
                    <a:pt x="9340" y="5104"/>
                    <a:pt x="10985" y="6350"/>
                  </a:cubicBezTo>
                  <a:cubicBezTo>
                    <a:pt x="12412" y="7434"/>
                    <a:pt x="13812" y="8535"/>
                    <a:pt x="15221" y="9639"/>
                  </a:cubicBezTo>
                  <a:cubicBezTo>
                    <a:pt x="16648" y="10749"/>
                    <a:pt x="18102" y="11833"/>
                    <a:pt x="19594" y="12854"/>
                  </a:cubicBezTo>
                  <a:cubicBezTo>
                    <a:pt x="19945" y="13096"/>
                    <a:pt x="20279" y="13387"/>
                    <a:pt x="20695" y="13530"/>
                  </a:cubicBezTo>
                  <a:cubicBezTo>
                    <a:pt x="20686" y="13467"/>
                    <a:pt x="20649" y="13413"/>
                    <a:pt x="20586" y="13378"/>
                  </a:cubicBezTo>
                  <a:cubicBezTo>
                    <a:pt x="20396" y="13279"/>
                    <a:pt x="20532" y="13233"/>
                    <a:pt x="20623" y="13179"/>
                  </a:cubicBezTo>
                  <a:cubicBezTo>
                    <a:pt x="20578" y="13079"/>
                    <a:pt x="20487" y="13042"/>
                    <a:pt x="20407" y="12988"/>
                  </a:cubicBezTo>
                  <a:cubicBezTo>
                    <a:pt x="19539" y="12383"/>
                    <a:pt x="18653" y="11796"/>
                    <a:pt x="17814" y="11165"/>
                  </a:cubicBezTo>
                  <a:cubicBezTo>
                    <a:pt x="15600" y="9476"/>
                    <a:pt x="13404" y="7759"/>
                    <a:pt x="11193" y="6079"/>
                  </a:cubicBezTo>
                  <a:cubicBezTo>
                    <a:pt x="9711" y="4950"/>
                    <a:pt x="8176" y="3883"/>
                    <a:pt x="6576" y="2919"/>
                  </a:cubicBezTo>
                  <a:cubicBezTo>
                    <a:pt x="6179" y="2674"/>
                    <a:pt x="5700" y="2574"/>
                    <a:pt x="5329" y="2268"/>
                  </a:cubicBezTo>
                  <a:cubicBezTo>
                    <a:pt x="5095" y="2095"/>
                    <a:pt x="4816" y="2015"/>
                    <a:pt x="4571" y="1843"/>
                  </a:cubicBezTo>
                  <a:cubicBezTo>
                    <a:pt x="4165" y="1689"/>
                    <a:pt x="3768" y="1499"/>
                    <a:pt x="3398" y="1256"/>
                  </a:cubicBezTo>
                  <a:cubicBezTo>
                    <a:pt x="3198" y="1173"/>
                    <a:pt x="2999" y="1093"/>
                    <a:pt x="2810" y="1002"/>
                  </a:cubicBezTo>
                  <a:cubicBezTo>
                    <a:pt x="2747" y="994"/>
                    <a:pt x="2674" y="985"/>
                    <a:pt x="2639" y="922"/>
                  </a:cubicBezTo>
                  <a:cubicBezTo>
                    <a:pt x="2448" y="840"/>
                    <a:pt x="2251" y="759"/>
                    <a:pt x="2052" y="660"/>
                  </a:cubicBezTo>
                  <a:cubicBezTo>
                    <a:pt x="1843" y="614"/>
                    <a:pt x="1655" y="514"/>
                    <a:pt x="1464" y="415"/>
                  </a:cubicBezTo>
                  <a:cubicBezTo>
                    <a:pt x="1148" y="389"/>
                    <a:pt x="877" y="252"/>
                    <a:pt x="588" y="155"/>
                  </a:cubicBezTo>
                  <a:cubicBezTo>
                    <a:pt x="442" y="95"/>
                    <a:pt x="301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2374425" y="4779925"/>
              <a:ext cx="327425" cy="23600"/>
            </a:xfrm>
            <a:custGeom>
              <a:avLst/>
              <a:gdLst/>
              <a:ahLst/>
              <a:cxnLst/>
              <a:rect l="l" t="t" r="r" b="b"/>
              <a:pathLst>
                <a:path w="13097" h="944" extrusionOk="0">
                  <a:moveTo>
                    <a:pt x="12953" y="0"/>
                  </a:moveTo>
                  <a:cubicBezTo>
                    <a:pt x="12695" y="0"/>
                    <a:pt x="12436" y="71"/>
                    <a:pt x="12186" y="116"/>
                  </a:cubicBezTo>
                  <a:cubicBezTo>
                    <a:pt x="10215" y="487"/>
                    <a:pt x="8238" y="723"/>
                    <a:pt x="6241" y="832"/>
                  </a:cubicBezTo>
                  <a:cubicBezTo>
                    <a:pt x="5742" y="860"/>
                    <a:pt x="5242" y="875"/>
                    <a:pt x="4744" y="875"/>
                  </a:cubicBezTo>
                  <a:cubicBezTo>
                    <a:pt x="3970" y="875"/>
                    <a:pt x="3199" y="838"/>
                    <a:pt x="2430" y="749"/>
                  </a:cubicBezTo>
                  <a:cubicBezTo>
                    <a:pt x="2105" y="712"/>
                    <a:pt x="1769" y="678"/>
                    <a:pt x="1444" y="632"/>
                  </a:cubicBezTo>
                  <a:cubicBezTo>
                    <a:pt x="994" y="554"/>
                    <a:pt x="542" y="423"/>
                    <a:pt x="82" y="423"/>
                  </a:cubicBezTo>
                  <a:cubicBezTo>
                    <a:pt x="55" y="423"/>
                    <a:pt x="28" y="423"/>
                    <a:pt x="0" y="424"/>
                  </a:cubicBezTo>
                  <a:cubicBezTo>
                    <a:pt x="26" y="452"/>
                    <a:pt x="54" y="496"/>
                    <a:pt x="89" y="507"/>
                  </a:cubicBezTo>
                  <a:cubicBezTo>
                    <a:pt x="1435" y="733"/>
                    <a:pt x="2789" y="944"/>
                    <a:pt x="4158" y="944"/>
                  </a:cubicBezTo>
                  <a:cubicBezTo>
                    <a:pt x="4259" y="944"/>
                    <a:pt x="4360" y="942"/>
                    <a:pt x="4462" y="940"/>
                  </a:cubicBezTo>
                  <a:cubicBezTo>
                    <a:pt x="5311" y="912"/>
                    <a:pt x="6159" y="929"/>
                    <a:pt x="7009" y="866"/>
                  </a:cubicBezTo>
                  <a:cubicBezTo>
                    <a:pt x="7768" y="812"/>
                    <a:pt x="8526" y="749"/>
                    <a:pt x="9285" y="669"/>
                  </a:cubicBezTo>
                  <a:cubicBezTo>
                    <a:pt x="10234" y="569"/>
                    <a:pt x="11173" y="415"/>
                    <a:pt x="12112" y="253"/>
                  </a:cubicBezTo>
                  <a:cubicBezTo>
                    <a:pt x="12437" y="190"/>
                    <a:pt x="12799" y="190"/>
                    <a:pt x="13096" y="8"/>
                  </a:cubicBezTo>
                  <a:cubicBezTo>
                    <a:pt x="13048" y="3"/>
                    <a:pt x="13001" y="0"/>
                    <a:pt x="129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1042775" y="4502850"/>
              <a:ext cx="19200" cy="37950"/>
            </a:xfrm>
            <a:custGeom>
              <a:avLst/>
              <a:gdLst/>
              <a:ahLst/>
              <a:cxnLst/>
              <a:rect l="l" t="t" r="r" b="b"/>
              <a:pathLst>
                <a:path w="768" h="1518" extrusionOk="0">
                  <a:moveTo>
                    <a:pt x="768" y="0"/>
                  </a:moveTo>
                  <a:lnTo>
                    <a:pt x="768" y="0"/>
                  </a:lnTo>
                  <a:cubicBezTo>
                    <a:pt x="417" y="451"/>
                    <a:pt x="172" y="967"/>
                    <a:pt x="0" y="1518"/>
                  </a:cubicBezTo>
                  <a:cubicBezTo>
                    <a:pt x="334" y="1047"/>
                    <a:pt x="579" y="534"/>
                    <a:pt x="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1028300" y="4551125"/>
              <a:ext cx="10650" cy="31675"/>
            </a:xfrm>
            <a:custGeom>
              <a:avLst/>
              <a:gdLst/>
              <a:ahLst/>
              <a:cxnLst/>
              <a:rect l="l" t="t" r="r" b="b"/>
              <a:pathLst>
                <a:path w="426" h="1267" extrusionOk="0">
                  <a:moveTo>
                    <a:pt x="426" y="1"/>
                  </a:moveTo>
                  <a:lnTo>
                    <a:pt x="426" y="1"/>
                  </a:lnTo>
                  <a:cubicBezTo>
                    <a:pt x="191" y="391"/>
                    <a:pt x="55" y="814"/>
                    <a:pt x="1" y="1267"/>
                  </a:cubicBezTo>
                  <a:cubicBezTo>
                    <a:pt x="217" y="868"/>
                    <a:pt x="354" y="445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1022025" y="4582775"/>
              <a:ext cx="6525" cy="25300"/>
            </a:xfrm>
            <a:custGeom>
              <a:avLst/>
              <a:gdLst/>
              <a:ahLst/>
              <a:cxnLst/>
              <a:rect l="l" t="t" r="r" b="b"/>
              <a:pathLst>
                <a:path w="261" h="1012" extrusionOk="0">
                  <a:moveTo>
                    <a:pt x="260" y="1"/>
                  </a:moveTo>
                  <a:lnTo>
                    <a:pt x="260" y="1"/>
                  </a:lnTo>
                  <a:cubicBezTo>
                    <a:pt x="80" y="307"/>
                    <a:pt x="9" y="651"/>
                    <a:pt x="0" y="1011"/>
                  </a:cubicBezTo>
                  <a:cubicBezTo>
                    <a:pt x="163" y="686"/>
                    <a:pt x="243" y="352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1708675" y="4391750"/>
              <a:ext cx="19000" cy="10650"/>
            </a:xfrm>
            <a:custGeom>
              <a:avLst/>
              <a:gdLst/>
              <a:ahLst/>
              <a:cxnLst/>
              <a:rect l="l" t="t" r="r" b="b"/>
              <a:pathLst>
                <a:path w="760" h="426" extrusionOk="0">
                  <a:moveTo>
                    <a:pt x="1" y="0"/>
                  </a:moveTo>
                  <a:cubicBezTo>
                    <a:pt x="209" y="234"/>
                    <a:pt x="480" y="334"/>
                    <a:pt x="759" y="425"/>
                  </a:cubicBezTo>
                  <a:cubicBezTo>
                    <a:pt x="562" y="189"/>
                    <a:pt x="291" y="8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2172750" y="4712850"/>
              <a:ext cx="19000" cy="10650"/>
            </a:xfrm>
            <a:custGeom>
              <a:avLst/>
              <a:gdLst/>
              <a:ahLst/>
              <a:cxnLst/>
              <a:rect l="l" t="t" r="r" b="b"/>
              <a:pathLst>
                <a:path w="760" h="426" extrusionOk="0">
                  <a:moveTo>
                    <a:pt x="1" y="1"/>
                  </a:moveTo>
                  <a:lnTo>
                    <a:pt x="1" y="1"/>
                  </a:lnTo>
                  <a:cubicBezTo>
                    <a:pt x="200" y="243"/>
                    <a:pt x="480" y="343"/>
                    <a:pt x="759" y="426"/>
                  </a:cubicBezTo>
                  <a:cubicBezTo>
                    <a:pt x="560" y="189"/>
                    <a:pt x="280" y="10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2110000" y="4675125"/>
              <a:ext cx="16725" cy="10450"/>
            </a:xfrm>
            <a:custGeom>
              <a:avLst/>
              <a:gdLst/>
              <a:ahLst/>
              <a:cxnLst/>
              <a:rect l="l" t="t" r="r" b="b"/>
              <a:pathLst>
                <a:path w="669" h="418" extrusionOk="0">
                  <a:moveTo>
                    <a:pt x="0" y="1"/>
                  </a:moveTo>
                  <a:lnTo>
                    <a:pt x="0" y="1"/>
                  </a:lnTo>
                  <a:cubicBezTo>
                    <a:pt x="172" y="218"/>
                    <a:pt x="388" y="372"/>
                    <a:pt x="668" y="417"/>
                  </a:cubicBezTo>
                  <a:cubicBezTo>
                    <a:pt x="488" y="218"/>
                    <a:pt x="260" y="6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2126700" y="4685550"/>
              <a:ext cx="16700" cy="10575"/>
            </a:xfrm>
            <a:custGeom>
              <a:avLst/>
              <a:gdLst/>
              <a:ahLst/>
              <a:cxnLst/>
              <a:rect l="l" t="t" r="r" b="b"/>
              <a:pathLst>
                <a:path w="668" h="423" extrusionOk="0">
                  <a:moveTo>
                    <a:pt x="0" y="0"/>
                  </a:moveTo>
                  <a:lnTo>
                    <a:pt x="0" y="0"/>
                  </a:lnTo>
                  <a:cubicBezTo>
                    <a:pt x="171" y="226"/>
                    <a:pt x="397" y="369"/>
                    <a:pt x="668" y="423"/>
                  </a:cubicBezTo>
                  <a:cubicBezTo>
                    <a:pt x="488" y="217"/>
                    <a:pt x="271" y="7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2221100" y="4738100"/>
              <a:ext cx="18725" cy="8650"/>
            </a:xfrm>
            <a:custGeom>
              <a:avLst/>
              <a:gdLst/>
              <a:ahLst/>
              <a:cxnLst/>
              <a:rect l="l" t="t" r="r" b="b"/>
              <a:pathLst>
                <a:path w="749" h="346" extrusionOk="0">
                  <a:moveTo>
                    <a:pt x="0" y="1"/>
                  </a:moveTo>
                  <a:lnTo>
                    <a:pt x="0" y="1"/>
                  </a:lnTo>
                  <a:cubicBezTo>
                    <a:pt x="226" y="183"/>
                    <a:pt x="460" y="317"/>
                    <a:pt x="748" y="346"/>
                  </a:cubicBezTo>
                  <a:cubicBezTo>
                    <a:pt x="532" y="163"/>
                    <a:pt x="289" y="2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2317725" y="4775825"/>
              <a:ext cx="21000" cy="6575"/>
            </a:xfrm>
            <a:custGeom>
              <a:avLst/>
              <a:gdLst/>
              <a:ahLst/>
              <a:cxnLst/>
              <a:rect l="l" t="t" r="r" b="b"/>
              <a:pathLst>
                <a:path w="840" h="263" extrusionOk="0">
                  <a:moveTo>
                    <a:pt x="1" y="1"/>
                  </a:moveTo>
                  <a:cubicBezTo>
                    <a:pt x="235" y="226"/>
                    <a:pt x="543" y="226"/>
                    <a:pt x="840" y="263"/>
                  </a:cubicBezTo>
                  <a:cubicBezTo>
                    <a:pt x="588" y="83"/>
                    <a:pt x="289" y="6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2298750" y="4769750"/>
              <a:ext cx="19000" cy="6175"/>
            </a:xfrm>
            <a:custGeom>
              <a:avLst/>
              <a:gdLst/>
              <a:ahLst/>
              <a:cxnLst/>
              <a:rect l="l" t="t" r="r" b="b"/>
              <a:pathLst>
                <a:path w="760" h="247" extrusionOk="0">
                  <a:moveTo>
                    <a:pt x="1" y="1"/>
                  </a:moveTo>
                  <a:lnTo>
                    <a:pt x="1" y="1"/>
                  </a:lnTo>
                  <a:cubicBezTo>
                    <a:pt x="195" y="170"/>
                    <a:pt x="426" y="247"/>
                    <a:pt x="673" y="247"/>
                  </a:cubicBezTo>
                  <a:cubicBezTo>
                    <a:pt x="702" y="247"/>
                    <a:pt x="731" y="246"/>
                    <a:pt x="760" y="244"/>
                  </a:cubicBezTo>
                  <a:cubicBezTo>
                    <a:pt x="526" y="109"/>
                    <a:pt x="272" y="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2158075" y="4704725"/>
              <a:ext cx="14925" cy="8150"/>
            </a:xfrm>
            <a:custGeom>
              <a:avLst/>
              <a:gdLst/>
              <a:ahLst/>
              <a:cxnLst/>
              <a:rect l="l" t="t" r="r" b="b"/>
              <a:pathLst>
                <a:path w="597" h="326" extrusionOk="0">
                  <a:moveTo>
                    <a:pt x="0" y="0"/>
                  </a:moveTo>
                  <a:cubicBezTo>
                    <a:pt x="145" y="209"/>
                    <a:pt x="362" y="280"/>
                    <a:pt x="596" y="326"/>
                  </a:cubicBezTo>
                  <a:cubicBezTo>
                    <a:pt x="442" y="135"/>
                    <a:pt x="234" y="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2269375" y="4759125"/>
              <a:ext cx="16775" cy="6375"/>
            </a:xfrm>
            <a:custGeom>
              <a:avLst/>
              <a:gdLst/>
              <a:ahLst/>
              <a:cxnLst/>
              <a:rect l="l" t="t" r="r" b="b"/>
              <a:pathLst>
                <a:path w="671" h="255" extrusionOk="0">
                  <a:moveTo>
                    <a:pt x="1" y="1"/>
                  </a:moveTo>
                  <a:cubicBezTo>
                    <a:pt x="183" y="190"/>
                    <a:pt x="426" y="226"/>
                    <a:pt x="671" y="255"/>
                  </a:cubicBezTo>
                  <a:cubicBezTo>
                    <a:pt x="480" y="73"/>
                    <a:pt x="246" y="3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2355450" y="4786425"/>
              <a:ext cx="19000" cy="4225"/>
            </a:xfrm>
            <a:custGeom>
              <a:avLst/>
              <a:gdLst/>
              <a:ahLst/>
              <a:cxnLst/>
              <a:rect l="l" t="t" r="r" b="b"/>
              <a:pathLst>
                <a:path w="760" h="169" extrusionOk="0">
                  <a:moveTo>
                    <a:pt x="64" y="1"/>
                  </a:moveTo>
                  <a:cubicBezTo>
                    <a:pt x="43" y="1"/>
                    <a:pt x="22" y="1"/>
                    <a:pt x="0" y="2"/>
                  </a:cubicBezTo>
                  <a:cubicBezTo>
                    <a:pt x="194" y="129"/>
                    <a:pt x="402" y="169"/>
                    <a:pt x="621" y="169"/>
                  </a:cubicBezTo>
                  <a:cubicBezTo>
                    <a:pt x="667" y="169"/>
                    <a:pt x="713" y="167"/>
                    <a:pt x="759" y="164"/>
                  </a:cubicBezTo>
                  <a:cubicBezTo>
                    <a:pt x="541" y="48"/>
                    <a:pt x="311" y="1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1645700" y="4362150"/>
              <a:ext cx="14725" cy="6575"/>
            </a:xfrm>
            <a:custGeom>
              <a:avLst/>
              <a:gdLst/>
              <a:ahLst/>
              <a:cxnLst/>
              <a:rect l="l" t="t" r="r" b="b"/>
              <a:pathLst>
                <a:path w="589" h="263" extrusionOk="0">
                  <a:moveTo>
                    <a:pt x="1" y="1"/>
                  </a:moveTo>
                  <a:lnTo>
                    <a:pt x="1" y="1"/>
                  </a:lnTo>
                  <a:cubicBezTo>
                    <a:pt x="163" y="163"/>
                    <a:pt x="363" y="263"/>
                    <a:pt x="588" y="263"/>
                  </a:cubicBezTo>
                  <a:cubicBezTo>
                    <a:pt x="425" y="100"/>
                    <a:pt x="235" y="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1664675" y="4370725"/>
              <a:ext cx="14700" cy="6350"/>
            </a:xfrm>
            <a:custGeom>
              <a:avLst/>
              <a:gdLst/>
              <a:ahLst/>
              <a:cxnLst/>
              <a:rect l="l" t="t" r="r" b="b"/>
              <a:pathLst>
                <a:path w="588" h="254" extrusionOk="0">
                  <a:moveTo>
                    <a:pt x="0" y="0"/>
                  </a:moveTo>
                  <a:cubicBezTo>
                    <a:pt x="163" y="154"/>
                    <a:pt x="351" y="254"/>
                    <a:pt x="588" y="254"/>
                  </a:cubicBezTo>
                  <a:cubicBezTo>
                    <a:pt x="425" y="91"/>
                    <a:pt x="22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2321800" y="4784425"/>
              <a:ext cx="333975" cy="25725"/>
            </a:xfrm>
            <a:custGeom>
              <a:avLst/>
              <a:gdLst/>
              <a:ahLst/>
              <a:cxnLst/>
              <a:rect l="l" t="t" r="r" b="b"/>
              <a:pathLst>
                <a:path w="13359" h="1029" extrusionOk="0">
                  <a:moveTo>
                    <a:pt x="33" y="1"/>
                  </a:moveTo>
                  <a:cubicBezTo>
                    <a:pt x="22" y="1"/>
                    <a:pt x="11" y="1"/>
                    <a:pt x="0" y="1"/>
                  </a:cubicBezTo>
                  <a:cubicBezTo>
                    <a:pt x="867" y="344"/>
                    <a:pt x="1780" y="506"/>
                    <a:pt x="2701" y="669"/>
                  </a:cubicBezTo>
                  <a:cubicBezTo>
                    <a:pt x="3477" y="803"/>
                    <a:pt x="4264" y="877"/>
                    <a:pt x="5058" y="949"/>
                  </a:cubicBezTo>
                  <a:cubicBezTo>
                    <a:pt x="5710" y="1006"/>
                    <a:pt x="6362" y="1028"/>
                    <a:pt x="7014" y="1028"/>
                  </a:cubicBezTo>
                  <a:cubicBezTo>
                    <a:pt x="7590" y="1028"/>
                    <a:pt x="8167" y="1011"/>
                    <a:pt x="8743" y="986"/>
                  </a:cubicBezTo>
                  <a:cubicBezTo>
                    <a:pt x="9810" y="940"/>
                    <a:pt x="10885" y="832"/>
                    <a:pt x="11941" y="669"/>
                  </a:cubicBezTo>
                  <a:cubicBezTo>
                    <a:pt x="12411" y="587"/>
                    <a:pt x="12899" y="578"/>
                    <a:pt x="13358" y="424"/>
                  </a:cubicBezTo>
                  <a:cubicBezTo>
                    <a:pt x="13309" y="423"/>
                    <a:pt x="13260" y="422"/>
                    <a:pt x="13211" y="422"/>
                  </a:cubicBezTo>
                  <a:cubicBezTo>
                    <a:pt x="12414" y="422"/>
                    <a:pt x="11630" y="611"/>
                    <a:pt x="10848" y="695"/>
                  </a:cubicBezTo>
                  <a:cubicBezTo>
                    <a:pt x="9964" y="803"/>
                    <a:pt x="9077" y="877"/>
                    <a:pt x="8192" y="912"/>
                  </a:cubicBezTo>
                  <a:cubicBezTo>
                    <a:pt x="7821" y="925"/>
                    <a:pt x="7449" y="932"/>
                    <a:pt x="7077" y="932"/>
                  </a:cubicBezTo>
                  <a:cubicBezTo>
                    <a:pt x="6130" y="932"/>
                    <a:pt x="5182" y="885"/>
                    <a:pt x="4236" y="769"/>
                  </a:cubicBezTo>
                  <a:cubicBezTo>
                    <a:pt x="3289" y="660"/>
                    <a:pt x="2348" y="515"/>
                    <a:pt x="1409" y="316"/>
                  </a:cubicBezTo>
                  <a:cubicBezTo>
                    <a:pt x="949" y="229"/>
                    <a:pt x="516" y="1"/>
                    <a:pt x="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2174550" y="4721625"/>
              <a:ext cx="35950" cy="18775"/>
            </a:xfrm>
            <a:custGeom>
              <a:avLst/>
              <a:gdLst/>
              <a:ahLst/>
              <a:cxnLst/>
              <a:rect l="l" t="t" r="r" b="b"/>
              <a:pathLst>
                <a:path w="1438" h="751" extrusionOk="0">
                  <a:moveTo>
                    <a:pt x="0" y="1"/>
                  </a:moveTo>
                  <a:lnTo>
                    <a:pt x="0" y="1"/>
                  </a:lnTo>
                  <a:cubicBezTo>
                    <a:pt x="434" y="335"/>
                    <a:pt x="930" y="551"/>
                    <a:pt x="1438" y="751"/>
                  </a:cubicBezTo>
                  <a:cubicBezTo>
                    <a:pt x="1021" y="380"/>
                    <a:pt x="516" y="18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2134825" y="4698375"/>
              <a:ext cx="21000" cy="12925"/>
            </a:xfrm>
            <a:custGeom>
              <a:avLst/>
              <a:gdLst/>
              <a:ahLst/>
              <a:cxnLst/>
              <a:rect l="l" t="t" r="r" b="b"/>
              <a:pathLst>
                <a:path w="840" h="517" extrusionOk="0">
                  <a:moveTo>
                    <a:pt x="0" y="1"/>
                  </a:moveTo>
                  <a:cubicBezTo>
                    <a:pt x="243" y="235"/>
                    <a:pt x="534" y="389"/>
                    <a:pt x="839" y="517"/>
                  </a:cubicBezTo>
                  <a:cubicBezTo>
                    <a:pt x="622" y="246"/>
                    <a:pt x="343" y="8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2210475" y="4740375"/>
              <a:ext cx="23050" cy="10875"/>
            </a:xfrm>
            <a:custGeom>
              <a:avLst/>
              <a:gdLst/>
              <a:ahLst/>
              <a:cxnLst/>
              <a:rect l="l" t="t" r="r" b="b"/>
              <a:pathLst>
                <a:path w="922" h="435" extrusionOk="0">
                  <a:moveTo>
                    <a:pt x="1" y="1"/>
                  </a:moveTo>
                  <a:lnTo>
                    <a:pt x="1" y="1"/>
                  </a:lnTo>
                  <a:cubicBezTo>
                    <a:pt x="280" y="200"/>
                    <a:pt x="588" y="354"/>
                    <a:pt x="922" y="434"/>
                  </a:cubicBezTo>
                  <a:cubicBezTo>
                    <a:pt x="660" y="209"/>
                    <a:pt x="360" y="3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1677075" y="4383400"/>
              <a:ext cx="21050" cy="10875"/>
            </a:xfrm>
            <a:custGeom>
              <a:avLst/>
              <a:gdLst/>
              <a:ahLst/>
              <a:cxnLst/>
              <a:rect l="l" t="t" r="r" b="b"/>
              <a:pathLst>
                <a:path w="842" h="435" extrusionOk="0">
                  <a:moveTo>
                    <a:pt x="1" y="0"/>
                  </a:moveTo>
                  <a:lnTo>
                    <a:pt x="1" y="0"/>
                  </a:lnTo>
                  <a:cubicBezTo>
                    <a:pt x="254" y="189"/>
                    <a:pt x="551" y="315"/>
                    <a:pt x="842" y="434"/>
                  </a:cubicBezTo>
                  <a:cubicBezTo>
                    <a:pt x="634" y="152"/>
                    <a:pt x="335" y="4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117850" y="4687975"/>
              <a:ext cx="17200" cy="10425"/>
            </a:xfrm>
            <a:custGeom>
              <a:avLst/>
              <a:gdLst/>
              <a:ahLst/>
              <a:cxnLst/>
              <a:rect l="l" t="t" r="r" b="b"/>
              <a:pathLst>
                <a:path w="688" h="417" extrusionOk="0">
                  <a:moveTo>
                    <a:pt x="1" y="1"/>
                  </a:moveTo>
                  <a:lnTo>
                    <a:pt x="1" y="1"/>
                  </a:lnTo>
                  <a:cubicBezTo>
                    <a:pt x="191" y="191"/>
                    <a:pt x="408" y="354"/>
                    <a:pt x="688" y="417"/>
                  </a:cubicBezTo>
                  <a:cubicBezTo>
                    <a:pt x="508" y="200"/>
                    <a:pt x="291" y="4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1654050" y="4372975"/>
              <a:ext cx="14700" cy="6600"/>
            </a:xfrm>
            <a:custGeom>
              <a:avLst/>
              <a:gdLst/>
              <a:ahLst/>
              <a:cxnLst/>
              <a:rect l="l" t="t" r="r" b="b"/>
              <a:pathLst>
                <a:path w="588" h="264" extrusionOk="0">
                  <a:moveTo>
                    <a:pt x="29" y="1"/>
                  </a:moveTo>
                  <a:cubicBezTo>
                    <a:pt x="19" y="1"/>
                    <a:pt x="10" y="1"/>
                    <a:pt x="0" y="1"/>
                  </a:cubicBezTo>
                  <a:cubicBezTo>
                    <a:pt x="172" y="146"/>
                    <a:pt x="371" y="235"/>
                    <a:pt x="588" y="264"/>
                  </a:cubicBezTo>
                  <a:cubicBezTo>
                    <a:pt x="440" y="99"/>
                    <a:pt x="251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ubTitle" idx="3"/>
          </p:nvPr>
        </p:nvSpPr>
        <p:spPr>
          <a:xfrm>
            <a:off x="5116950" y="2720000"/>
            <a:ext cx="24609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4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yon"/>
              <a:buNone/>
              <a:defRPr sz="2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4"/>
          </p:nvPr>
        </p:nvSpPr>
        <p:spPr>
          <a:xfrm>
            <a:off x="5116950" y="3098102"/>
            <a:ext cx="2460900" cy="8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/>
          <p:cNvPicPr preferRelativeResize="0"/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 rot="-1140616" flipH="1">
            <a:off x="-627416" y="-1601583"/>
            <a:ext cx="10845633" cy="816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 rot="-3599999">
            <a:off x="7593348" y="-649481"/>
            <a:ext cx="2402701" cy="212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4500001">
            <a:off x="8482107" y="3288173"/>
            <a:ext cx="3768482" cy="424560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/>
          <p:nvPr/>
        </p:nvSpPr>
        <p:spPr>
          <a:xfrm>
            <a:off x="320850" y="338100"/>
            <a:ext cx="8502300" cy="4467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Google Shape;138;p18"/>
          <p:cNvPicPr preferRelativeResize="0"/>
          <p:nvPr/>
        </p:nvPicPr>
        <p:blipFill>
          <a:blip r:embed="rId5">
            <a:alphaModFix amt="79000"/>
          </a:blip>
          <a:stretch>
            <a:fillRect/>
          </a:stretch>
        </p:blipFill>
        <p:spPr>
          <a:xfrm rot="-2700000">
            <a:off x="-801313" y="2547863"/>
            <a:ext cx="2031025" cy="472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57426" y="1477525"/>
            <a:ext cx="1895950" cy="335014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9"/>
          <p:cNvPicPr preferRelativeResize="0"/>
          <p:nvPr/>
        </p:nvPicPr>
        <p:blipFill>
          <a:blip r:embed="rId2">
            <a:alphaModFix amt="79000"/>
          </a:blip>
          <a:stretch>
            <a:fillRect/>
          </a:stretch>
        </p:blipFill>
        <p:spPr>
          <a:xfrm rot="-8100000">
            <a:off x="7853238" y="2766686"/>
            <a:ext cx="2031026" cy="472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1140616">
            <a:off x="-1381366" y="-1834383"/>
            <a:ext cx="10845633" cy="816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>
          <a:blip r:embed="rId4">
            <a:alphaModFix amt="57000"/>
          </a:blip>
          <a:stretch>
            <a:fillRect/>
          </a:stretch>
        </p:blipFill>
        <p:spPr>
          <a:xfrm rot="-3600001">
            <a:off x="9176500" y="-1014750"/>
            <a:ext cx="1488752" cy="424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>
          <a:blip r:embed="rId5">
            <a:alphaModFix amt="79000"/>
          </a:blip>
          <a:stretch>
            <a:fillRect/>
          </a:stretch>
        </p:blipFill>
        <p:spPr>
          <a:xfrm>
            <a:off x="-1915303" y="3746000"/>
            <a:ext cx="3249082" cy="424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720000" y="457900"/>
            <a:ext cx="3496800" cy="1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720000" y="2483075"/>
            <a:ext cx="3023400" cy="12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6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48" name="Google Shape;148;p19"/>
          <p:cNvGrpSpPr/>
          <p:nvPr/>
        </p:nvGrpSpPr>
        <p:grpSpPr>
          <a:xfrm rot="1603509">
            <a:off x="-1334612" y="4116550"/>
            <a:ext cx="4440364" cy="1283727"/>
            <a:chOff x="1011175" y="4311650"/>
            <a:chExt cx="3015525" cy="871800"/>
          </a:xfrm>
        </p:grpSpPr>
        <p:sp>
          <p:nvSpPr>
            <p:cNvPr id="149" name="Google Shape;149;p19"/>
            <p:cNvSpPr/>
            <p:nvPr/>
          </p:nvSpPr>
          <p:spPr>
            <a:xfrm>
              <a:off x="3141725" y="4722350"/>
              <a:ext cx="884975" cy="461100"/>
            </a:xfrm>
            <a:custGeom>
              <a:avLst/>
              <a:gdLst/>
              <a:ahLst/>
              <a:cxnLst/>
              <a:rect l="l" t="t" r="r" b="b"/>
              <a:pathLst>
                <a:path w="35399" h="18444" extrusionOk="0">
                  <a:moveTo>
                    <a:pt x="170" y="0"/>
                  </a:moveTo>
                  <a:cubicBezTo>
                    <a:pt x="100" y="0"/>
                    <a:pt x="39" y="22"/>
                    <a:pt x="28" y="108"/>
                  </a:cubicBezTo>
                  <a:cubicBezTo>
                    <a:pt x="0" y="280"/>
                    <a:pt x="154" y="288"/>
                    <a:pt x="280" y="297"/>
                  </a:cubicBezTo>
                  <a:cubicBezTo>
                    <a:pt x="1518" y="343"/>
                    <a:pt x="2756" y="371"/>
                    <a:pt x="3993" y="505"/>
                  </a:cubicBezTo>
                  <a:cubicBezTo>
                    <a:pt x="4581" y="568"/>
                    <a:pt x="5166" y="631"/>
                    <a:pt x="5754" y="722"/>
                  </a:cubicBezTo>
                  <a:cubicBezTo>
                    <a:pt x="5791" y="767"/>
                    <a:pt x="5845" y="793"/>
                    <a:pt x="5899" y="793"/>
                  </a:cubicBezTo>
                  <a:cubicBezTo>
                    <a:pt x="6966" y="902"/>
                    <a:pt x="8013" y="1129"/>
                    <a:pt x="9060" y="1364"/>
                  </a:cubicBezTo>
                  <a:cubicBezTo>
                    <a:pt x="10839" y="1780"/>
                    <a:pt x="12574" y="2348"/>
                    <a:pt x="14245" y="3098"/>
                  </a:cubicBezTo>
                  <a:cubicBezTo>
                    <a:pt x="15609" y="3720"/>
                    <a:pt x="16901" y="4461"/>
                    <a:pt x="18130" y="5320"/>
                  </a:cubicBezTo>
                  <a:cubicBezTo>
                    <a:pt x="19981" y="6612"/>
                    <a:pt x="21588" y="8192"/>
                    <a:pt x="23205" y="9747"/>
                  </a:cubicBezTo>
                  <a:cubicBezTo>
                    <a:pt x="24731" y="11218"/>
                    <a:pt x="26259" y="12690"/>
                    <a:pt x="27911" y="14028"/>
                  </a:cubicBezTo>
                  <a:cubicBezTo>
                    <a:pt x="29403" y="15229"/>
                    <a:pt x="30974" y="16322"/>
                    <a:pt x="32617" y="17306"/>
                  </a:cubicBezTo>
                  <a:cubicBezTo>
                    <a:pt x="33259" y="17694"/>
                    <a:pt x="33944" y="18002"/>
                    <a:pt x="34560" y="18444"/>
                  </a:cubicBezTo>
                  <a:lnTo>
                    <a:pt x="35399" y="18444"/>
                  </a:lnTo>
                  <a:cubicBezTo>
                    <a:pt x="35381" y="18381"/>
                    <a:pt x="35327" y="18364"/>
                    <a:pt x="35282" y="18335"/>
                  </a:cubicBezTo>
                  <a:cubicBezTo>
                    <a:pt x="34551" y="17947"/>
                    <a:pt x="33818" y="17577"/>
                    <a:pt x="33105" y="17160"/>
                  </a:cubicBezTo>
                  <a:cubicBezTo>
                    <a:pt x="30432" y="15600"/>
                    <a:pt x="27983" y="13729"/>
                    <a:pt x="25717" y="11633"/>
                  </a:cubicBezTo>
                  <a:cubicBezTo>
                    <a:pt x="24488" y="10514"/>
                    <a:pt x="23296" y="9356"/>
                    <a:pt x="22103" y="8192"/>
                  </a:cubicBezTo>
                  <a:cubicBezTo>
                    <a:pt x="21208" y="7316"/>
                    <a:pt x="20261" y="6495"/>
                    <a:pt x="19277" y="5708"/>
                  </a:cubicBezTo>
                  <a:cubicBezTo>
                    <a:pt x="17180" y="4065"/>
                    <a:pt x="14867" y="2836"/>
                    <a:pt x="12357" y="1951"/>
                  </a:cubicBezTo>
                  <a:cubicBezTo>
                    <a:pt x="10577" y="1318"/>
                    <a:pt x="8763" y="876"/>
                    <a:pt x="6900" y="568"/>
                  </a:cubicBezTo>
                  <a:cubicBezTo>
                    <a:pt x="6179" y="448"/>
                    <a:pt x="5451" y="296"/>
                    <a:pt x="4706" y="296"/>
                  </a:cubicBezTo>
                  <a:cubicBezTo>
                    <a:pt x="4667" y="296"/>
                    <a:pt x="4629" y="296"/>
                    <a:pt x="4590" y="297"/>
                  </a:cubicBezTo>
                  <a:cubicBezTo>
                    <a:pt x="3848" y="197"/>
                    <a:pt x="3098" y="163"/>
                    <a:pt x="2359" y="100"/>
                  </a:cubicBezTo>
                  <a:cubicBezTo>
                    <a:pt x="1672" y="46"/>
                    <a:pt x="984" y="108"/>
                    <a:pt x="308" y="17"/>
                  </a:cubicBezTo>
                  <a:cubicBezTo>
                    <a:pt x="268" y="10"/>
                    <a:pt x="217" y="0"/>
                    <a:pt x="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1011175" y="4557650"/>
              <a:ext cx="284075" cy="625800"/>
            </a:xfrm>
            <a:custGeom>
              <a:avLst/>
              <a:gdLst/>
              <a:ahLst/>
              <a:cxnLst/>
              <a:rect l="l" t="t" r="r" b="b"/>
              <a:pathLst>
                <a:path w="11363" h="25032" extrusionOk="0">
                  <a:moveTo>
                    <a:pt x="410" y="2790"/>
                  </a:moveTo>
                  <a:lnTo>
                    <a:pt x="410" y="2790"/>
                  </a:lnTo>
                  <a:cubicBezTo>
                    <a:pt x="332" y="3365"/>
                    <a:pt x="277" y="3933"/>
                    <a:pt x="245" y="4476"/>
                  </a:cubicBezTo>
                  <a:lnTo>
                    <a:pt x="245" y="4476"/>
                  </a:lnTo>
                  <a:cubicBezTo>
                    <a:pt x="265" y="3966"/>
                    <a:pt x="306" y="3429"/>
                    <a:pt x="389" y="2894"/>
                  </a:cubicBezTo>
                  <a:cubicBezTo>
                    <a:pt x="394" y="2859"/>
                    <a:pt x="402" y="2825"/>
                    <a:pt x="410" y="2790"/>
                  </a:cubicBezTo>
                  <a:close/>
                  <a:moveTo>
                    <a:pt x="1254" y="1"/>
                  </a:moveTo>
                  <a:cubicBezTo>
                    <a:pt x="1089" y="1"/>
                    <a:pt x="1054" y="145"/>
                    <a:pt x="1011" y="264"/>
                  </a:cubicBezTo>
                  <a:cubicBezTo>
                    <a:pt x="803" y="835"/>
                    <a:pt x="640" y="1411"/>
                    <a:pt x="532" y="1999"/>
                  </a:cubicBezTo>
                  <a:cubicBezTo>
                    <a:pt x="523" y="2050"/>
                    <a:pt x="514" y="2102"/>
                    <a:pt x="506" y="2153"/>
                  </a:cubicBezTo>
                  <a:lnTo>
                    <a:pt x="506" y="2153"/>
                  </a:lnTo>
                  <a:cubicBezTo>
                    <a:pt x="493" y="2105"/>
                    <a:pt x="473" y="2057"/>
                    <a:pt x="443" y="2007"/>
                  </a:cubicBezTo>
                  <a:lnTo>
                    <a:pt x="443" y="2007"/>
                  </a:lnTo>
                  <a:cubicBezTo>
                    <a:pt x="423" y="2036"/>
                    <a:pt x="389" y="2044"/>
                    <a:pt x="389" y="2070"/>
                  </a:cubicBezTo>
                  <a:cubicBezTo>
                    <a:pt x="152" y="3083"/>
                    <a:pt x="64" y="4104"/>
                    <a:pt x="27" y="5133"/>
                  </a:cubicBezTo>
                  <a:cubicBezTo>
                    <a:pt x="1" y="6163"/>
                    <a:pt x="118" y="7184"/>
                    <a:pt x="261" y="8205"/>
                  </a:cubicBezTo>
                  <a:cubicBezTo>
                    <a:pt x="569" y="10345"/>
                    <a:pt x="1247" y="12367"/>
                    <a:pt x="2186" y="14310"/>
                  </a:cubicBezTo>
                  <a:cubicBezTo>
                    <a:pt x="2808" y="15593"/>
                    <a:pt x="3558" y="16803"/>
                    <a:pt x="4380" y="17960"/>
                  </a:cubicBezTo>
                  <a:cubicBezTo>
                    <a:pt x="5284" y="19224"/>
                    <a:pt x="6268" y="20417"/>
                    <a:pt x="7334" y="21537"/>
                  </a:cubicBezTo>
                  <a:cubicBezTo>
                    <a:pt x="8490" y="22747"/>
                    <a:pt x="9691" y="23911"/>
                    <a:pt x="10937" y="25032"/>
                  </a:cubicBezTo>
                  <a:lnTo>
                    <a:pt x="11362" y="25032"/>
                  </a:lnTo>
                  <a:cubicBezTo>
                    <a:pt x="11128" y="24689"/>
                    <a:pt x="10775" y="24473"/>
                    <a:pt x="10495" y="24193"/>
                  </a:cubicBezTo>
                  <a:cubicBezTo>
                    <a:pt x="9556" y="23252"/>
                    <a:pt x="8544" y="22385"/>
                    <a:pt x="7660" y="21401"/>
                  </a:cubicBezTo>
                  <a:cubicBezTo>
                    <a:pt x="6855" y="20508"/>
                    <a:pt x="6042" y="19621"/>
                    <a:pt x="5312" y="18674"/>
                  </a:cubicBezTo>
                  <a:cubicBezTo>
                    <a:pt x="3478" y="16270"/>
                    <a:pt x="1995" y="13679"/>
                    <a:pt x="1156" y="10752"/>
                  </a:cubicBezTo>
                  <a:cubicBezTo>
                    <a:pt x="686" y="9116"/>
                    <a:pt x="423" y="7446"/>
                    <a:pt x="361" y="5738"/>
                  </a:cubicBezTo>
                  <a:cubicBezTo>
                    <a:pt x="343" y="5242"/>
                    <a:pt x="389" y="4737"/>
                    <a:pt x="423" y="4238"/>
                  </a:cubicBezTo>
                  <a:cubicBezTo>
                    <a:pt x="478" y="3462"/>
                    <a:pt x="605" y="2695"/>
                    <a:pt x="759" y="1927"/>
                  </a:cubicBezTo>
                  <a:cubicBezTo>
                    <a:pt x="885" y="1277"/>
                    <a:pt x="1147" y="653"/>
                    <a:pt x="1282" y="2"/>
                  </a:cubicBezTo>
                  <a:cubicBezTo>
                    <a:pt x="1272" y="1"/>
                    <a:pt x="1263" y="1"/>
                    <a:pt x="1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2103875" y="4675125"/>
              <a:ext cx="1181700" cy="133725"/>
            </a:xfrm>
            <a:custGeom>
              <a:avLst/>
              <a:gdLst/>
              <a:ahLst/>
              <a:cxnLst/>
              <a:rect l="l" t="t" r="r" b="b"/>
              <a:pathLst>
                <a:path w="47268" h="5349" extrusionOk="0">
                  <a:moveTo>
                    <a:pt x="245" y="1"/>
                  </a:moveTo>
                  <a:lnTo>
                    <a:pt x="245" y="1"/>
                  </a:lnTo>
                  <a:cubicBezTo>
                    <a:pt x="0" y="101"/>
                    <a:pt x="0" y="101"/>
                    <a:pt x="317" y="352"/>
                  </a:cubicBezTo>
                  <a:lnTo>
                    <a:pt x="560" y="515"/>
                  </a:lnTo>
                  <a:cubicBezTo>
                    <a:pt x="805" y="634"/>
                    <a:pt x="1021" y="786"/>
                    <a:pt x="1247" y="931"/>
                  </a:cubicBezTo>
                  <a:lnTo>
                    <a:pt x="1238" y="931"/>
                  </a:lnTo>
                  <a:cubicBezTo>
                    <a:pt x="1527" y="1093"/>
                    <a:pt x="1826" y="1230"/>
                    <a:pt x="2077" y="1447"/>
                  </a:cubicBezTo>
                  <a:cubicBezTo>
                    <a:pt x="2322" y="1609"/>
                    <a:pt x="2565" y="1744"/>
                    <a:pt x="2827" y="1861"/>
                  </a:cubicBezTo>
                  <a:cubicBezTo>
                    <a:pt x="3298" y="2123"/>
                    <a:pt x="3811" y="2314"/>
                    <a:pt x="4265" y="2611"/>
                  </a:cubicBezTo>
                  <a:cubicBezTo>
                    <a:pt x="4590" y="2728"/>
                    <a:pt x="4887" y="2891"/>
                    <a:pt x="5186" y="3044"/>
                  </a:cubicBezTo>
                  <a:cubicBezTo>
                    <a:pt x="5266" y="3136"/>
                    <a:pt x="5374" y="3170"/>
                    <a:pt x="5474" y="3207"/>
                  </a:cubicBezTo>
                  <a:cubicBezTo>
                    <a:pt x="6124" y="3469"/>
                    <a:pt x="6784" y="3749"/>
                    <a:pt x="7443" y="3983"/>
                  </a:cubicBezTo>
                  <a:cubicBezTo>
                    <a:pt x="7859" y="4137"/>
                    <a:pt x="8266" y="4319"/>
                    <a:pt x="8717" y="4373"/>
                  </a:cubicBezTo>
                  <a:cubicBezTo>
                    <a:pt x="8917" y="4436"/>
                    <a:pt x="9123" y="4462"/>
                    <a:pt x="9322" y="4525"/>
                  </a:cubicBezTo>
                  <a:cubicBezTo>
                    <a:pt x="10993" y="5013"/>
                    <a:pt x="12710" y="5240"/>
                    <a:pt x="14445" y="5321"/>
                  </a:cubicBezTo>
                  <a:cubicBezTo>
                    <a:pt x="14873" y="5339"/>
                    <a:pt x="15302" y="5348"/>
                    <a:pt x="15731" y="5348"/>
                  </a:cubicBezTo>
                  <a:cubicBezTo>
                    <a:pt x="16777" y="5348"/>
                    <a:pt x="17825" y="5294"/>
                    <a:pt x="18869" y="5186"/>
                  </a:cubicBezTo>
                  <a:cubicBezTo>
                    <a:pt x="19944" y="5067"/>
                    <a:pt x="21011" y="4904"/>
                    <a:pt x="22075" y="4796"/>
                  </a:cubicBezTo>
                  <a:cubicBezTo>
                    <a:pt x="22229" y="4787"/>
                    <a:pt x="22383" y="4787"/>
                    <a:pt x="22537" y="4761"/>
                  </a:cubicBezTo>
                  <a:cubicBezTo>
                    <a:pt x="23250" y="4633"/>
                    <a:pt x="23955" y="4508"/>
                    <a:pt x="24668" y="4373"/>
                  </a:cubicBezTo>
                  <a:cubicBezTo>
                    <a:pt x="26268" y="4083"/>
                    <a:pt x="27866" y="3786"/>
                    <a:pt x="29457" y="3487"/>
                  </a:cubicBezTo>
                  <a:cubicBezTo>
                    <a:pt x="30513" y="3298"/>
                    <a:pt x="31570" y="3116"/>
                    <a:pt x="32618" y="2945"/>
                  </a:cubicBezTo>
                  <a:cubicBezTo>
                    <a:pt x="33727" y="2765"/>
                    <a:pt x="34848" y="2628"/>
                    <a:pt x="35969" y="2503"/>
                  </a:cubicBezTo>
                  <a:cubicBezTo>
                    <a:pt x="36908" y="2403"/>
                    <a:pt x="37846" y="2323"/>
                    <a:pt x="38796" y="2286"/>
                  </a:cubicBezTo>
                  <a:cubicBezTo>
                    <a:pt x="39445" y="2267"/>
                    <a:pt x="40097" y="2260"/>
                    <a:pt x="40749" y="2260"/>
                  </a:cubicBezTo>
                  <a:cubicBezTo>
                    <a:pt x="41647" y="2260"/>
                    <a:pt x="42548" y="2272"/>
                    <a:pt x="43448" y="2277"/>
                  </a:cubicBezTo>
                  <a:cubicBezTo>
                    <a:pt x="43944" y="2286"/>
                    <a:pt x="44450" y="2331"/>
                    <a:pt x="44946" y="2385"/>
                  </a:cubicBezTo>
                  <a:cubicBezTo>
                    <a:pt x="45724" y="2457"/>
                    <a:pt x="46492" y="2574"/>
                    <a:pt x="47268" y="2611"/>
                  </a:cubicBezTo>
                  <a:cubicBezTo>
                    <a:pt x="47242" y="2585"/>
                    <a:pt x="47205" y="2539"/>
                    <a:pt x="47179" y="2539"/>
                  </a:cubicBezTo>
                  <a:cubicBezTo>
                    <a:pt x="46437" y="2448"/>
                    <a:pt x="45696" y="2314"/>
                    <a:pt x="44957" y="2286"/>
                  </a:cubicBezTo>
                  <a:cubicBezTo>
                    <a:pt x="44278" y="2262"/>
                    <a:pt x="43614" y="2173"/>
                    <a:pt x="42938" y="2173"/>
                  </a:cubicBezTo>
                  <a:cubicBezTo>
                    <a:pt x="42858" y="2173"/>
                    <a:pt x="42778" y="2175"/>
                    <a:pt x="42698" y="2177"/>
                  </a:cubicBezTo>
                  <a:cubicBezTo>
                    <a:pt x="42666" y="2179"/>
                    <a:pt x="42633" y="2180"/>
                    <a:pt x="42601" y="2180"/>
                  </a:cubicBezTo>
                  <a:cubicBezTo>
                    <a:pt x="42263" y="2180"/>
                    <a:pt x="41924" y="2102"/>
                    <a:pt x="41586" y="2060"/>
                  </a:cubicBezTo>
                  <a:cubicBezTo>
                    <a:pt x="41597" y="2023"/>
                    <a:pt x="41597" y="1997"/>
                    <a:pt x="41597" y="1961"/>
                  </a:cubicBezTo>
                  <a:cubicBezTo>
                    <a:pt x="41646" y="1946"/>
                    <a:pt x="41694" y="1940"/>
                    <a:pt x="41742" y="1940"/>
                  </a:cubicBezTo>
                  <a:cubicBezTo>
                    <a:pt x="41927" y="1940"/>
                    <a:pt x="42107" y="2024"/>
                    <a:pt x="42289" y="2024"/>
                  </a:cubicBezTo>
                  <a:cubicBezTo>
                    <a:pt x="42296" y="2024"/>
                    <a:pt x="42303" y="2024"/>
                    <a:pt x="42310" y="2023"/>
                  </a:cubicBezTo>
                  <a:cubicBezTo>
                    <a:pt x="42618" y="2014"/>
                    <a:pt x="42924" y="2005"/>
                    <a:pt x="43230" y="2005"/>
                  </a:cubicBezTo>
                  <a:cubicBezTo>
                    <a:pt x="43495" y="2005"/>
                    <a:pt x="43760" y="2012"/>
                    <a:pt x="44025" y="2032"/>
                  </a:cubicBezTo>
                  <a:cubicBezTo>
                    <a:pt x="44669" y="2082"/>
                    <a:pt x="45305" y="2188"/>
                    <a:pt x="45948" y="2188"/>
                  </a:cubicBezTo>
                  <a:cubicBezTo>
                    <a:pt x="46000" y="2188"/>
                    <a:pt x="46052" y="2187"/>
                    <a:pt x="46104" y="2186"/>
                  </a:cubicBezTo>
                  <a:cubicBezTo>
                    <a:pt x="45796" y="2023"/>
                    <a:pt x="45445" y="2060"/>
                    <a:pt x="45128" y="2043"/>
                  </a:cubicBezTo>
                  <a:cubicBezTo>
                    <a:pt x="43773" y="1952"/>
                    <a:pt x="42427" y="1870"/>
                    <a:pt x="41072" y="1852"/>
                  </a:cubicBezTo>
                  <a:cubicBezTo>
                    <a:pt x="41016" y="1851"/>
                    <a:pt x="40960" y="1851"/>
                    <a:pt x="40904" y="1851"/>
                  </a:cubicBezTo>
                  <a:cubicBezTo>
                    <a:pt x="40150" y="1851"/>
                    <a:pt x="39402" y="1945"/>
                    <a:pt x="38648" y="1945"/>
                  </a:cubicBezTo>
                  <a:cubicBezTo>
                    <a:pt x="38592" y="1945"/>
                    <a:pt x="38536" y="1944"/>
                    <a:pt x="38479" y="1943"/>
                  </a:cubicBezTo>
                  <a:cubicBezTo>
                    <a:pt x="38443" y="1943"/>
                    <a:pt x="38406" y="1942"/>
                    <a:pt x="38369" y="1942"/>
                  </a:cubicBezTo>
                  <a:cubicBezTo>
                    <a:pt x="37892" y="1942"/>
                    <a:pt x="37413" y="1993"/>
                    <a:pt x="36936" y="2043"/>
                  </a:cubicBezTo>
                  <a:cubicBezTo>
                    <a:pt x="35652" y="2177"/>
                    <a:pt x="34369" y="2303"/>
                    <a:pt x="33088" y="2511"/>
                  </a:cubicBezTo>
                  <a:cubicBezTo>
                    <a:pt x="31796" y="2711"/>
                    <a:pt x="30513" y="2936"/>
                    <a:pt x="29229" y="3181"/>
                  </a:cubicBezTo>
                  <a:cubicBezTo>
                    <a:pt x="27957" y="3415"/>
                    <a:pt x="26682" y="3632"/>
                    <a:pt x="25418" y="3875"/>
                  </a:cubicBezTo>
                  <a:cubicBezTo>
                    <a:pt x="24922" y="3974"/>
                    <a:pt x="24406" y="4029"/>
                    <a:pt x="23918" y="4200"/>
                  </a:cubicBezTo>
                  <a:cubicBezTo>
                    <a:pt x="23476" y="4291"/>
                    <a:pt x="23025" y="4345"/>
                    <a:pt x="22574" y="4428"/>
                  </a:cubicBezTo>
                  <a:cubicBezTo>
                    <a:pt x="20775" y="4770"/>
                    <a:pt x="18952" y="4987"/>
                    <a:pt x="17126" y="5067"/>
                  </a:cubicBezTo>
                  <a:cubicBezTo>
                    <a:pt x="16617" y="5093"/>
                    <a:pt x="16108" y="5107"/>
                    <a:pt x="15599" y="5107"/>
                  </a:cubicBezTo>
                  <a:cubicBezTo>
                    <a:pt x="13997" y="5107"/>
                    <a:pt x="12399" y="4967"/>
                    <a:pt x="10822" y="4616"/>
                  </a:cubicBezTo>
                  <a:cubicBezTo>
                    <a:pt x="10569" y="4562"/>
                    <a:pt x="10315" y="4525"/>
                    <a:pt x="10063" y="4454"/>
                  </a:cubicBezTo>
                  <a:cubicBezTo>
                    <a:pt x="9827" y="4445"/>
                    <a:pt x="9602" y="4408"/>
                    <a:pt x="9394" y="4291"/>
                  </a:cubicBezTo>
                  <a:cubicBezTo>
                    <a:pt x="9114" y="4183"/>
                    <a:pt x="8817" y="4183"/>
                    <a:pt x="8555" y="4029"/>
                  </a:cubicBezTo>
                  <a:cubicBezTo>
                    <a:pt x="8301" y="3966"/>
                    <a:pt x="8039" y="3903"/>
                    <a:pt x="7796" y="3786"/>
                  </a:cubicBezTo>
                  <a:cubicBezTo>
                    <a:pt x="7616" y="3777"/>
                    <a:pt x="7443" y="3732"/>
                    <a:pt x="7291" y="3615"/>
                  </a:cubicBezTo>
                  <a:cubicBezTo>
                    <a:pt x="7074" y="3506"/>
                    <a:pt x="6829" y="3478"/>
                    <a:pt x="6621" y="3361"/>
                  </a:cubicBezTo>
                  <a:cubicBezTo>
                    <a:pt x="6207" y="3253"/>
                    <a:pt x="5817" y="3062"/>
                    <a:pt x="5437" y="2865"/>
                  </a:cubicBezTo>
                  <a:cubicBezTo>
                    <a:pt x="5186" y="2765"/>
                    <a:pt x="4941" y="2628"/>
                    <a:pt x="4689" y="2520"/>
                  </a:cubicBezTo>
                  <a:cubicBezTo>
                    <a:pt x="4282" y="2368"/>
                    <a:pt x="3885" y="2177"/>
                    <a:pt x="3514" y="1935"/>
                  </a:cubicBezTo>
                  <a:cubicBezTo>
                    <a:pt x="3280" y="1772"/>
                    <a:pt x="2990" y="1698"/>
                    <a:pt x="2756" y="1510"/>
                  </a:cubicBezTo>
                  <a:lnTo>
                    <a:pt x="2764" y="1510"/>
                  </a:lnTo>
                  <a:cubicBezTo>
                    <a:pt x="2576" y="1393"/>
                    <a:pt x="2348" y="1319"/>
                    <a:pt x="2168" y="1184"/>
                  </a:cubicBezTo>
                  <a:cubicBezTo>
                    <a:pt x="1951" y="1111"/>
                    <a:pt x="1772" y="976"/>
                    <a:pt x="1581" y="840"/>
                  </a:cubicBezTo>
                  <a:cubicBezTo>
                    <a:pt x="1355" y="705"/>
                    <a:pt x="1130" y="569"/>
                    <a:pt x="913" y="417"/>
                  </a:cubicBezTo>
                  <a:cubicBezTo>
                    <a:pt x="688" y="289"/>
                    <a:pt x="462" y="155"/>
                    <a:pt x="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1014750" y="4311650"/>
              <a:ext cx="616300" cy="421775"/>
            </a:xfrm>
            <a:custGeom>
              <a:avLst/>
              <a:gdLst/>
              <a:ahLst/>
              <a:cxnLst/>
              <a:rect l="l" t="t" r="r" b="b"/>
              <a:pathLst>
                <a:path w="24652" h="16871" extrusionOk="0">
                  <a:moveTo>
                    <a:pt x="23342" y="1416"/>
                  </a:moveTo>
                  <a:cubicBezTo>
                    <a:pt x="23396" y="1436"/>
                    <a:pt x="23450" y="1459"/>
                    <a:pt x="23504" y="1483"/>
                  </a:cubicBezTo>
                  <a:lnTo>
                    <a:pt x="23504" y="1483"/>
                  </a:lnTo>
                  <a:cubicBezTo>
                    <a:pt x="23440" y="1471"/>
                    <a:pt x="23378" y="1458"/>
                    <a:pt x="23342" y="1416"/>
                  </a:cubicBezTo>
                  <a:close/>
                  <a:moveTo>
                    <a:pt x="15767" y="1"/>
                  </a:moveTo>
                  <a:cubicBezTo>
                    <a:pt x="14806" y="1"/>
                    <a:pt x="13844" y="43"/>
                    <a:pt x="12899" y="195"/>
                  </a:cubicBezTo>
                  <a:cubicBezTo>
                    <a:pt x="11661" y="412"/>
                    <a:pt x="10452" y="711"/>
                    <a:pt x="9277" y="1171"/>
                  </a:cubicBezTo>
                  <a:cubicBezTo>
                    <a:pt x="8150" y="1624"/>
                    <a:pt x="7092" y="2220"/>
                    <a:pt x="6099" y="2914"/>
                  </a:cubicBezTo>
                  <a:cubicBezTo>
                    <a:pt x="4995" y="3673"/>
                    <a:pt x="4057" y="4605"/>
                    <a:pt x="3218" y="5634"/>
                  </a:cubicBezTo>
                  <a:cubicBezTo>
                    <a:pt x="2702" y="6257"/>
                    <a:pt x="2223" y="6898"/>
                    <a:pt x="1889" y="7648"/>
                  </a:cubicBezTo>
                  <a:cubicBezTo>
                    <a:pt x="1618" y="8145"/>
                    <a:pt x="1384" y="8659"/>
                    <a:pt x="1121" y="9166"/>
                  </a:cubicBezTo>
                  <a:cubicBezTo>
                    <a:pt x="1030" y="9283"/>
                    <a:pt x="1004" y="9437"/>
                    <a:pt x="968" y="9580"/>
                  </a:cubicBezTo>
                  <a:cubicBezTo>
                    <a:pt x="814" y="9996"/>
                    <a:pt x="679" y="10421"/>
                    <a:pt x="543" y="10846"/>
                  </a:cubicBezTo>
                  <a:lnTo>
                    <a:pt x="551" y="10846"/>
                  </a:lnTo>
                  <a:cubicBezTo>
                    <a:pt x="454" y="11180"/>
                    <a:pt x="380" y="11514"/>
                    <a:pt x="291" y="11856"/>
                  </a:cubicBezTo>
                  <a:lnTo>
                    <a:pt x="300" y="11847"/>
                  </a:lnTo>
                  <a:lnTo>
                    <a:pt x="300" y="11847"/>
                  </a:lnTo>
                  <a:cubicBezTo>
                    <a:pt x="291" y="12030"/>
                    <a:pt x="291" y="12209"/>
                    <a:pt x="254" y="12389"/>
                  </a:cubicBezTo>
                  <a:cubicBezTo>
                    <a:pt x="163" y="12905"/>
                    <a:pt x="74" y="13428"/>
                    <a:pt x="55" y="13952"/>
                  </a:cubicBezTo>
                  <a:cubicBezTo>
                    <a:pt x="29" y="14819"/>
                    <a:pt x="46" y="15687"/>
                    <a:pt x="46" y="16554"/>
                  </a:cubicBezTo>
                  <a:cubicBezTo>
                    <a:pt x="46" y="16662"/>
                    <a:pt x="1" y="16779"/>
                    <a:pt x="146" y="16870"/>
                  </a:cubicBezTo>
                  <a:cubicBezTo>
                    <a:pt x="309" y="16679"/>
                    <a:pt x="118" y="16500"/>
                    <a:pt x="129" y="16328"/>
                  </a:cubicBezTo>
                  <a:cubicBezTo>
                    <a:pt x="172" y="15507"/>
                    <a:pt x="109" y="14685"/>
                    <a:pt x="191" y="13861"/>
                  </a:cubicBezTo>
                  <a:cubicBezTo>
                    <a:pt x="280" y="12968"/>
                    <a:pt x="426" y="12101"/>
                    <a:pt x="642" y="11243"/>
                  </a:cubicBezTo>
                  <a:cubicBezTo>
                    <a:pt x="759" y="10755"/>
                    <a:pt x="851" y="10258"/>
                    <a:pt x="1139" y="9842"/>
                  </a:cubicBezTo>
                  <a:cubicBezTo>
                    <a:pt x="1121" y="9688"/>
                    <a:pt x="1202" y="9571"/>
                    <a:pt x="1256" y="9445"/>
                  </a:cubicBezTo>
                  <a:cubicBezTo>
                    <a:pt x="1663" y="8515"/>
                    <a:pt x="2123" y="7620"/>
                    <a:pt x="2747" y="6807"/>
                  </a:cubicBezTo>
                  <a:cubicBezTo>
                    <a:pt x="3497" y="5851"/>
                    <a:pt x="4219" y="4884"/>
                    <a:pt x="5149" y="4089"/>
                  </a:cubicBezTo>
                  <a:cubicBezTo>
                    <a:pt x="6361" y="3059"/>
                    <a:pt x="7679" y="2209"/>
                    <a:pt x="9142" y="1596"/>
                  </a:cubicBezTo>
                  <a:cubicBezTo>
                    <a:pt x="10831" y="891"/>
                    <a:pt x="12594" y="495"/>
                    <a:pt x="14399" y="367"/>
                  </a:cubicBezTo>
                  <a:cubicBezTo>
                    <a:pt x="14896" y="336"/>
                    <a:pt x="15395" y="318"/>
                    <a:pt x="15894" y="318"/>
                  </a:cubicBezTo>
                  <a:cubicBezTo>
                    <a:pt x="16556" y="318"/>
                    <a:pt x="17218" y="349"/>
                    <a:pt x="17877" y="421"/>
                  </a:cubicBezTo>
                  <a:cubicBezTo>
                    <a:pt x="19023" y="540"/>
                    <a:pt x="20162" y="729"/>
                    <a:pt x="21282" y="1000"/>
                  </a:cubicBezTo>
                  <a:cubicBezTo>
                    <a:pt x="22113" y="1190"/>
                    <a:pt x="22908" y="1496"/>
                    <a:pt x="23730" y="1704"/>
                  </a:cubicBezTo>
                  <a:cubicBezTo>
                    <a:pt x="23732" y="1645"/>
                    <a:pt x="23720" y="1603"/>
                    <a:pt x="23699" y="1573"/>
                  </a:cubicBezTo>
                  <a:lnTo>
                    <a:pt x="23699" y="1573"/>
                  </a:lnTo>
                  <a:cubicBezTo>
                    <a:pt x="23766" y="1603"/>
                    <a:pt x="23833" y="1633"/>
                    <a:pt x="23901" y="1659"/>
                  </a:cubicBezTo>
                  <a:cubicBezTo>
                    <a:pt x="24070" y="1724"/>
                    <a:pt x="24238" y="1844"/>
                    <a:pt x="24422" y="1844"/>
                  </a:cubicBezTo>
                  <a:cubicBezTo>
                    <a:pt x="24495" y="1844"/>
                    <a:pt x="24571" y="1825"/>
                    <a:pt x="24651" y="1776"/>
                  </a:cubicBezTo>
                  <a:cubicBezTo>
                    <a:pt x="24588" y="1667"/>
                    <a:pt x="24471" y="1650"/>
                    <a:pt x="24371" y="1613"/>
                  </a:cubicBezTo>
                  <a:cubicBezTo>
                    <a:pt x="23650" y="1353"/>
                    <a:pt x="22934" y="1082"/>
                    <a:pt x="22195" y="883"/>
                  </a:cubicBezTo>
                  <a:cubicBezTo>
                    <a:pt x="20307" y="358"/>
                    <a:pt x="18401" y="24"/>
                    <a:pt x="16442" y="7"/>
                  </a:cubicBezTo>
                  <a:cubicBezTo>
                    <a:pt x="16217" y="3"/>
                    <a:pt x="15992" y="1"/>
                    <a:pt x="157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1594425" y="4345675"/>
              <a:ext cx="517375" cy="338275"/>
            </a:xfrm>
            <a:custGeom>
              <a:avLst/>
              <a:gdLst/>
              <a:ahLst/>
              <a:cxnLst/>
              <a:rect l="l" t="t" r="r" b="b"/>
              <a:pathLst>
                <a:path w="20695" h="13531" extrusionOk="0">
                  <a:moveTo>
                    <a:pt x="128" y="1"/>
                  </a:moveTo>
                  <a:cubicBezTo>
                    <a:pt x="87" y="1"/>
                    <a:pt x="45" y="6"/>
                    <a:pt x="1" y="18"/>
                  </a:cubicBezTo>
                  <a:cubicBezTo>
                    <a:pt x="155" y="209"/>
                    <a:pt x="434" y="126"/>
                    <a:pt x="543" y="343"/>
                  </a:cubicBezTo>
                  <a:cubicBezTo>
                    <a:pt x="1156" y="597"/>
                    <a:pt x="1772" y="840"/>
                    <a:pt x="2385" y="1093"/>
                  </a:cubicBezTo>
                  <a:cubicBezTo>
                    <a:pt x="2585" y="1165"/>
                    <a:pt x="2793" y="1247"/>
                    <a:pt x="2973" y="1356"/>
                  </a:cubicBezTo>
                  <a:cubicBezTo>
                    <a:pt x="3064" y="1444"/>
                    <a:pt x="3172" y="1499"/>
                    <a:pt x="3307" y="1509"/>
                  </a:cubicBezTo>
                  <a:cubicBezTo>
                    <a:pt x="3606" y="1627"/>
                    <a:pt x="3903" y="1744"/>
                    <a:pt x="4148" y="1943"/>
                  </a:cubicBezTo>
                  <a:cubicBezTo>
                    <a:pt x="4725" y="2249"/>
                    <a:pt x="5312" y="2539"/>
                    <a:pt x="5871" y="2873"/>
                  </a:cubicBezTo>
                  <a:cubicBezTo>
                    <a:pt x="7625" y="3957"/>
                    <a:pt x="9340" y="5104"/>
                    <a:pt x="10985" y="6350"/>
                  </a:cubicBezTo>
                  <a:cubicBezTo>
                    <a:pt x="12412" y="7434"/>
                    <a:pt x="13812" y="8535"/>
                    <a:pt x="15221" y="9639"/>
                  </a:cubicBezTo>
                  <a:cubicBezTo>
                    <a:pt x="16648" y="10749"/>
                    <a:pt x="18102" y="11833"/>
                    <a:pt x="19594" y="12854"/>
                  </a:cubicBezTo>
                  <a:cubicBezTo>
                    <a:pt x="19945" y="13096"/>
                    <a:pt x="20279" y="13387"/>
                    <a:pt x="20695" y="13530"/>
                  </a:cubicBezTo>
                  <a:cubicBezTo>
                    <a:pt x="20686" y="13467"/>
                    <a:pt x="20649" y="13413"/>
                    <a:pt x="20586" y="13378"/>
                  </a:cubicBezTo>
                  <a:cubicBezTo>
                    <a:pt x="20396" y="13279"/>
                    <a:pt x="20532" y="13233"/>
                    <a:pt x="20623" y="13179"/>
                  </a:cubicBezTo>
                  <a:cubicBezTo>
                    <a:pt x="20578" y="13079"/>
                    <a:pt x="20487" y="13042"/>
                    <a:pt x="20407" y="12988"/>
                  </a:cubicBezTo>
                  <a:cubicBezTo>
                    <a:pt x="19539" y="12383"/>
                    <a:pt x="18653" y="11796"/>
                    <a:pt x="17814" y="11165"/>
                  </a:cubicBezTo>
                  <a:cubicBezTo>
                    <a:pt x="15600" y="9476"/>
                    <a:pt x="13404" y="7759"/>
                    <a:pt x="11193" y="6079"/>
                  </a:cubicBezTo>
                  <a:cubicBezTo>
                    <a:pt x="9711" y="4950"/>
                    <a:pt x="8176" y="3883"/>
                    <a:pt x="6576" y="2919"/>
                  </a:cubicBezTo>
                  <a:cubicBezTo>
                    <a:pt x="6179" y="2674"/>
                    <a:pt x="5700" y="2574"/>
                    <a:pt x="5329" y="2268"/>
                  </a:cubicBezTo>
                  <a:cubicBezTo>
                    <a:pt x="5095" y="2095"/>
                    <a:pt x="4816" y="2015"/>
                    <a:pt x="4571" y="1843"/>
                  </a:cubicBezTo>
                  <a:cubicBezTo>
                    <a:pt x="4165" y="1689"/>
                    <a:pt x="3768" y="1499"/>
                    <a:pt x="3398" y="1256"/>
                  </a:cubicBezTo>
                  <a:cubicBezTo>
                    <a:pt x="3198" y="1173"/>
                    <a:pt x="2999" y="1093"/>
                    <a:pt x="2810" y="1002"/>
                  </a:cubicBezTo>
                  <a:cubicBezTo>
                    <a:pt x="2747" y="994"/>
                    <a:pt x="2674" y="985"/>
                    <a:pt x="2639" y="922"/>
                  </a:cubicBezTo>
                  <a:cubicBezTo>
                    <a:pt x="2448" y="840"/>
                    <a:pt x="2251" y="759"/>
                    <a:pt x="2052" y="660"/>
                  </a:cubicBezTo>
                  <a:cubicBezTo>
                    <a:pt x="1843" y="614"/>
                    <a:pt x="1655" y="514"/>
                    <a:pt x="1464" y="415"/>
                  </a:cubicBezTo>
                  <a:cubicBezTo>
                    <a:pt x="1148" y="389"/>
                    <a:pt x="877" y="252"/>
                    <a:pt x="588" y="155"/>
                  </a:cubicBezTo>
                  <a:cubicBezTo>
                    <a:pt x="442" y="95"/>
                    <a:pt x="301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2374425" y="4779925"/>
              <a:ext cx="327425" cy="23600"/>
            </a:xfrm>
            <a:custGeom>
              <a:avLst/>
              <a:gdLst/>
              <a:ahLst/>
              <a:cxnLst/>
              <a:rect l="l" t="t" r="r" b="b"/>
              <a:pathLst>
                <a:path w="13097" h="944" extrusionOk="0">
                  <a:moveTo>
                    <a:pt x="12953" y="0"/>
                  </a:moveTo>
                  <a:cubicBezTo>
                    <a:pt x="12695" y="0"/>
                    <a:pt x="12436" y="71"/>
                    <a:pt x="12186" y="116"/>
                  </a:cubicBezTo>
                  <a:cubicBezTo>
                    <a:pt x="10215" y="487"/>
                    <a:pt x="8238" y="723"/>
                    <a:pt x="6241" y="832"/>
                  </a:cubicBezTo>
                  <a:cubicBezTo>
                    <a:pt x="5742" y="860"/>
                    <a:pt x="5242" y="875"/>
                    <a:pt x="4744" y="875"/>
                  </a:cubicBezTo>
                  <a:cubicBezTo>
                    <a:pt x="3970" y="875"/>
                    <a:pt x="3199" y="838"/>
                    <a:pt x="2430" y="749"/>
                  </a:cubicBezTo>
                  <a:cubicBezTo>
                    <a:pt x="2105" y="712"/>
                    <a:pt x="1769" y="678"/>
                    <a:pt x="1444" y="632"/>
                  </a:cubicBezTo>
                  <a:cubicBezTo>
                    <a:pt x="994" y="554"/>
                    <a:pt x="542" y="423"/>
                    <a:pt x="82" y="423"/>
                  </a:cubicBezTo>
                  <a:cubicBezTo>
                    <a:pt x="55" y="423"/>
                    <a:pt x="28" y="423"/>
                    <a:pt x="0" y="424"/>
                  </a:cubicBezTo>
                  <a:cubicBezTo>
                    <a:pt x="26" y="452"/>
                    <a:pt x="54" y="496"/>
                    <a:pt x="89" y="507"/>
                  </a:cubicBezTo>
                  <a:cubicBezTo>
                    <a:pt x="1435" y="733"/>
                    <a:pt x="2789" y="944"/>
                    <a:pt x="4158" y="944"/>
                  </a:cubicBezTo>
                  <a:cubicBezTo>
                    <a:pt x="4259" y="944"/>
                    <a:pt x="4360" y="942"/>
                    <a:pt x="4462" y="940"/>
                  </a:cubicBezTo>
                  <a:cubicBezTo>
                    <a:pt x="5311" y="912"/>
                    <a:pt x="6159" y="929"/>
                    <a:pt x="7009" y="866"/>
                  </a:cubicBezTo>
                  <a:cubicBezTo>
                    <a:pt x="7768" y="812"/>
                    <a:pt x="8526" y="749"/>
                    <a:pt x="9285" y="669"/>
                  </a:cubicBezTo>
                  <a:cubicBezTo>
                    <a:pt x="10234" y="569"/>
                    <a:pt x="11173" y="415"/>
                    <a:pt x="12112" y="253"/>
                  </a:cubicBezTo>
                  <a:cubicBezTo>
                    <a:pt x="12437" y="190"/>
                    <a:pt x="12799" y="190"/>
                    <a:pt x="13096" y="8"/>
                  </a:cubicBezTo>
                  <a:cubicBezTo>
                    <a:pt x="13048" y="3"/>
                    <a:pt x="13001" y="0"/>
                    <a:pt x="129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1042775" y="4502850"/>
              <a:ext cx="19200" cy="37950"/>
            </a:xfrm>
            <a:custGeom>
              <a:avLst/>
              <a:gdLst/>
              <a:ahLst/>
              <a:cxnLst/>
              <a:rect l="l" t="t" r="r" b="b"/>
              <a:pathLst>
                <a:path w="768" h="1518" extrusionOk="0">
                  <a:moveTo>
                    <a:pt x="768" y="0"/>
                  </a:moveTo>
                  <a:lnTo>
                    <a:pt x="768" y="0"/>
                  </a:lnTo>
                  <a:cubicBezTo>
                    <a:pt x="417" y="451"/>
                    <a:pt x="172" y="967"/>
                    <a:pt x="0" y="1518"/>
                  </a:cubicBezTo>
                  <a:cubicBezTo>
                    <a:pt x="334" y="1047"/>
                    <a:pt x="579" y="534"/>
                    <a:pt x="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1028300" y="4551125"/>
              <a:ext cx="10650" cy="31675"/>
            </a:xfrm>
            <a:custGeom>
              <a:avLst/>
              <a:gdLst/>
              <a:ahLst/>
              <a:cxnLst/>
              <a:rect l="l" t="t" r="r" b="b"/>
              <a:pathLst>
                <a:path w="426" h="1267" extrusionOk="0">
                  <a:moveTo>
                    <a:pt x="426" y="1"/>
                  </a:moveTo>
                  <a:lnTo>
                    <a:pt x="426" y="1"/>
                  </a:lnTo>
                  <a:cubicBezTo>
                    <a:pt x="191" y="391"/>
                    <a:pt x="55" y="814"/>
                    <a:pt x="1" y="1267"/>
                  </a:cubicBezTo>
                  <a:cubicBezTo>
                    <a:pt x="217" y="868"/>
                    <a:pt x="354" y="445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1022025" y="4582775"/>
              <a:ext cx="6525" cy="25300"/>
            </a:xfrm>
            <a:custGeom>
              <a:avLst/>
              <a:gdLst/>
              <a:ahLst/>
              <a:cxnLst/>
              <a:rect l="l" t="t" r="r" b="b"/>
              <a:pathLst>
                <a:path w="261" h="1012" extrusionOk="0">
                  <a:moveTo>
                    <a:pt x="260" y="1"/>
                  </a:moveTo>
                  <a:lnTo>
                    <a:pt x="260" y="1"/>
                  </a:lnTo>
                  <a:cubicBezTo>
                    <a:pt x="80" y="307"/>
                    <a:pt x="9" y="651"/>
                    <a:pt x="0" y="1011"/>
                  </a:cubicBezTo>
                  <a:cubicBezTo>
                    <a:pt x="163" y="686"/>
                    <a:pt x="243" y="352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1708675" y="4391750"/>
              <a:ext cx="19000" cy="10650"/>
            </a:xfrm>
            <a:custGeom>
              <a:avLst/>
              <a:gdLst/>
              <a:ahLst/>
              <a:cxnLst/>
              <a:rect l="l" t="t" r="r" b="b"/>
              <a:pathLst>
                <a:path w="760" h="426" extrusionOk="0">
                  <a:moveTo>
                    <a:pt x="1" y="0"/>
                  </a:moveTo>
                  <a:cubicBezTo>
                    <a:pt x="209" y="234"/>
                    <a:pt x="480" y="334"/>
                    <a:pt x="759" y="425"/>
                  </a:cubicBezTo>
                  <a:cubicBezTo>
                    <a:pt x="562" y="189"/>
                    <a:pt x="291" y="8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2172750" y="4712850"/>
              <a:ext cx="19000" cy="10650"/>
            </a:xfrm>
            <a:custGeom>
              <a:avLst/>
              <a:gdLst/>
              <a:ahLst/>
              <a:cxnLst/>
              <a:rect l="l" t="t" r="r" b="b"/>
              <a:pathLst>
                <a:path w="760" h="426" extrusionOk="0">
                  <a:moveTo>
                    <a:pt x="1" y="1"/>
                  </a:moveTo>
                  <a:lnTo>
                    <a:pt x="1" y="1"/>
                  </a:lnTo>
                  <a:cubicBezTo>
                    <a:pt x="200" y="243"/>
                    <a:pt x="480" y="343"/>
                    <a:pt x="759" y="426"/>
                  </a:cubicBezTo>
                  <a:cubicBezTo>
                    <a:pt x="560" y="189"/>
                    <a:pt x="280" y="10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2110000" y="4675125"/>
              <a:ext cx="16725" cy="10450"/>
            </a:xfrm>
            <a:custGeom>
              <a:avLst/>
              <a:gdLst/>
              <a:ahLst/>
              <a:cxnLst/>
              <a:rect l="l" t="t" r="r" b="b"/>
              <a:pathLst>
                <a:path w="669" h="418" extrusionOk="0">
                  <a:moveTo>
                    <a:pt x="0" y="1"/>
                  </a:moveTo>
                  <a:lnTo>
                    <a:pt x="0" y="1"/>
                  </a:lnTo>
                  <a:cubicBezTo>
                    <a:pt x="172" y="218"/>
                    <a:pt x="388" y="372"/>
                    <a:pt x="668" y="417"/>
                  </a:cubicBezTo>
                  <a:cubicBezTo>
                    <a:pt x="488" y="218"/>
                    <a:pt x="260" y="6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2126700" y="4685550"/>
              <a:ext cx="16700" cy="10575"/>
            </a:xfrm>
            <a:custGeom>
              <a:avLst/>
              <a:gdLst/>
              <a:ahLst/>
              <a:cxnLst/>
              <a:rect l="l" t="t" r="r" b="b"/>
              <a:pathLst>
                <a:path w="668" h="423" extrusionOk="0">
                  <a:moveTo>
                    <a:pt x="0" y="0"/>
                  </a:moveTo>
                  <a:lnTo>
                    <a:pt x="0" y="0"/>
                  </a:lnTo>
                  <a:cubicBezTo>
                    <a:pt x="171" y="226"/>
                    <a:pt x="397" y="369"/>
                    <a:pt x="668" y="423"/>
                  </a:cubicBezTo>
                  <a:cubicBezTo>
                    <a:pt x="488" y="217"/>
                    <a:pt x="271" y="7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2221100" y="4738100"/>
              <a:ext cx="18725" cy="8650"/>
            </a:xfrm>
            <a:custGeom>
              <a:avLst/>
              <a:gdLst/>
              <a:ahLst/>
              <a:cxnLst/>
              <a:rect l="l" t="t" r="r" b="b"/>
              <a:pathLst>
                <a:path w="749" h="346" extrusionOk="0">
                  <a:moveTo>
                    <a:pt x="0" y="1"/>
                  </a:moveTo>
                  <a:lnTo>
                    <a:pt x="0" y="1"/>
                  </a:lnTo>
                  <a:cubicBezTo>
                    <a:pt x="226" y="183"/>
                    <a:pt x="460" y="317"/>
                    <a:pt x="748" y="346"/>
                  </a:cubicBezTo>
                  <a:cubicBezTo>
                    <a:pt x="532" y="163"/>
                    <a:pt x="289" y="2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2317725" y="4775825"/>
              <a:ext cx="21000" cy="6575"/>
            </a:xfrm>
            <a:custGeom>
              <a:avLst/>
              <a:gdLst/>
              <a:ahLst/>
              <a:cxnLst/>
              <a:rect l="l" t="t" r="r" b="b"/>
              <a:pathLst>
                <a:path w="840" h="263" extrusionOk="0">
                  <a:moveTo>
                    <a:pt x="1" y="1"/>
                  </a:moveTo>
                  <a:cubicBezTo>
                    <a:pt x="235" y="226"/>
                    <a:pt x="543" y="226"/>
                    <a:pt x="840" y="263"/>
                  </a:cubicBezTo>
                  <a:cubicBezTo>
                    <a:pt x="588" y="83"/>
                    <a:pt x="289" y="6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2298750" y="4769750"/>
              <a:ext cx="19000" cy="6175"/>
            </a:xfrm>
            <a:custGeom>
              <a:avLst/>
              <a:gdLst/>
              <a:ahLst/>
              <a:cxnLst/>
              <a:rect l="l" t="t" r="r" b="b"/>
              <a:pathLst>
                <a:path w="760" h="247" extrusionOk="0">
                  <a:moveTo>
                    <a:pt x="1" y="1"/>
                  </a:moveTo>
                  <a:lnTo>
                    <a:pt x="1" y="1"/>
                  </a:lnTo>
                  <a:cubicBezTo>
                    <a:pt x="195" y="170"/>
                    <a:pt x="426" y="247"/>
                    <a:pt x="673" y="247"/>
                  </a:cubicBezTo>
                  <a:cubicBezTo>
                    <a:pt x="702" y="247"/>
                    <a:pt x="731" y="246"/>
                    <a:pt x="760" y="244"/>
                  </a:cubicBezTo>
                  <a:cubicBezTo>
                    <a:pt x="526" y="109"/>
                    <a:pt x="272" y="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2158075" y="4704725"/>
              <a:ext cx="14925" cy="8150"/>
            </a:xfrm>
            <a:custGeom>
              <a:avLst/>
              <a:gdLst/>
              <a:ahLst/>
              <a:cxnLst/>
              <a:rect l="l" t="t" r="r" b="b"/>
              <a:pathLst>
                <a:path w="597" h="326" extrusionOk="0">
                  <a:moveTo>
                    <a:pt x="0" y="0"/>
                  </a:moveTo>
                  <a:cubicBezTo>
                    <a:pt x="145" y="209"/>
                    <a:pt x="362" y="280"/>
                    <a:pt x="596" y="326"/>
                  </a:cubicBezTo>
                  <a:cubicBezTo>
                    <a:pt x="442" y="135"/>
                    <a:pt x="234" y="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2269375" y="4759125"/>
              <a:ext cx="16775" cy="6375"/>
            </a:xfrm>
            <a:custGeom>
              <a:avLst/>
              <a:gdLst/>
              <a:ahLst/>
              <a:cxnLst/>
              <a:rect l="l" t="t" r="r" b="b"/>
              <a:pathLst>
                <a:path w="671" h="255" extrusionOk="0">
                  <a:moveTo>
                    <a:pt x="1" y="1"/>
                  </a:moveTo>
                  <a:cubicBezTo>
                    <a:pt x="183" y="190"/>
                    <a:pt x="426" y="226"/>
                    <a:pt x="671" y="255"/>
                  </a:cubicBezTo>
                  <a:cubicBezTo>
                    <a:pt x="480" y="73"/>
                    <a:pt x="246" y="3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2355450" y="4786425"/>
              <a:ext cx="19000" cy="4225"/>
            </a:xfrm>
            <a:custGeom>
              <a:avLst/>
              <a:gdLst/>
              <a:ahLst/>
              <a:cxnLst/>
              <a:rect l="l" t="t" r="r" b="b"/>
              <a:pathLst>
                <a:path w="760" h="169" extrusionOk="0">
                  <a:moveTo>
                    <a:pt x="64" y="1"/>
                  </a:moveTo>
                  <a:cubicBezTo>
                    <a:pt x="43" y="1"/>
                    <a:pt x="22" y="1"/>
                    <a:pt x="0" y="2"/>
                  </a:cubicBezTo>
                  <a:cubicBezTo>
                    <a:pt x="194" y="129"/>
                    <a:pt x="402" y="169"/>
                    <a:pt x="621" y="169"/>
                  </a:cubicBezTo>
                  <a:cubicBezTo>
                    <a:pt x="667" y="169"/>
                    <a:pt x="713" y="167"/>
                    <a:pt x="759" y="164"/>
                  </a:cubicBezTo>
                  <a:cubicBezTo>
                    <a:pt x="541" y="48"/>
                    <a:pt x="311" y="1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1645700" y="4362150"/>
              <a:ext cx="14725" cy="6575"/>
            </a:xfrm>
            <a:custGeom>
              <a:avLst/>
              <a:gdLst/>
              <a:ahLst/>
              <a:cxnLst/>
              <a:rect l="l" t="t" r="r" b="b"/>
              <a:pathLst>
                <a:path w="589" h="263" extrusionOk="0">
                  <a:moveTo>
                    <a:pt x="1" y="1"/>
                  </a:moveTo>
                  <a:lnTo>
                    <a:pt x="1" y="1"/>
                  </a:lnTo>
                  <a:cubicBezTo>
                    <a:pt x="163" y="163"/>
                    <a:pt x="363" y="263"/>
                    <a:pt x="588" y="263"/>
                  </a:cubicBezTo>
                  <a:cubicBezTo>
                    <a:pt x="425" y="100"/>
                    <a:pt x="235" y="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1664675" y="4370725"/>
              <a:ext cx="14700" cy="6350"/>
            </a:xfrm>
            <a:custGeom>
              <a:avLst/>
              <a:gdLst/>
              <a:ahLst/>
              <a:cxnLst/>
              <a:rect l="l" t="t" r="r" b="b"/>
              <a:pathLst>
                <a:path w="588" h="254" extrusionOk="0">
                  <a:moveTo>
                    <a:pt x="0" y="0"/>
                  </a:moveTo>
                  <a:cubicBezTo>
                    <a:pt x="163" y="154"/>
                    <a:pt x="351" y="254"/>
                    <a:pt x="588" y="254"/>
                  </a:cubicBezTo>
                  <a:cubicBezTo>
                    <a:pt x="425" y="91"/>
                    <a:pt x="22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2321800" y="4784425"/>
              <a:ext cx="333975" cy="25725"/>
            </a:xfrm>
            <a:custGeom>
              <a:avLst/>
              <a:gdLst/>
              <a:ahLst/>
              <a:cxnLst/>
              <a:rect l="l" t="t" r="r" b="b"/>
              <a:pathLst>
                <a:path w="13359" h="1029" extrusionOk="0">
                  <a:moveTo>
                    <a:pt x="33" y="1"/>
                  </a:moveTo>
                  <a:cubicBezTo>
                    <a:pt x="22" y="1"/>
                    <a:pt x="11" y="1"/>
                    <a:pt x="0" y="1"/>
                  </a:cubicBezTo>
                  <a:cubicBezTo>
                    <a:pt x="867" y="344"/>
                    <a:pt x="1780" y="506"/>
                    <a:pt x="2701" y="669"/>
                  </a:cubicBezTo>
                  <a:cubicBezTo>
                    <a:pt x="3477" y="803"/>
                    <a:pt x="4264" y="877"/>
                    <a:pt x="5058" y="949"/>
                  </a:cubicBezTo>
                  <a:cubicBezTo>
                    <a:pt x="5710" y="1006"/>
                    <a:pt x="6362" y="1028"/>
                    <a:pt x="7014" y="1028"/>
                  </a:cubicBezTo>
                  <a:cubicBezTo>
                    <a:pt x="7590" y="1028"/>
                    <a:pt x="8167" y="1011"/>
                    <a:pt x="8743" y="986"/>
                  </a:cubicBezTo>
                  <a:cubicBezTo>
                    <a:pt x="9810" y="940"/>
                    <a:pt x="10885" y="832"/>
                    <a:pt x="11941" y="669"/>
                  </a:cubicBezTo>
                  <a:cubicBezTo>
                    <a:pt x="12411" y="587"/>
                    <a:pt x="12899" y="578"/>
                    <a:pt x="13358" y="424"/>
                  </a:cubicBezTo>
                  <a:cubicBezTo>
                    <a:pt x="13309" y="423"/>
                    <a:pt x="13260" y="422"/>
                    <a:pt x="13211" y="422"/>
                  </a:cubicBezTo>
                  <a:cubicBezTo>
                    <a:pt x="12414" y="422"/>
                    <a:pt x="11630" y="611"/>
                    <a:pt x="10848" y="695"/>
                  </a:cubicBezTo>
                  <a:cubicBezTo>
                    <a:pt x="9964" y="803"/>
                    <a:pt x="9077" y="877"/>
                    <a:pt x="8192" y="912"/>
                  </a:cubicBezTo>
                  <a:cubicBezTo>
                    <a:pt x="7821" y="925"/>
                    <a:pt x="7449" y="932"/>
                    <a:pt x="7077" y="932"/>
                  </a:cubicBezTo>
                  <a:cubicBezTo>
                    <a:pt x="6130" y="932"/>
                    <a:pt x="5182" y="885"/>
                    <a:pt x="4236" y="769"/>
                  </a:cubicBezTo>
                  <a:cubicBezTo>
                    <a:pt x="3289" y="660"/>
                    <a:pt x="2348" y="515"/>
                    <a:pt x="1409" y="316"/>
                  </a:cubicBezTo>
                  <a:cubicBezTo>
                    <a:pt x="949" y="229"/>
                    <a:pt x="516" y="1"/>
                    <a:pt x="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2174550" y="4721625"/>
              <a:ext cx="35950" cy="18775"/>
            </a:xfrm>
            <a:custGeom>
              <a:avLst/>
              <a:gdLst/>
              <a:ahLst/>
              <a:cxnLst/>
              <a:rect l="l" t="t" r="r" b="b"/>
              <a:pathLst>
                <a:path w="1438" h="751" extrusionOk="0">
                  <a:moveTo>
                    <a:pt x="0" y="1"/>
                  </a:moveTo>
                  <a:lnTo>
                    <a:pt x="0" y="1"/>
                  </a:lnTo>
                  <a:cubicBezTo>
                    <a:pt x="434" y="335"/>
                    <a:pt x="930" y="551"/>
                    <a:pt x="1438" y="751"/>
                  </a:cubicBezTo>
                  <a:cubicBezTo>
                    <a:pt x="1021" y="380"/>
                    <a:pt x="516" y="18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2134825" y="4698375"/>
              <a:ext cx="21000" cy="12925"/>
            </a:xfrm>
            <a:custGeom>
              <a:avLst/>
              <a:gdLst/>
              <a:ahLst/>
              <a:cxnLst/>
              <a:rect l="l" t="t" r="r" b="b"/>
              <a:pathLst>
                <a:path w="840" h="517" extrusionOk="0">
                  <a:moveTo>
                    <a:pt x="0" y="1"/>
                  </a:moveTo>
                  <a:cubicBezTo>
                    <a:pt x="243" y="235"/>
                    <a:pt x="534" y="389"/>
                    <a:pt x="839" y="517"/>
                  </a:cubicBezTo>
                  <a:cubicBezTo>
                    <a:pt x="622" y="246"/>
                    <a:pt x="343" y="8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2210475" y="4740375"/>
              <a:ext cx="23050" cy="10875"/>
            </a:xfrm>
            <a:custGeom>
              <a:avLst/>
              <a:gdLst/>
              <a:ahLst/>
              <a:cxnLst/>
              <a:rect l="l" t="t" r="r" b="b"/>
              <a:pathLst>
                <a:path w="922" h="435" extrusionOk="0">
                  <a:moveTo>
                    <a:pt x="1" y="1"/>
                  </a:moveTo>
                  <a:lnTo>
                    <a:pt x="1" y="1"/>
                  </a:lnTo>
                  <a:cubicBezTo>
                    <a:pt x="280" y="200"/>
                    <a:pt x="588" y="354"/>
                    <a:pt x="922" y="434"/>
                  </a:cubicBezTo>
                  <a:cubicBezTo>
                    <a:pt x="660" y="209"/>
                    <a:pt x="360" y="3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1677075" y="4383400"/>
              <a:ext cx="21050" cy="10875"/>
            </a:xfrm>
            <a:custGeom>
              <a:avLst/>
              <a:gdLst/>
              <a:ahLst/>
              <a:cxnLst/>
              <a:rect l="l" t="t" r="r" b="b"/>
              <a:pathLst>
                <a:path w="842" h="435" extrusionOk="0">
                  <a:moveTo>
                    <a:pt x="1" y="0"/>
                  </a:moveTo>
                  <a:lnTo>
                    <a:pt x="1" y="0"/>
                  </a:lnTo>
                  <a:cubicBezTo>
                    <a:pt x="254" y="189"/>
                    <a:pt x="551" y="315"/>
                    <a:pt x="842" y="434"/>
                  </a:cubicBezTo>
                  <a:cubicBezTo>
                    <a:pt x="634" y="152"/>
                    <a:pt x="335" y="4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2117850" y="4687975"/>
              <a:ext cx="17200" cy="10425"/>
            </a:xfrm>
            <a:custGeom>
              <a:avLst/>
              <a:gdLst/>
              <a:ahLst/>
              <a:cxnLst/>
              <a:rect l="l" t="t" r="r" b="b"/>
              <a:pathLst>
                <a:path w="688" h="417" extrusionOk="0">
                  <a:moveTo>
                    <a:pt x="1" y="1"/>
                  </a:moveTo>
                  <a:lnTo>
                    <a:pt x="1" y="1"/>
                  </a:lnTo>
                  <a:cubicBezTo>
                    <a:pt x="191" y="191"/>
                    <a:pt x="408" y="354"/>
                    <a:pt x="688" y="417"/>
                  </a:cubicBezTo>
                  <a:cubicBezTo>
                    <a:pt x="508" y="200"/>
                    <a:pt x="291" y="4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1654050" y="4372975"/>
              <a:ext cx="14700" cy="6600"/>
            </a:xfrm>
            <a:custGeom>
              <a:avLst/>
              <a:gdLst/>
              <a:ahLst/>
              <a:cxnLst/>
              <a:rect l="l" t="t" r="r" b="b"/>
              <a:pathLst>
                <a:path w="588" h="264" extrusionOk="0">
                  <a:moveTo>
                    <a:pt x="29" y="1"/>
                  </a:moveTo>
                  <a:cubicBezTo>
                    <a:pt x="19" y="1"/>
                    <a:pt x="10" y="1"/>
                    <a:pt x="0" y="1"/>
                  </a:cubicBezTo>
                  <a:cubicBezTo>
                    <a:pt x="172" y="146"/>
                    <a:pt x="371" y="235"/>
                    <a:pt x="588" y="264"/>
                  </a:cubicBezTo>
                  <a:cubicBezTo>
                    <a:pt x="440" y="99"/>
                    <a:pt x="251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7" name="Google Shape;177;p19"/>
          <p:cNvPicPr preferRelativeResize="0"/>
          <p:nvPr/>
        </p:nvPicPr>
        <p:blipFill>
          <a:blip r:embed="rId6">
            <a:alphaModFix amt="79000"/>
          </a:blip>
          <a:stretch>
            <a:fillRect/>
          </a:stretch>
        </p:blipFill>
        <p:spPr>
          <a:xfrm>
            <a:off x="7025381" y="-591039"/>
            <a:ext cx="3322850" cy="181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0"/>
          <p:cNvPicPr preferRelativeResize="0"/>
          <p:nvPr/>
        </p:nvPicPr>
        <p:blipFill>
          <a:blip r:embed="rId2">
            <a:alphaModFix amt="67000"/>
          </a:blip>
          <a:stretch>
            <a:fillRect/>
          </a:stretch>
        </p:blipFill>
        <p:spPr>
          <a:xfrm flipH="1">
            <a:off x="3373400" y="-2397650"/>
            <a:ext cx="3547101" cy="483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0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 rot="1140612">
            <a:off x="5610651" y="1253701"/>
            <a:ext cx="5636500" cy="424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 rot="-7393249">
            <a:off x="6358163" y="-3341574"/>
            <a:ext cx="4480778" cy="585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>
          <a:blip r:embed="rId5">
            <a:alphaModFix amt="73000"/>
          </a:blip>
          <a:stretch>
            <a:fillRect/>
          </a:stretch>
        </p:blipFill>
        <p:spPr>
          <a:xfrm>
            <a:off x="-1242548" y="-1005925"/>
            <a:ext cx="7352999" cy="696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>
          <a:blip r:embed="rId6">
            <a:alphaModFix amt="61000"/>
          </a:blip>
          <a:stretch>
            <a:fillRect/>
          </a:stretch>
        </p:blipFill>
        <p:spPr>
          <a:xfrm rot="-6300001">
            <a:off x="5339011" y="2684213"/>
            <a:ext cx="1488751" cy="424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/>
          <p:nvPr/>
        </p:nvSpPr>
        <p:spPr>
          <a:xfrm>
            <a:off x="1257300" y="1263750"/>
            <a:ext cx="6667500" cy="26160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p20"/>
          <p:cNvPicPr preferRelativeResize="0"/>
          <p:nvPr/>
        </p:nvPicPr>
        <p:blipFill>
          <a:blip r:embed="rId7">
            <a:alphaModFix amt="79000"/>
          </a:blip>
          <a:stretch>
            <a:fillRect/>
          </a:stretch>
        </p:blipFill>
        <p:spPr>
          <a:xfrm rot="6321809" flipH="1">
            <a:off x="-145892" y="2185450"/>
            <a:ext cx="2156560" cy="502042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87" name="Google Shape;187;p20"/>
          <p:cNvGrpSpPr/>
          <p:nvPr/>
        </p:nvGrpSpPr>
        <p:grpSpPr>
          <a:xfrm>
            <a:off x="305333" y="4031277"/>
            <a:ext cx="4651488" cy="2115100"/>
            <a:chOff x="1006958" y="238102"/>
            <a:chExt cx="4651488" cy="2115100"/>
          </a:xfrm>
        </p:grpSpPr>
        <p:sp>
          <p:nvSpPr>
            <p:cNvPr id="188" name="Google Shape;188;p20"/>
            <p:cNvSpPr/>
            <p:nvPr/>
          </p:nvSpPr>
          <p:spPr>
            <a:xfrm>
              <a:off x="1006958" y="397451"/>
              <a:ext cx="1384165" cy="1765236"/>
            </a:xfrm>
            <a:custGeom>
              <a:avLst/>
              <a:gdLst/>
              <a:ahLst/>
              <a:cxnLst/>
              <a:rect l="l" t="t" r="r" b="b"/>
              <a:pathLst>
                <a:path w="66355" h="84623" extrusionOk="0">
                  <a:moveTo>
                    <a:pt x="54924" y="321"/>
                  </a:moveTo>
                  <a:cubicBezTo>
                    <a:pt x="58964" y="321"/>
                    <a:pt x="62715" y="2238"/>
                    <a:pt x="64431" y="5314"/>
                  </a:cubicBezTo>
                  <a:cubicBezTo>
                    <a:pt x="65848" y="7846"/>
                    <a:pt x="66021" y="11251"/>
                    <a:pt x="64918" y="14903"/>
                  </a:cubicBezTo>
                  <a:cubicBezTo>
                    <a:pt x="63350" y="20124"/>
                    <a:pt x="59691" y="25098"/>
                    <a:pt x="53741" y="30106"/>
                  </a:cubicBezTo>
                  <a:cubicBezTo>
                    <a:pt x="47760" y="35141"/>
                    <a:pt x="40936" y="39199"/>
                    <a:pt x="34200" y="43052"/>
                  </a:cubicBezTo>
                  <a:cubicBezTo>
                    <a:pt x="29251" y="34580"/>
                    <a:pt x="29332" y="23249"/>
                    <a:pt x="34392" y="14843"/>
                  </a:cubicBezTo>
                  <a:cubicBezTo>
                    <a:pt x="36136" y="11952"/>
                    <a:pt x="38478" y="9228"/>
                    <a:pt x="41571" y="6516"/>
                  </a:cubicBezTo>
                  <a:cubicBezTo>
                    <a:pt x="45617" y="2972"/>
                    <a:pt x="49389" y="988"/>
                    <a:pt x="53100" y="454"/>
                  </a:cubicBezTo>
                  <a:cubicBezTo>
                    <a:pt x="53709" y="368"/>
                    <a:pt x="54317" y="321"/>
                    <a:pt x="54924" y="321"/>
                  </a:cubicBezTo>
                  <a:close/>
                  <a:moveTo>
                    <a:pt x="54921" y="0"/>
                  </a:moveTo>
                  <a:cubicBezTo>
                    <a:pt x="54303" y="0"/>
                    <a:pt x="53679" y="44"/>
                    <a:pt x="53054" y="134"/>
                  </a:cubicBezTo>
                  <a:cubicBezTo>
                    <a:pt x="49275" y="675"/>
                    <a:pt x="45449" y="2685"/>
                    <a:pt x="41350" y="6276"/>
                  </a:cubicBezTo>
                  <a:cubicBezTo>
                    <a:pt x="38238" y="9000"/>
                    <a:pt x="35874" y="11751"/>
                    <a:pt x="34112" y="14676"/>
                  </a:cubicBezTo>
                  <a:cubicBezTo>
                    <a:pt x="28992" y="23175"/>
                    <a:pt x="28918" y="34639"/>
                    <a:pt x="33911" y="43212"/>
                  </a:cubicBezTo>
                  <a:cubicBezTo>
                    <a:pt x="33198" y="43621"/>
                    <a:pt x="32490" y="44028"/>
                    <a:pt x="31782" y="44428"/>
                  </a:cubicBezTo>
                  <a:cubicBezTo>
                    <a:pt x="28764" y="46144"/>
                    <a:pt x="25646" y="47920"/>
                    <a:pt x="22635" y="49750"/>
                  </a:cubicBezTo>
                  <a:cubicBezTo>
                    <a:pt x="16866" y="53254"/>
                    <a:pt x="10383" y="57668"/>
                    <a:pt x="6043" y="63811"/>
                  </a:cubicBezTo>
                  <a:cubicBezTo>
                    <a:pt x="1396" y="70381"/>
                    <a:pt x="1" y="78353"/>
                    <a:pt x="2404" y="84622"/>
                  </a:cubicBezTo>
                  <a:lnTo>
                    <a:pt x="2712" y="84502"/>
                  </a:lnTo>
                  <a:cubicBezTo>
                    <a:pt x="340" y="78332"/>
                    <a:pt x="1723" y="70481"/>
                    <a:pt x="6303" y="63997"/>
                  </a:cubicBezTo>
                  <a:cubicBezTo>
                    <a:pt x="10617" y="57908"/>
                    <a:pt x="17067" y="53516"/>
                    <a:pt x="22808" y="50022"/>
                  </a:cubicBezTo>
                  <a:cubicBezTo>
                    <a:pt x="25813" y="48200"/>
                    <a:pt x="28925" y="46425"/>
                    <a:pt x="31942" y="44715"/>
                  </a:cubicBezTo>
                  <a:cubicBezTo>
                    <a:pt x="39461" y="40435"/>
                    <a:pt x="47232" y="36015"/>
                    <a:pt x="53950" y="30360"/>
                  </a:cubicBezTo>
                  <a:cubicBezTo>
                    <a:pt x="59951" y="25305"/>
                    <a:pt x="63644" y="20278"/>
                    <a:pt x="65232" y="14996"/>
                  </a:cubicBezTo>
                  <a:cubicBezTo>
                    <a:pt x="66354" y="11258"/>
                    <a:pt x="66175" y="7766"/>
                    <a:pt x="64718" y="5154"/>
                  </a:cubicBezTo>
                  <a:cubicBezTo>
                    <a:pt x="62946" y="1975"/>
                    <a:pt x="59078" y="0"/>
                    <a:pt x="549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0"/>
            <p:cNvSpPr/>
            <p:nvPr/>
          </p:nvSpPr>
          <p:spPr>
            <a:xfrm>
              <a:off x="1125192" y="238102"/>
              <a:ext cx="1421922" cy="1951182"/>
            </a:xfrm>
            <a:custGeom>
              <a:avLst/>
              <a:gdLst/>
              <a:ahLst/>
              <a:cxnLst/>
              <a:rect l="l" t="t" r="r" b="b"/>
              <a:pathLst>
                <a:path w="68165" h="93537" extrusionOk="0">
                  <a:moveTo>
                    <a:pt x="49837" y="0"/>
                  </a:moveTo>
                  <a:cubicBezTo>
                    <a:pt x="46163" y="0"/>
                    <a:pt x="42286" y="855"/>
                    <a:pt x="38480" y="2538"/>
                  </a:cubicBezTo>
                  <a:cubicBezTo>
                    <a:pt x="28992" y="6738"/>
                    <a:pt x="21473" y="15585"/>
                    <a:pt x="18869" y="25627"/>
                  </a:cubicBezTo>
                  <a:cubicBezTo>
                    <a:pt x="16419" y="35035"/>
                    <a:pt x="18182" y="45531"/>
                    <a:pt x="23583" y="53710"/>
                  </a:cubicBezTo>
                  <a:lnTo>
                    <a:pt x="23858" y="53529"/>
                  </a:lnTo>
                  <a:cubicBezTo>
                    <a:pt x="18502" y="45430"/>
                    <a:pt x="16754" y="35027"/>
                    <a:pt x="19183" y="25707"/>
                  </a:cubicBezTo>
                  <a:cubicBezTo>
                    <a:pt x="21768" y="15766"/>
                    <a:pt x="29213" y="6999"/>
                    <a:pt x="38613" y="2839"/>
                  </a:cubicBezTo>
                  <a:cubicBezTo>
                    <a:pt x="42375" y="1171"/>
                    <a:pt x="46209" y="325"/>
                    <a:pt x="49840" y="325"/>
                  </a:cubicBezTo>
                  <a:cubicBezTo>
                    <a:pt x="52079" y="325"/>
                    <a:pt x="54241" y="647"/>
                    <a:pt x="56260" y="1296"/>
                  </a:cubicBezTo>
                  <a:cubicBezTo>
                    <a:pt x="62343" y="3259"/>
                    <a:pt x="66910" y="8387"/>
                    <a:pt x="67623" y="14069"/>
                  </a:cubicBezTo>
                  <a:cubicBezTo>
                    <a:pt x="67831" y="15726"/>
                    <a:pt x="67751" y="17575"/>
                    <a:pt x="67376" y="19711"/>
                  </a:cubicBezTo>
                  <a:cubicBezTo>
                    <a:pt x="66790" y="23063"/>
                    <a:pt x="65675" y="26287"/>
                    <a:pt x="64051" y="29292"/>
                  </a:cubicBezTo>
                  <a:cubicBezTo>
                    <a:pt x="58537" y="39528"/>
                    <a:pt x="47607" y="46117"/>
                    <a:pt x="38827" y="51405"/>
                  </a:cubicBezTo>
                  <a:cubicBezTo>
                    <a:pt x="37512" y="52200"/>
                    <a:pt x="36196" y="52989"/>
                    <a:pt x="34881" y="53783"/>
                  </a:cubicBezTo>
                  <a:lnTo>
                    <a:pt x="33620" y="54537"/>
                  </a:lnTo>
                  <a:cubicBezTo>
                    <a:pt x="32637" y="55131"/>
                    <a:pt x="31657" y="55726"/>
                    <a:pt x="30674" y="56314"/>
                  </a:cubicBezTo>
                  <a:cubicBezTo>
                    <a:pt x="29660" y="56927"/>
                    <a:pt x="28638" y="57541"/>
                    <a:pt x="27623" y="58156"/>
                  </a:cubicBezTo>
                  <a:lnTo>
                    <a:pt x="21287" y="61975"/>
                  </a:lnTo>
                  <a:cubicBezTo>
                    <a:pt x="15839" y="65260"/>
                    <a:pt x="9663" y="68986"/>
                    <a:pt x="5663" y="74520"/>
                  </a:cubicBezTo>
                  <a:cubicBezTo>
                    <a:pt x="2071" y="79488"/>
                    <a:pt x="1" y="87555"/>
                    <a:pt x="3934" y="93537"/>
                  </a:cubicBezTo>
                  <a:lnTo>
                    <a:pt x="4207" y="93363"/>
                  </a:lnTo>
                  <a:cubicBezTo>
                    <a:pt x="361" y="87507"/>
                    <a:pt x="2398" y="79589"/>
                    <a:pt x="5923" y="74714"/>
                  </a:cubicBezTo>
                  <a:cubicBezTo>
                    <a:pt x="9889" y="69226"/>
                    <a:pt x="16033" y="65521"/>
                    <a:pt x="21454" y="62249"/>
                  </a:cubicBezTo>
                  <a:lnTo>
                    <a:pt x="27790" y="58437"/>
                  </a:lnTo>
                  <a:cubicBezTo>
                    <a:pt x="28804" y="57822"/>
                    <a:pt x="29827" y="57208"/>
                    <a:pt x="30841" y="56594"/>
                  </a:cubicBezTo>
                  <a:cubicBezTo>
                    <a:pt x="31823" y="56006"/>
                    <a:pt x="32804" y="55411"/>
                    <a:pt x="33786" y="54817"/>
                  </a:cubicBezTo>
                  <a:lnTo>
                    <a:pt x="35047" y="54064"/>
                  </a:lnTo>
                  <a:cubicBezTo>
                    <a:pt x="36363" y="53269"/>
                    <a:pt x="37678" y="52481"/>
                    <a:pt x="38994" y="51686"/>
                  </a:cubicBezTo>
                  <a:cubicBezTo>
                    <a:pt x="47807" y="46372"/>
                    <a:pt x="58778" y="39762"/>
                    <a:pt x="64338" y="29446"/>
                  </a:cubicBezTo>
                  <a:cubicBezTo>
                    <a:pt x="65974" y="26407"/>
                    <a:pt x="67102" y="23156"/>
                    <a:pt x="67697" y="19764"/>
                  </a:cubicBezTo>
                  <a:cubicBezTo>
                    <a:pt x="68078" y="17594"/>
                    <a:pt x="68165" y="15718"/>
                    <a:pt x="67952" y="14029"/>
                  </a:cubicBezTo>
                  <a:cubicBezTo>
                    <a:pt x="67216" y="8226"/>
                    <a:pt x="62563" y="2986"/>
                    <a:pt x="56360" y="990"/>
                  </a:cubicBezTo>
                  <a:cubicBezTo>
                    <a:pt x="54307" y="328"/>
                    <a:pt x="52111" y="0"/>
                    <a:pt x="49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1700970" y="1451507"/>
              <a:ext cx="3777663" cy="890430"/>
            </a:xfrm>
            <a:custGeom>
              <a:avLst/>
              <a:gdLst/>
              <a:ahLst/>
              <a:cxnLst/>
              <a:rect l="l" t="t" r="r" b="b"/>
              <a:pathLst>
                <a:path w="181096" h="42686" extrusionOk="0">
                  <a:moveTo>
                    <a:pt x="209" y="0"/>
                  </a:moveTo>
                  <a:lnTo>
                    <a:pt x="0" y="253"/>
                  </a:lnTo>
                  <a:cubicBezTo>
                    <a:pt x="10684" y="9041"/>
                    <a:pt x="24245" y="13975"/>
                    <a:pt x="38178" y="14148"/>
                  </a:cubicBezTo>
                  <a:cubicBezTo>
                    <a:pt x="38444" y="14151"/>
                    <a:pt x="38711" y="14153"/>
                    <a:pt x="38977" y="14153"/>
                  </a:cubicBezTo>
                  <a:cubicBezTo>
                    <a:pt x="44132" y="14153"/>
                    <a:pt x="49406" y="13550"/>
                    <a:pt x="54504" y="12961"/>
                  </a:cubicBezTo>
                  <a:cubicBezTo>
                    <a:pt x="59546" y="12382"/>
                    <a:pt x="64679" y="11790"/>
                    <a:pt x="69754" y="11790"/>
                  </a:cubicBezTo>
                  <a:cubicBezTo>
                    <a:pt x="74343" y="11790"/>
                    <a:pt x="78886" y="12274"/>
                    <a:pt x="83274" y="13688"/>
                  </a:cubicBezTo>
                  <a:cubicBezTo>
                    <a:pt x="86940" y="14863"/>
                    <a:pt x="90432" y="16686"/>
                    <a:pt x="93803" y="18441"/>
                  </a:cubicBezTo>
                  <a:cubicBezTo>
                    <a:pt x="97135" y="20178"/>
                    <a:pt x="100574" y="21974"/>
                    <a:pt x="104198" y="23162"/>
                  </a:cubicBezTo>
                  <a:cubicBezTo>
                    <a:pt x="108945" y="24719"/>
                    <a:pt x="113910" y="25227"/>
                    <a:pt x="118938" y="25227"/>
                  </a:cubicBezTo>
                  <a:cubicBezTo>
                    <a:pt x="123765" y="25227"/>
                    <a:pt x="128650" y="24759"/>
                    <a:pt x="133457" y="24298"/>
                  </a:cubicBezTo>
                  <a:cubicBezTo>
                    <a:pt x="138199" y="23842"/>
                    <a:pt x="143010" y="23380"/>
                    <a:pt x="147746" y="23380"/>
                  </a:cubicBezTo>
                  <a:cubicBezTo>
                    <a:pt x="153972" y="23380"/>
                    <a:pt x="160067" y="24179"/>
                    <a:pt x="165700" y="26841"/>
                  </a:cubicBezTo>
                  <a:cubicBezTo>
                    <a:pt x="172443" y="30027"/>
                    <a:pt x="177944" y="35802"/>
                    <a:pt x="180795" y="42686"/>
                  </a:cubicBezTo>
                  <a:lnTo>
                    <a:pt x="181096" y="42558"/>
                  </a:lnTo>
                  <a:cubicBezTo>
                    <a:pt x="178212" y="35602"/>
                    <a:pt x="172656" y="29765"/>
                    <a:pt x="165839" y="26548"/>
                  </a:cubicBezTo>
                  <a:cubicBezTo>
                    <a:pt x="160148" y="23858"/>
                    <a:pt x="154007" y="23053"/>
                    <a:pt x="147741" y="23053"/>
                  </a:cubicBezTo>
                  <a:cubicBezTo>
                    <a:pt x="142994" y="23053"/>
                    <a:pt x="138175" y="23515"/>
                    <a:pt x="133424" y="23969"/>
                  </a:cubicBezTo>
                  <a:cubicBezTo>
                    <a:pt x="128623" y="24432"/>
                    <a:pt x="123740" y="24903"/>
                    <a:pt x="118919" y="24903"/>
                  </a:cubicBezTo>
                  <a:cubicBezTo>
                    <a:pt x="113925" y="24903"/>
                    <a:pt x="108998" y="24398"/>
                    <a:pt x="104299" y="22856"/>
                  </a:cubicBezTo>
                  <a:cubicBezTo>
                    <a:pt x="100700" y="21673"/>
                    <a:pt x="97268" y="19883"/>
                    <a:pt x="93957" y="18154"/>
                  </a:cubicBezTo>
                  <a:cubicBezTo>
                    <a:pt x="90571" y="16385"/>
                    <a:pt x="87067" y="14563"/>
                    <a:pt x="83375" y="13374"/>
                  </a:cubicBezTo>
                  <a:cubicBezTo>
                    <a:pt x="78950" y="11952"/>
                    <a:pt x="74379" y="11466"/>
                    <a:pt x="69764" y="11466"/>
                  </a:cubicBezTo>
                  <a:cubicBezTo>
                    <a:pt x="64671" y="11466"/>
                    <a:pt x="59526" y="12058"/>
                    <a:pt x="54470" y="12640"/>
                  </a:cubicBezTo>
                  <a:cubicBezTo>
                    <a:pt x="49376" y="13224"/>
                    <a:pt x="44119" y="13833"/>
                    <a:pt x="38976" y="13833"/>
                  </a:cubicBezTo>
                  <a:cubicBezTo>
                    <a:pt x="38712" y="13833"/>
                    <a:pt x="38449" y="13831"/>
                    <a:pt x="38186" y="13828"/>
                  </a:cubicBezTo>
                  <a:cubicBezTo>
                    <a:pt x="24325" y="13655"/>
                    <a:pt x="10831" y="8746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1825775" y="1376432"/>
              <a:ext cx="3832670" cy="976769"/>
            </a:xfrm>
            <a:custGeom>
              <a:avLst/>
              <a:gdLst/>
              <a:ahLst/>
              <a:cxnLst/>
              <a:rect l="l" t="t" r="r" b="b"/>
              <a:pathLst>
                <a:path w="183733" h="46825" extrusionOk="0">
                  <a:moveTo>
                    <a:pt x="241" y="0"/>
                  </a:moveTo>
                  <a:lnTo>
                    <a:pt x="1" y="221"/>
                  </a:lnTo>
                  <a:cubicBezTo>
                    <a:pt x="5595" y="6271"/>
                    <a:pt x="14362" y="10142"/>
                    <a:pt x="24691" y="11111"/>
                  </a:cubicBezTo>
                  <a:cubicBezTo>
                    <a:pt x="26820" y="11313"/>
                    <a:pt x="28959" y="11398"/>
                    <a:pt x="31102" y="11398"/>
                  </a:cubicBezTo>
                  <a:cubicBezTo>
                    <a:pt x="36954" y="11398"/>
                    <a:pt x="42825" y="10764"/>
                    <a:pt x="48555" y="10142"/>
                  </a:cubicBezTo>
                  <a:cubicBezTo>
                    <a:pt x="50617" y="9922"/>
                    <a:pt x="52761" y="9689"/>
                    <a:pt x="54863" y="9488"/>
                  </a:cubicBezTo>
                  <a:cubicBezTo>
                    <a:pt x="58357" y="9162"/>
                    <a:pt x="62064" y="8903"/>
                    <a:pt x="65845" y="8903"/>
                  </a:cubicBezTo>
                  <a:cubicBezTo>
                    <a:pt x="72129" y="8903"/>
                    <a:pt x="78615" y="9619"/>
                    <a:pt x="84656" y="11932"/>
                  </a:cubicBezTo>
                  <a:cubicBezTo>
                    <a:pt x="87553" y="13041"/>
                    <a:pt x="90372" y="14523"/>
                    <a:pt x="93088" y="15959"/>
                  </a:cubicBezTo>
                  <a:cubicBezTo>
                    <a:pt x="97047" y="18042"/>
                    <a:pt x="101133" y="20205"/>
                    <a:pt x="105561" y="21239"/>
                  </a:cubicBezTo>
                  <a:cubicBezTo>
                    <a:pt x="107934" y="21794"/>
                    <a:pt x="110335" y="22015"/>
                    <a:pt x="112745" y="22015"/>
                  </a:cubicBezTo>
                  <a:cubicBezTo>
                    <a:pt x="117530" y="22015"/>
                    <a:pt x="122352" y="21144"/>
                    <a:pt x="127067" y="20292"/>
                  </a:cubicBezTo>
                  <a:cubicBezTo>
                    <a:pt x="131259" y="19531"/>
                    <a:pt x="135600" y="18749"/>
                    <a:pt x="139866" y="18582"/>
                  </a:cubicBezTo>
                  <a:cubicBezTo>
                    <a:pt x="140397" y="18561"/>
                    <a:pt x="140929" y="18551"/>
                    <a:pt x="141460" y="18551"/>
                  </a:cubicBezTo>
                  <a:cubicBezTo>
                    <a:pt x="159323" y="18551"/>
                    <a:pt x="176786" y="30225"/>
                    <a:pt x="183433" y="46825"/>
                  </a:cubicBezTo>
                  <a:lnTo>
                    <a:pt x="183732" y="46705"/>
                  </a:lnTo>
                  <a:cubicBezTo>
                    <a:pt x="177043" y="29987"/>
                    <a:pt x="159466" y="18223"/>
                    <a:pt x="141474" y="18223"/>
                  </a:cubicBezTo>
                  <a:cubicBezTo>
                    <a:pt x="140934" y="18223"/>
                    <a:pt x="140394" y="18234"/>
                    <a:pt x="139853" y="18255"/>
                  </a:cubicBezTo>
                  <a:cubicBezTo>
                    <a:pt x="135567" y="18422"/>
                    <a:pt x="131213" y="19210"/>
                    <a:pt x="127013" y="19971"/>
                  </a:cubicBezTo>
                  <a:cubicBezTo>
                    <a:pt x="122316" y="20820"/>
                    <a:pt x="117512" y="21686"/>
                    <a:pt x="112754" y="21686"/>
                  </a:cubicBezTo>
                  <a:cubicBezTo>
                    <a:pt x="110363" y="21686"/>
                    <a:pt x="107984" y="21468"/>
                    <a:pt x="105635" y="20918"/>
                  </a:cubicBezTo>
                  <a:cubicBezTo>
                    <a:pt x="101254" y="19898"/>
                    <a:pt x="97182" y="17747"/>
                    <a:pt x="93242" y="15664"/>
                  </a:cubicBezTo>
                  <a:cubicBezTo>
                    <a:pt x="90511" y="14228"/>
                    <a:pt x="87694" y="12740"/>
                    <a:pt x="84776" y="11624"/>
                  </a:cubicBezTo>
                  <a:cubicBezTo>
                    <a:pt x="78695" y="9298"/>
                    <a:pt x="72176" y="8578"/>
                    <a:pt x="65863" y="8578"/>
                  </a:cubicBezTo>
                  <a:cubicBezTo>
                    <a:pt x="62064" y="8578"/>
                    <a:pt x="58340" y="8839"/>
                    <a:pt x="54830" y="9168"/>
                  </a:cubicBezTo>
                  <a:cubicBezTo>
                    <a:pt x="52727" y="9362"/>
                    <a:pt x="50583" y="9596"/>
                    <a:pt x="48514" y="9822"/>
                  </a:cubicBezTo>
                  <a:cubicBezTo>
                    <a:pt x="42789" y="10439"/>
                    <a:pt x="36920" y="11074"/>
                    <a:pt x="31073" y="11074"/>
                  </a:cubicBezTo>
                  <a:cubicBezTo>
                    <a:pt x="28949" y="11074"/>
                    <a:pt x="26828" y="10990"/>
                    <a:pt x="24718" y="10791"/>
                  </a:cubicBezTo>
                  <a:cubicBezTo>
                    <a:pt x="14469" y="9822"/>
                    <a:pt x="5776" y="599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20"/>
          <p:cNvGrpSpPr/>
          <p:nvPr/>
        </p:nvGrpSpPr>
        <p:grpSpPr>
          <a:xfrm flipH="1">
            <a:off x="-675625" y="-423208"/>
            <a:ext cx="5209821" cy="2229747"/>
            <a:chOff x="2254177" y="3456278"/>
            <a:chExt cx="2692275" cy="1152265"/>
          </a:xfrm>
        </p:grpSpPr>
        <p:sp>
          <p:nvSpPr>
            <p:cNvPr id="193" name="Google Shape;193;p20"/>
            <p:cNvSpPr/>
            <p:nvPr/>
          </p:nvSpPr>
          <p:spPr>
            <a:xfrm>
              <a:off x="2254177" y="3478828"/>
              <a:ext cx="2188798" cy="1016633"/>
            </a:xfrm>
            <a:custGeom>
              <a:avLst/>
              <a:gdLst/>
              <a:ahLst/>
              <a:cxnLst/>
              <a:rect l="l" t="t" r="r" b="b"/>
              <a:pathLst>
                <a:path w="104928" h="48736" extrusionOk="0">
                  <a:moveTo>
                    <a:pt x="215" y="1"/>
                  </a:moveTo>
                  <a:lnTo>
                    <a:pt x="1" y="115"/>
                  </a:lnTo>
                  <a:cubicBezTo>
                    <a:pt x="2532" y="4749"/>
                    <a:pt x="7180" y="8534"/>
                    <a:pt x="13815" y="11384"/>
                  </a:cubicBezTo>
                  <a:cubicBezTo>
                    <a:pt x="25934" y="16580"/>
                    <a:pt x="39428" y="16999"/>
                    <a:pt x="52474" y="17414"/>
                  </a:cubicBezTo>
                  <a:cubicBezTo>
                    <a:pt x="59866" y="17640"/>
                    <a:pt x="67511" y="17881"/>
                    <a:pt x="74861" y="18983"/>
                  </a:cubicBezTo>
                  <a:cubicBezTo>
                    <a:pt x="87013" y="20792"/>
                    <a:pt x="95794" y="25085"/>
                    <a:pt x="100954" y="31729"/>
                  </a:cubicBezTo>
                  <a:cubicBezTo>
                    <a:pt x="102938" y="34280"/>
                    <a:pt x="104079" y="36850"/>
                    <a:pt x="104346" y="39353"/>
                  </a:cubicBezTo>
                  <a:cubicBezTo>
                    <a:pt x="104673" y="42345"/>
                    <a:pt x="103625" y="45257"/>
                    <a:pt x="101628" y="46952"/>
                  </a:cubicBezTo>
                  <a:cubicBezTo>
                    <a:pt x="100433" y="47970"/>
                    <a:pt x="98913" y="48487"/>
                    <a:pt x="97439" y="48487"/>
                  </a:cubicBezTo>
                  <a:cubicBezTo>
                    <a:pt x="96157" y="48487"/>
                    <a:pt x="94910" y="48095"/>
                    <a:pt x="93943" y="47300"/>
                  </a:cubicBezTo>
                  <a:cubicBezTo>
                    <a:pt x="92315" y="45963"/>
                    <a:pt x="91467" y="43528"/>
                    <a:pt x="91613" y="40616"/>
                  </a:cubicBezTo>
                  <a:cubicBezTo>
                    <a:pt x="91847" y="35916"/>
                    <a:pt x="94232" y="31421"/>
                    <a:pt x="97989" y="28598"/>
                  </a:cubicBezTo>
                  <a:lnTo>
                    <a:pt x="97843" y="28397"/>
                  </a:lnTo>
                  <a:cubicBezTo>
                    <a:pt x="94023" y="31269"/>
                    <a:pt x="91600" y="35836"/>
                    <a:pt x="91360" y="40610"/>
                  </a:cubicBezTo>
                  <a:cubicBezTo>
                    <a:pt x="91213" y="43593"/>
                    <a:pt x="92100" y="46104"/>
                    <a:pt x="93783" y="47494"/>
                  </a:cubicBezTo>
                  <a:cubicBezTo>
                    <a:pt x="94799" y="48320"/>
                    <a:pt x="96100" y="48736"/>
                    <a:pt x="97443" y="48736"/>
                  </a:cubicBezTo>
                  <a:cubicBezTo>
                    <a:pt x="98972" y="48736"/>
                    <a:pt x="100547" y="48200"/>
                    <a:pt x="101789" y="47146"/>
                  </a:cubicBezTo>
                  <a:cubicBezTo>
                    <a:pt x="103853" y="45390"/>
                    <a:pt x="104928" y="42398"/>
                    <a:pt x="104599" y="39328"/>
                  </a:cubicBezTo>
                  <a:cubicBezTo>
                    <a:pt x="104327" y="36777"/>
                    <a:pt x="103165" y="34166"/>
                    <a:pt x="101148" y="31575"/>
                  </a:cubicBezTo>
                  <a:cubicBezTo>
                    <a:pt x="95946" y="24879"/>
                    <a:pt x="87114" y="20558"/>
                    <a:pt x="74901" y="18736"/>
                  </a:cubicBezTo>
                  <a:cubicBezTo>
                    <a:pt x="67537" y="17634"/>
                    <a:pt x="59885" y="17394"/>
                    <a:pt x="52480" y="17160"/>
                  </a:cubicBezTo>
                  <a:cubicBezTo>
                    <a:pt x="39454" y="16753"/>
                    <a:pt x="25987" y="16333"/>
                    <a:pt x="13916" y="11150"/>
                  </a:cubicBezTo>
                  <a:cubicBezTo>
                    <a:pt x="7332" y="8327"/>
                    <a:pt x="2718" y="4574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2409480" y="3456278"/>
              <a:ext cx="2115788" cy="1152265"/>
            </a:xfrm>
            <a:custGeom>
              <a:avLst/>
              <a:gdLst/>
              <a:ahLst/>
              <a:cxnLst/>
              <a:rect l="l" t="t" r="r" b="b"/>
              <a:pathLst>
                <a:path w="101428" h="55238" extrusionOk="0">
                  <a:moveTo>
                    <a:pt x="194" y="0"/>
                  </a:moveTo>
                  <a:lnTo>
                    <a:pt x="1" y="154"/>
                  </a:lnTo>
                  <a:cubicBezTo>
                    <a:pt x="3252" y="4173"/>
                    <a:pt x="8133" y="7272"/>
                    <a:pt x="14123" y="9107"/>
                  </a:cubicBezTo>
                  <a:cubicBezTo>
                    <a:pt x="19544" y="10770"/>
                    <a:pt x="25353" y="11278"/>
                    <a:pt x="30814" y="11584"/>
                  </a:cubicBezTo>
                  <a:cubicBezTo>
                    <a:pt x="33938" y="11759"/>
                    <a:pt x="37143" y="11885"/>
                    <a:pt x="40242" y="12006"/>
                  </a:cubicBezTo>
                  <a:cubicBezTo>
                    <a:pt x="54350" y="12552"/>
                    <a:pt x="68945" y="13127"/>
                    <a:pt x="81999" y="18681"/>
                  </a:cubicBezTo>
                  <a:cubicBezTo>
                    <a:pt x="85191" y="20172"/>
                    <a:pt x="88288" y="21667"/>
                    <a:pt x="91166" y="23577"/>
                  </a:cubicBezTo>
                  <a:cubicBezTo>
                    <a:pt x="92341" y="24357"/>
                    <a:pt x="93382" y="25145"/>
                    <a:pt x="94344" y="25972"/>
                  </a:cubicBezTo>
                  <a:cubicBezTo>
                    <a:pt x="94671" y="26253"/>
                    <a:pt x="94991" y="26541"/>
                    <a:pt x="95279" y="26822"/>
                  </a:cubicBezTo>
                  <a:cubicBezTo>
                    <a:pt x="96113" y="27615"/>
                    <a:pt x="96787" y="28390"/>
                    <a:pt x="97348" y="29185"/>
                  </a:cubicBezTo>
                  <a:cubicBezTo>
                    <a:pt x="98183" y="30353"/>
                    <a:pt x="98885" y="31728"/>
                    <a:pt x="99492" y="33392"/>
                  </a:cubicBezTo>
                  <a:cubicBezTo>
                    <a:pt x="100760" y="36837"/>
                    <a:pt x="101175" y="40314"/>
                    <a:pt x="100707" y="43460"/>
                  </a:cubicBezTo>
                  <a:cubicBezTo>
                    <a:pt x="100173" y="46979"/>
                    <a:pt x="98463" y="50196"/>
                    <a:pt x="96001" y="52279"/>
                  </a:cubicBezTo>
                  <a:cubicBezTo>
                    <a:pt x="93926" y="54029"/>
                    <a:pt x="91290" y="54989"/>
                    <a:pt x="88732" y="54989"/>
                  </a:cubicBezTo>
                  <a:cubicBezTo>
                    <a:pt x="87971" y="54989"/>
                    <a:pt x="87216" y="54904"/>
                    <a:pt x="86485" y="54730"/>
                  </a:cubicBezTo>
                  <a:cubicBezTo>
                    <a:pt x="83354" y="53975"/>
                    <a:pt x="80516" y="51512"/>
                    <a:pt x="79074" y="48294"/>
                  </a:cubicBezTo>
                  <a:cubicBezTo>
                    <a:pt x="77765" y="45383"/>
                    <a:pt x="77505" y="41836"/>
                    <a:pt x="78334" y="38298"/>
                  </a:cubicBezTo>
                  <a:cubicBezTo>
                    <a:pt x="79455" y="33531"/>
                    <a:pt x="82446" y="29217"/>
                    <a:pt x="86546" y="26467"/>
                  </a:cubicBezTo>
                  <a:lnTo>
                    <a:pt x="86405" y="26261"/>
                  </a:lnTo>
                  <a:cubicBezTo>
                    <a:pt x="82252" y="29044"/>
                    <a:pt x="79221" y="33411"/>
                    <a:pt x="78093" y="38245"/>
                  </a:cubicBezTo>
                  <a:cubicBezTo>
                    <a:pt x="77252" y="41830"/>
                    <a:pt x="77518" y="45435"/>
                    <a:pt x="78847" y="48394"/>
                  </a:cubicBezTo>
                  <a:cubicBezTo>
                    <a:pt x="80316" y="51685"/>
                    <a:pt x="83228" y="54202"/>
                    <a:pt x="86432" y="54970"/>
                  </a:cubicBezTo>
                  <a:cubicBezTo>
                    <a:pt x="87179" y="55151"/>
                    <a:pt x="87955" y="55238"/>
                    <a:pt x="88735" y="55238"/>
                  </a:cubicBezTo>
                  <a:cubicBezTo>
                    <a:pt x="91353" y="55238"/>
                    <a:pt x="94044" y="54255"/>
                    <a:pt x="96161" y="52467"/>
                  </a:cubicBezTo>
                  <a:cubicBezTo>
                    <a:pt x="98664" y="50344"/>
                    <a:pt x="100414" y="47072"/>
                    <a:pt x="100954" y="43493"/>
                  </a:cubicBezTo>
                  <a:cubicBezTo>
                    <a:pt x="101428" y="40314"/>
                    <a:pt x="101008" y="36789"/>
                    <a:pt x="99726" y="33303"/>
                  </a:cubicBezTo>
                  <a:cubicBezTo>
                    <a:pt x="99104" y="31621"/>
                    <a:pt x="98396" y="30227"/>
                    <a:pt x="97555" y="29038"/>
                  </a:cubicBezTo>
                  <a:cubicBezTo>
                    <a:pt x="96981" y="28237"/>
                    <a:pt x="96294" y="27448"/>
                    <a:pt x="95453" y="26641"/>
                  </a:cubicBezTo>
                  <a:cubicBezTo>
                    <a:pt x="95159" y="26360"/>
                    <a:pt x="94839" y="26073"/>
                    <a:pt x="94510" y="25786"/>
                  </a:cubicBezTo>
                  <a:cubicBezTo>
                    <a:pt x="93536" y="24945"/>
                    <a:pt x="92488" y="24157"/>
                    <a:pt x="91299" y="23368"/>
                  </a:cubicBezTo>
                  <a:cubicBezTo>
                    <a:pt x="88415" y="21445"/>
                    <a:pt x="85304" y="19950"/>
                    <a:pt x="82099" y="18455"/>
                  </a:cubicBezTo>
                  <a:cubicBezTo>
                    <a:pt x="69006" y="12880"/>
                    <a:pt x="54384" y="12305"/>
                    <a:pt x="40249" y="11759"/>
                  </a:cubicBezTo>
                  <a:cubicBezTo>
                    <a:pt x="37151" y="11639"/>
                    <a:pt x="33953" y="11510"/>
                    <a:pt x="30828" y="11337"/>
                  </a:cubicBezTo>
                  <a:cubicBezTo>
                    <a:pt x="25380" y="11030"/>
                    <a:pt x="19597" y="10523"/>
                    <a:pt x="14196" y="8866"/>
                  </a:cubicBezTo>
                  <a:cubicBezTo>
                    <a:pt x="8253" y="7044"/>
                    <a:pt x="3412" y="3979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4311766" y="3555447"/>
              <a:ext cx="497782" cy="392919"/>
            </a:xfrm>
            <a:custGeom>
              <a:avLst/>
              <a:gdLst/>
              <a:ahLst/>
              <a:cxnLst/>
              <a:rect l="l" t="t" r="r" b="b"/>
              <a:pathLst>
                <a:path w="23863" h="18836" extrusionOk="0">
                  <a:moveTo>
                    <a:pt x="22675" y="1"/>
                  </a:moveTo>
                  <a:lnTo>
                    <a:pt x="22460" y="121"/>
                  </a:lnTo>
                  <a:cubicBezTo>
                    <a:pt x="23575" y="2004"/>
                    <a:pt x="23602" y="4567"/>
                    <a:pt x="22534" y="6811"/>
                  </a:cubicBezTo>
                  <a:cubicBezTo>
                    <a:pt x="21625" y="8713"/>
                    <a:pt x="19963" y="10423"/>
                    <a:pt x="17714" y="11772"/>
                  </a:cubicBezTo>
                  <a:cubicBezTo>
                    <a:pt x="15683" y="12987"/>
                    <a:pt x="13427" y="13794"/>
                    <a:pt x="11249" y="14568"/>
                  </a:cubicBezTo>
                  <a:lnTo>
                    <a:pt x="0" y="18602"/>
                  </a:lnTo>
                  <a:lnTo>
                    <a:pt x="80" y="18836"/>
                  </a:lnTo>
                  <a:lnTo>
                    <a:pt x="11329" y="14802"/>
                  </a:lnTo>
                  <a:cubicBezTo>
                    <a:pt x="13520" y="14022"/>
                    <a:pt x="15791" y="13214"/>
                    <a:pt x="17840" y="11985"/>
                  </a:cubicBezTo>
                  <a:cubicBezTo>
                    <a:pt x="20130" y="10617"/>
                    <a:pt x="21833" y="8860"/>
                    <a:pt x="22755" y="6917"/>
                  </a:cubicBezTo>
                  <a:cubicBezTo>
                    <a:pt x="23862" y="4601"/>
                    <a:pt x="23828" y="1949"/>
                    <a:pt x="2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4397834" y="3552234"/>
              <a:ext cx="548618" cy="464093"/>
            </a:xfrm>
            <a:custGeom>
              <a:avLst/>
              <a:gdLst/>
              <a:ahLst/>
              <a:cxnLst/>
              <a:rect l="l" t="t" r="r" b="b"/>
              <a:pathLst>
                <a:path w="26300" h="22248" extrusionOk="0">
                  <a:moveTo>
                    <a:pt x="24390" y="1"/>
                  </a:moveTo>
                  <a:lnTo>
                    <a:pt x="24176" y="127"/>
                  </a:lnTo>
                  <a:cubicBezTo>
                    <a:pt x="25926" y="3085"/>
                    <a:pt x="26040" y="6971"/>
                    <a:pt x="24470" y="10022"/>
                  </a:cubicBezTo>
                  <a:cubicBezTo>
                    <a:pt x="22481" y="13889"/>
                    <a:pt x="18287" y="16071"/>
                    <a:pt x="14448" y="17695"/>
                  </a:cubicBezTo>
                  <a:cubicBezTo>
                    <a:pt x="13080" y="18275"/>
                    <a:pt x="11437" y="18937"/>
                    <a:pt x="9695" y="19430"/>
                  </a:cubicBezTo>
                  <a:cubicBezTo>
                    <a:pt x="8540" y="19751"/>
                    <a:pt x="7338" y="20004"/>
                    <a:pt x="6170" y="20251"/>
                  </a:cubicBezTo>
                  <a:cubicBezTo>
                    <a:pt x="4087" y="20685"/>
                    <a:pt x="1936" y="21140"/>
                    <a:pt x="1" y="22021"/>
                  </a:cubicBezTo>
                  <a:lnTo>
                    <a:pt x="100" y="22247"/>
                  </a:lnTo>
                  <a:cubicBezTo>
                    <a:pt x="2010" y="21380"/>
                    <a:pt x="4152" y="20925"/>
                    <a:pt x="6223" y="20491"/>
                  </a:cubicBezTo>
                  <a:cubicBezTo>
                    <a:pt x="7391" y="20251"/>
                    <a:pt x="8599" y="19997"/>
                    <a:pt x="9761" y="19671"/>
                  </a:cubicBezTo>
                  <a:cubicBezTo>
                    <a:pt x="11530" y="19169"/>
                    <a:pt x="13246" y="18475"/>
                    <a:pt x="14549" y="17921"/>
                  </a:cubicBezTo>
                  <a:cubicBezTo>
                    <a:pt x="18428" y="16278"/>
                    <a:pt x="22667" y="14068"/>
                    <a:pt x="24691" y="10136"/>
                  </a:cubicBezTo>
                  <a:cubicBezTo>
                    <a:pt x="26300" y="7011"/>
                    <a:pt x="26186" y="3033"/>
                    <a:pt x="24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20"/>
          <p:cNvGrpSpPr/>
          <p:nvPr/>
        </p:nvGrpSpPr>
        <p:grpSpPr>
          <a:xfrm flipH="1">
            <a:off x="6870176" y="-982650"/>
            <a:ext cx="2727400" cy="5990677"/>
            <a:chOff x="4387775" y="2144800"/>
            <a:chExt cx="961300" cy="2111475"/>
          </a:xfrm>
        </p:grpSpPr>
        <p:sp>
          <p:nvSpPr>
            <p:cNvPr id="198" name="Google Shape;198;p20"/>
            <p:cNvSpPr/>
            <p:nvPr/>
          </p:nvSpPr>
          <p:spPr>
            <a:xfrm>
              <a:off x="4387775" y="2144800"/>
              <a:ext cx="438325" cy="1082025"/>
            </a:xfrm>
            <a:custGeom>
              <a:avLst/>
              <a:gdLst/>
              <a:ahLst/>
              <a:cxnLst/>
              <a:rect l="l" t="t" r="r" b="b"/>
              <a:pathLst>
                <a:path w="17533" h="43281" extrusionOk="0">
                  <a:moveTo>
                    <a:pt x="2417" y="0"/>
                  </a:moveTo>
                  <a:cubicBezTo>
                    <a:pt x="2319" y="0"/>
                    <a:pt x="2240" y="43"/>
                    <a:pt x="2240" y="202"/>
                  </a:cubicBezTo>
                  <a:cubicBezTo>
                    <a:pt x="2240" y="230"/>
                    <a:pt x="2240" y="256"/>
                    <a:pt x="2232" y="284"/>
                  </a:cubicBezTo>
                  <a:cubicBezTo>
                    <a:pt x="1906" y="1865"/>
                    <a:pt x="1581" y="3445"/>
                    <a:pt x="1293" y="5034"/>
                  </a:cubicBezTo>
                  <a:cubicBezTo>
                    <a:pt x="922" y="7067"/>
                    <a:pt x="606" y="9118"/>
                    <a:pt x="372" y="11178"/>
                  </a:cubicBezTo>
                  <a:cubicBezTo>
                    <a:pt x="226" y="12450"/>
                    <a:pt x="109" y="13734"/>
                    <a:pt x="73" y="15006"/>
                  </a:cubicBezTo>
                  <a:cubicBezTo>
                    <a:pt x="18" y="17102"/>
                    <a:pt x="1" y="19199"/>
                    <a:pt x="198" y="21293"/>
                  </a:cubicBezTo>
                  <a:cubicBezTo>
                    <a:pt x="335" y="22648"/>
                    <a:pt x="480" y="24003"/>
                    <a:pt x="751" y="25340"/>
                  </a:cubicBezTo>
                  <a:cubicBezTo>
                    <a:pt x="1228" y="27779"/>
                    <a:pt x="1969" y="30127"/>
                    <a:pt x="3190" y="32303"/>
                  </a:cubicBezTo>
                  <a:cubicBezTo>
                    <a:pt x="3740" y="33289"/>
                    <a:pt x="4382" y="34219"/>
                    <a:pt x="5167" y="35050"/>
                  </a:cubicBezTo>
                  <a:cubicBezTo>
                    <a:pt x="6459" y="36413"/>
                    <a:pt x="8067" y="37309"/>
                    <a:pt x="9765" y="38048"/>
                  </a:cubicBezTo>
                  <a:cubicBezTo>
                    <a:pt x="11074" y="38618"/>
                    <a:pt x="12403" y="39132"/>
                    <a:pt x="13658" y="39802"/>
                  </a:cubicBezTo>
                  <a:cubicBezTo>
                    <a:pt x="13884" y="39919"/>
                    <a:pt x="14064" y="40107"/>
                    <a:pt x="14326" y="40153"/>
                  </a:cubicBezTo>
                  <a:cubicBezTo>
                    <a:pt x="14506" y="40253"/>
                    <a:pt x="14697" y="40344"/>
                    <a:pt x="14831" y="40497"/>
                  </a:cubicBezTo>
                  <a:lnTo>
                    <a:pt x="15156" y="40740"/>
                  </a:lnTo>
                  <a:cubicBezTo>
                    <a:pt x="15401" y="40866"/>
                    <a:pt x="15546" y="41094"/>
                    <a:pt x="15752" y="41256"/>
                  </a:cubicBezTo>
                  <a:cubicBezTo>
                    <a:pt x="15789" y="41328"/>
                    <a:pt x="15835" y="41382"/>
                    <a:pt x="15906" y="41408"/>
                  </a:cubicBezTo>
                  <a:cubicBezTo>
                    <a:pt x="16052" y="41581"/>
                    <a:pt x="16240" y="41716"/>
                    <a:pt x="16340" y="41924"/>
                  </a:cubicBezTo>
                  <a:cubicBezTo>
                    <a:pt x="16685" y="42340"/>
                    <a:pt x="16964" y="42808"/>
                    <a:pt x="17261" y="43261"/>
                  </a:cubicBezTo>
                  <a:cubicBezTo>
                    <a:pt x="17311" y="43274"/>
                    <a:pt x="17351" y="43280"/>
                    <a:pt x="17383" y="43280"/>
                  </a:cubicBezTo>
                  <a:cubicBezTo>
                    <a:pt x="17533" y="43280"/>
                    <a:pt x="17509" y="43154"/>
                    <a:pt x="17443" y="42999"/>
                  </a:cubicBezTo>
                  <a:cubicBezTo>
                    <a:pt x="17315" y="42891"/>
                    <a:pt x="17281" y="42720"/>
                    <a:pt x="17190" y="42583"/>
                  </a:cubicBezTo>
                  <a:cubicBezTo>
                    <a:pt x="16945" y="42240"/>
                    <a:pt x="16693" y="41907"/>
                    <a:pt x="16431" y="41571"/>
                  </a:cubicBezTo>
                  <a:lnTo>
                    <a:pt x="16349" y="41490"/>
                  </a:lnTo>
                  <a:cubicBezTo>
                    <a:pt x="16123" y="41211"/>
                    <a:pt x="15880" y="40957"/>
                    <a:pt x="15590" y="40732"/>
                  </a:cubicBezTo>
                  <a:cubicBezTo>
                    <a:pt x="15184" y="40424"/>
                    <a:pt x="14805" y="40073"/>
                    <a:pt x="14371" y="39802"/>
                  </a:cubicBezTo>
                  <a:cubicBezTo>
                    <a:pt x="13522" y="39268"/>
                    <a:pt x="12600" y="38852"/>
                    <a:pt x="11670" y="38464"/>
                  </a:cubicBezTo>
                  <a:cubicBezTo>
                    <a:pt x="10307" y="37896"/>
                    <a:pt x="8943" y="37326"/>
                    <a:pt x="7669" y="36559"/>
                  </a:cubicBezTo>
                  <a:cubicBezTo>
                    <a:pt x="6567" y="35900"/>
                    <a:pt x="5609" y="35078"/>
                    <a:pt x="4816" y="34066"/>
                  </a:cubicBezTo>
                  <a:cubicBezTo>
                    <a:pt x="4057" y="33107"/>
                    <a:pt x="3461" y="32060"/>
                    <a:pt x="2928" y="30968"/>
                  </a:cubicBezTo>
                  <a:cubicBezTo>
                    <a:pt x="2340" y="29747"/>
                    <a:pt x="1906" y="28483"/>
                    <a:pt x="1564" y="27191"/>
                  </a:cubicBezTo>
                  <a:cubicBezTo>
                    <a:pt x="1094" y="25440"/>
                    <a:pt x="805" y="23660"/>
                    <a:pt x="623" y="21854"/>
                  </a:cubicBezTo>
                  <a:cubicBezTo>
                    <a:pt x="506" y="20662"/>
                    <a:pt x="435" y="19459"/>
                    <a:pt x="406" y="18266"/>
                  </a:cubicBezTo>
                  <a:cubicBezTo>
                    <a:pt x="361" y="16686"/>
                    <a:pt x="426" y="15114"/>
                    <a:pt x="543" y="13534"/>
                  </a:cubicBezTo>
                  <a:cubicBezTo>
                    <a:pt x="606" y="12704"/>
                    <a:pt x="669" y="11871"/>
                    <a:pt x="751" y="11041"/>
                  </a:cubicBezTo>
                  <a:cubicBezTo>
                    <a:pt x="868" y="9894"/>
                    <a:pt x="1065" y="8756"/>
                    <a:pt x="1228" y="7609"/>
                  </a:cubicBezTo>
                  <a:cubicBezTo>
                    <a:pt x="1427" y="6246"/>
                    <a:pt x="1690" y="4891"/>
                    <a:pt x="1943" y="3545"/>
                  </a:cubicBezTo>
                  <a:cubicBezTo>
                    <a:pt x="2149" y="2452"/>
                    <a:pt x="2386" y="1357"/>
                    <a:pt x="2611" y="274"/>
                  </a:cubicBezTo>
                  <a:cubicBezTo>
                    <a:pt x="2628" y="165"/>
                    <a:pt x="2711" y="39"/>
                    <a:pt x="2529" y="13"/>
                  </a:cubicBezTo>
                  <a:cubicBezTo>
                    <a:pt x="2491" y="6"/>
                    <a:pt x="2453" y="0"/>
                    <a:pt x="2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4819300" y="3219775"/>
              <a:ext cx="206450" cy="782175"/>
            </a:xfrm>
            <a:custGeom>
              <a:avLst/>
              <a:gdLst/>
              <a:ahLst/>
              <a:cxnLst/>
              <a:rect l="l" t="t" r="r" b="b"/>
              <a:pathLst>
                <a:path w="8258" h="31287" extrusionOk="0">
                  <a:moveTo>
                    <a:pt x="182" y="0"/>
                  </a:moveTo>
                  <a:cubicBezTo>
                    <a:pt x="191" y="135"/>
                    <a:pt x="182" y="262"/>
                    <a:pt x="0" y="262"/>
                  </a:cubicBezTo>
                  <a:cubicBezTo>
                    <a:pt x="63" y="523"/>
                    <a:pt x="245" y="722"/>
                    <a:pt x="362" y="967"/>
                  </a:cubicBezTo>
                  <a:cubicBezTo>
                    <a:pt x="1446" y="3124"/>
                    <a:pt x="2068" y="5428"/>
                    <a:pt x="2539" y="7785"/>
                  </a:cubicBezTo>
                  <a:cubicBezTo>
                    <a:pt x="2647" y="8327"/>
                    <a:pt x="2693" y="8880"/>
                    <a:pt x="2855" y="9411"/>
                  </a:cubicBezTo>
                  <a:cubicBezTo>
                    <a:pt x="2981" y="10169"/>
                    <a:pt x="3072" y="10939"/>
                    <a:pt x="3180" y="11698"/>
                  </a:cubicBezTo>
                  <a:cubicBezTo>
                    <a:pt x="3343" y="12753"/>
                    <a:pt x="3443" y="13811"/>
                    <a:pt x="3568" y="14867"/>
                  </a:cubicBezTo>
                  <a:cubicBezTo>
                    <a:pt x="3694" y="15851"/>
                    <a:pt x="3794" y="16846"/>
                    <a:pt x="3939" y="17822"/>
                  </a:cubicBezTo>
                  <a:cubicBezTo>
                    <a:pt x="4156" y="19339"/>
                    <a:pt x="4410" y="20846"/>
                    <a:pt x="4715" y="22346"/>
                  </a:cubicBezTo>
                  <a:cubicBezTo>
                    <a:pt x="4923" y="23133"/>
                    <a:pt x="5086" y="23926"/>
                    <a:pt x="5303" y="24713"/>
                  </a:cubicBezTo>
                  <a:cubicBezTo>
                    <a:pt x="5285" y="24921"/>
                    <a:pt x="5340" y="25110"/>
                    <a:pt x="5448" y="25290"/>
                  </a:cubicBezTo>
                  <a:cubicBezTo>
                    <a:pt x="5565" y="25472"/>
                    <a:pt x="5556" y="25689"/>
                    <a:pt x="5637" y="25877"/>
                  </a:cubicBezTo>
                  <a:lnTo>
                    <a:pt x="5637" y="25869"/>
                  </a:lnTo>
                  <a:cubicBezTo>
                    <a:pt x="5764" y="26114"/>
                    <a:pt x="5819" y="26374"/>
                    <a:pt x="5890" y="26636"/>
                  </a:cubicBezTo>
                  <a:cubicBezTo>
                    <a:pt x="5890" y="26727"/>
                    <a:pt x="5862" y="26827"/>
                    <a:pt x="5962" y="26881"/>
                  </a:cubicBezTo>
                  <a:cubicBezTo>
                    <a:pt x="6124" y="27178"/>
                    <a:pt x="6215" y="27495"/>
                    <a:pt x="6306" y="27811"/>
                  </a:cubicBezTo>
                  <a:cubicBezTo>
                    <a:pt x="6341" y="27956"/>
                    <a:pt x="6369" y="28099"/>
                    <a:pt x="6469" y="28227"/>
                  </a:cubicBezTo>
                  <a:cubicBezTo>
                    <a:pt x="6567" y="28416"/>
                    <a:pt x="6658" y="28615"/>
                    <a:pt x="6729" y="28813"/>
                  </a:cubicBezTo>
                  <a:cubicBezTo>
                    <a:pt x="6829" y="29075"/>
                    <a:pt x="7000" y="29300"/>
                    <a:pt x="7065" y="29582"/>
                  </a:cubicBezTo>
                  <a:cubicBezTo>
                    <a:pt x="7065" y="29645"/>
                    <a:pt x="7065" y="29708"/>
                    <a:pt x="7137" y="29745"/>
                  </a:cubicBezTo>
                  <a:cubicBezTo>
                    <a:pt x="7317" y="30070"/>
                    <a:pt x="7462" y="30421"/>
                    <a:pt x="7650" y="30755"/>
                  </a:cubicBezTo>
                  <a:cubicBezTo>
                    <a:pt x="7661" y="30892"/>
                    <a:pt x="7716" y="31000"/>
                    <a:pt x="7804" y="31080"/>
                  </a:cubicBezTo>
                  <a:cubicBezTo>
                    <a:pt x="7889" y="31134"/>
                    <a:pt x="7935" y="31286"/>
                    <a:pt x="8042" y="31286"/>
                  </a:cubicBezTo>
                  <a:cubicBezTo>
                    <a:pt x="8060" y="31286"/>
                    <a:pt x="8081" y="31282"/>
                    <a:pt x="8104" y="31271"/>
                  </a:cubicBezTo>
                  <a:cubicBezTo>
                    <a:pt x="8257" y="31189"/>
                    <a:pt x="8104" y="31080"/>
                    <a:pt x="8075" y="30991"/>
                  </a:cubicBezTo>
                  <a:lnTo>
                    <a:pt x="8084" y="30991"/>
                  </a:lnTo>
                  <a:cubicBezTo>
                    <a:pt x="7804" y="30575"/>
                    <a:pt x="7607" y="30113"/>
                    <a:pt x="7408" y="29654"/>
                  </a:cubicBezTo>
                  <a:cubicBezTo>
                    <a:pt x="7000" y="29012"/>
                    <a:pt x="6766" y="28290"/>
                    <a:pt x="6486" y="27586"/>
                  </a:cubicBezTo>
                  <a:cubicBezTo>
                    <a:pt x="6261" y="26998"/>
                    <a:pt x="6007" y="26419"/>
                    <a:pt x="5899" y="25789"/>
                  </a:cubicBezTo>
                  <a:cubicBezTo>
                    <a:pt x="5808" y="25507"/>
                    <a:pt x="5710" y="25227"/>
                    <a:pt x="5645" y="24947"/>
                  </a:cubicBezTo>
                  <a:cubicBezTo>
                    <a:pt x="5520" y="24531"/>
                    <a:pt x="5402" y="24117"/>
                    <a:pt x="5303" y="23692"/>
                  </a:cubicBezTo>
                  <a:cubicBezTo>
                    <a:pt x="5177" y="23601"/>
                    <a:pt x="5240" y="23467"/>
                    <a:pt x="5223" y="23358"/>
                  </a:cubicBezTo>
                  <a:cubicBezTo>
                    <a:pt x="5149" y="23105"/>
                    <a:pt x="5114" y="22842"/>
                    <a:pt x="5060" y="22591"/>
                  </a:cubicBezTo>
                  <a:lnTo>
                    <a:pt x="5060" y="22600"/>
                  </a:lnTo>
                  <a:cubicBezTo>
                    <a:pt x="4969" y="22346"/>
                    <a:pt x="4952" y="22084"/>
                    <a:pt x="4886" y="21832"/>
                  </a:cubicBezTo>
                  <a:lnTo>
                    <a:pt x="4886" y="21841"/>
                  </a:lnTo>
                  <a:cubicBezTo>
                    <a:pt x="4761" y="21225"/>
                    <a:pt x="4626" y="20612"/>
                    <a:pt x="4553" y="19990"/>
                  </a:cubicBezTo>
                  <a:cubicBezTo>
                    <a:pt x="4464" y="19654"/>
                    <a:pt x="4436" y="19311"/>
                    <a:pt x="4381" y="18977"/>
                  </a:cubicBezTo>
                  <a:cubicBezTo>
                    <a:pt x="4336" y="17974"/>
                    <a:pt x="4119" y="16989"/>
                    <a:pt x="4019" y="15997"/>
                  </a:cubicBezTo>
                  <a:cubicBezTo>
                    <a:pt x="3894" y="14687"/>
                    <a:pt x="3694" y="13378"/>
                    <a:pt x="3551" y="12066"/>
                  </a:cubicBezTo>
                  <a:cubicBezTo>
                    <a:pt x="3389" y="10677"/>
                    <a:pt x="3189" y="9285"/>
                    <a:pt x="2927" y="7904"/>
                  </a:cubicBezTo>
                  <a:cubicBezTo>
                    <a:pt x="2485" y="5537"/>
                    <a:pt x="1862" y="3206"/>
                    <a:pt x="804" y="1030"/>
                  </a:cubicBezTo>
                  <a:cubicBezTo>
                    <a:pt x="633" y="668"/>
                    <a:pt x="479" y="288"/>
                    <a:pt x="1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5014400" y="3994550"/>
              <a:ext cx="334675" cy="261725"/>
            </a:xfrm>
            <a:custGeom>
              <a:avLst/>
              <a:gdLst/>
              <a:ahLst/>
              <a:cxnLst/>
              <a:rect l="l" t="t" r="r" b="b"/>
              <a:pathLst>
                <a:path w="13387" h="10469" extrusionOk="0">
                  <a:moveTo>
                    <a:pt x="271" y="0"/>
                  </a:moveTo>
                  <a:lnTo>
                    <a:pt x="271" y="0"/>
                  </a:lnTo>
                  <a:cubicBezTo>
                    <a:pt x="245" y="81"/>
                    <a:pt x="354" y="172"/>
                    <a:pt x="280" y="226"/>
                  </a:cubicBezTo>
                  <a:cubicBezTo>
                    <a:pt x="267" y="233"/>
                    <a:pt x="256" y="236"/>
                    <a:pt x="244" y="236"/>
                  </a:cubicBezTo>
                  <a:cubicBezTo>
                    <a:pt x="183" y="236"/>
                    <a:pt x="136" y="147"/>
                    <a:pt x="83" y="117"/>
                  </a:cubicBezTo>
                  <a:cubicBezTo>
                    <a:pt x="55" y="109"/>
                    <a:pt x="29" y="98"/>
                    <a:pt x="0" y="89"/>
                  </a:cubicBezTo>
                  <a:lnTo>
                    <a:pt x="0" y="89"/>
                  </a:lnTo>
                  <a:cubicBezTo>
                    <a:pt x="74" y="369"/>
                    <a:pt x="245" y="596"/>
                    <a:pt x="388" y="831"/>
                  </a:cubicBezTo>
                  <a:cubicBezTo>
                    <a:pt x="1609" y="2845"/>
                    <a:pt x="3027" y="4696"/>
                    <a:pt x="4798" y="6268"/>
                  </a:cubicBezTo>
                  <a:cubicBezTo>
                    <a:pt x="6224" y="7542"/>
                    <a:pt x="7779" y="8607"/>
                    <a:pt x="9530" y="9376"/>
                  </a:cubicBezTo>
                  <a:cubicBezTo>
                    <a:pt x="10696" y="9890"/>
                    <a:pt x="11906" y="10252"/>
                    <a:pt x="13161" y="10441"/>
                  </a:cubicBezTo>
                  <a:cubicBezTo>
                    <a:pt x="13202" y="10450"/>
                    <a:pt x="13245" y="10469"/>
                    <a:pt x="13281" y="10469"/>
                  </a:cubicBezTo>
                  <a:cubicBezTo>
                    <a:pt x="13317" y="10469"/>
                    <a:pt x="13347" y="10450"/>
                    <a:pt x="13361" y="10386"/>
                  </a:cubicBezTo>
                  <a:cubicBezTo>
                    <a:pt x="13387" y="10287"/>
                    <a:pt x="13378" y="10189"/>
                    <a:pt x="13278" y="10135"/>
                  </a:cubicBezTo>
                  <a:cubicBezTo>
                    <a:pt x="13215" y="10098"/>
                    <a:pt x="13144" y="10098"/>
                    <a:pt x="13081" y="10089"/>
                  </a:cubicBezTo>
                  <a:cubicBezTo>
                    <a:pt x="11093" y="9773"/>
                    <a:pt x="9268" y="9014"/>
                    <a:pt x="7588" y="7948"/>
                  </a:cubicBezTo>
                  <a:cubicBezTo>
                    <a:pt x="6079" y="6992"/>
                    <a:pt x="4735" y="5862"/>
                    <a:pt x="3551" y="4525"/>
                  </a:cubicBezTo>
                  <a:cubicBezTo>
                    <a:pt x="2602" y="3449"/>
                    <a:pt x="1754" y="2320"/>
                    <a:pt x="985" y="1119"/>
                  </a:cubicBezTo>
                  <a:cubicBezTo>
                    <a:pt x="750" y="748"/>
                    <a:pt x="588" y="326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4890675" y="3455025"/>
              <a:ext cx="46525" cy="323425"/>
            </a:xfrm>
            <a:custGeom>
              <a:avLst/>
              <a:gdLst/>
              <a:ahLst/>
              <a:cxnLst/>
              <a:rect l="l" t="t" r="r" b="b"/>
              <a:pathLst>
                <a:path w="1861" h="12937" extrusionOk="0">
                  <a:moveTo>
                    <a:pt x="0" y="1"/>
                  </a:moveTo>
                  <a:lnTo>
                    <a:pt x="0" y="1"/>
                  </a:lnTo>
                  <a:cubicBezTo>
                    <a:pt x="72" y="1030"/>
                    <a:pt x="280" y="2043"/>
                    <a:pt x="380" y="3064"/>
                  </a:cubicBezTo>
                  <a:cubicBezTo>
                    <a:pt x="460" y="3903"/>
                    <a:pt x="579" y="4744"/>
                    <a:pt x="687" y="5594"/>
                  </a:cubicBezTo>
                  <a:cubicBezTo>
                    <a:pt x="776" y="6361"/>
                    <a:pt x="850" y="7137"/>
                    <a:pt x="958" y="7905"/>
                  </a:cubicBezTo>
                  <a:cubicBezTo>
                    <a:pt x="1130" y="9088"/>
                    <a:pt x="1327" y="10272"/>
                    <a:pt x="1526" y="11447"/>
                  </a:cubicBezTo>
                  <a:cubicBezTo>
                    <a:pt x="1617" y="11943"/>
                    <a:pt x="1672" y="12457"/>
                    <a:pt x="1860" y="12936"/>
                  </a:cubicBezTo>
                  <a:cubicBezTo>
                    <a:pt x="1852" y="12782"/>
                    <a:pt x="1860" y="12628"/>
                    <a:pt x="1834" y="12476"/>
                  </a:cubicBezTo>
                  <a:cubicBezTo>
                    <a:pt x="1743" y="11952"/>
                    <a:pt x="1626" y="11427"/>
                    <a:pt x="1526" y="10894"/>
                  </a:cubicBezTo>
                  <a:cubicBezTo>
                    <a:pt x="1355" y="9938"/>
                    <a:pt x="1219" y="8988"/>
                    <a:pt x="1101" y="8022"/>
                  </a:cubicBezTo>
                  <a:cubicBezTo>
                    <a:pt x="993" y="7246"/>
                    <a:pt x="839" y="6469"/>
                    <a:pt x="785" y="5683"/>
                  </a:cubicBezTo>
                  <a:cubicBezTo>
                    <a:pt x="731" y="5032"/>
                    <a:pt x="642" y="4391"/>
                    <a:pt x="579" y="3740"/>
                  </a:cubicBezTo>
                  <a:cubicBezTo>
                    <a:pt x="479" y="2710"/>
                    <a:pt x="317" y="1692"/>
                    <a:pt x="163" y="662"/>
                  </a:cubicBezTo>
                  <a:cubicBezTo>
                    <a:pt x="135" y="445"/>
                    <a:pt x="180" y="19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4936300" y="3778425"/>
              <a:ext cx="15575" cy="59200"/>
            </a:xfrm>
            <a:custGeom>
              <a:avLst/>
              <a:gdLst/>
              <a:ahLst/>
              <a:cxnLst/>
              <a:rect l="l" t="t" r="r" b="b"/>
              <a:pathLst>
                <a:path w="623" h="2368" extrusionOk="0">
                  <a:moveTo>
                    <a:pt x="35" y="0"/>
                  </a:moveTo>
                  <a:cubicBezTo>
                    <a:pt x="1" y="199"/>
                    <a:pt x="81" y="388"/>
                    <a:pt x="126" y="570"/>
                  </a:cubicBezTo>
                  <a:cubicBezTo>
                    <a:pt x="280" y="1175"/>
                    <a:pt x="352" y="1789"/>
                    <a:pt x="623" y="2367"/>
                  </a:cubicBezTo>
                  <a:cubicBezTo>
                    <a:pt x="605" y="1888"/>
                    <a:pt x="443" y="1455"/>
                    <a:pt x="326" y="1004"/>
                  </a:cubicBezTo>
                  <a:cubicBezTo>
                    <a:pt x="235" y="668"/>
                    <a:pt x="261" y="299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4933100" y="3719500"/>
              <a:ext cx="8375" cy="46300"/>
            </a:xfrm>
            <a:custGeom>
              <a:avLst/>
              <a:gdLst/>
              <a:ahLst/>
              <a:cxnLst/>
              <a:rect l="l" t="t" r="r" b="b"/>
              <a:pathLst>
                <a:path w="335" h="1852" extrusionOk="0">
                  <a:moveTo>
                    <a:pt x="1" y="1"/>
                  </a:moveTo>
                  <a:cubicBezTo>
                    <a:pt x="1" y="640"/>
                    <a:pt x="118" y="1256"/>
                    <a:pt x="334" y="1852"/>
                  </a:cubicBezTo>
                  <a:cubicBezTo>
                    <a:pt x="300" y="1219"/>
                    <a:pt x="155" y="60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5004475" y="3961100"/>
              <a:ext cx="16950" cy="33475"/>
            </a:xfrm>
            <a:custGeom>
              <a:avLst/>
              <a:gdLst/>
              <a:ahLst/>
              <a:cxnLst/>
              <a:rect l="l" t="t" r="r" b="b"/>
              <a:pathLst>
                <a:path w="678" h="1339" extrusionOk="0">
                  <a:moveTo>
                    <a:pt x="1" y="1"/>
                  </a:moveTo>
                  <a:cubicBezTo>
                    <a:pt x="118" y="497"/>
                    <a:pt x="335" y="948"/>
                    <a:pt x="677" y="1338"/>
                  </a:cubicBezTo>
                  <a:cubicBezTo>
                    <a:pt x="488" y="877"/>
                    <a:pt x="280" y="41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4798525" y="3184050"/>
              <a:ext cx="19000" cy="25325"/>
            </a:xfrm>
            <a:custGeom>
              <a:avLst/>
              <a:gdLst/>
              <a:ahLst/>
              <a:cxnLst/>
              <a:rect l="l" t="t" r="r" b="b"/>
              <a:pathLst>
                <a:path w="760" h="1013" extrusionOk="0">
                  <a:moveTo>
                    <a:pt x="1" y="1"/>
                  </a:moveTo>
                  <a:lnTo>
                    <a:pt x="1" y="1"/>
                  </a:lnTo>
                  <a:cubicBezTo>
                    <a:pt x="190" y="391"/>
                    <a:pt x="443" y="725"/>
                    <a:pt x="760" y="1013"/>
                  </a:cubicBezTo>
                  <a:cubicBezTo>
                    <a:pt x="588" y="616"/>
                    <a:pt x="343" y="27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4951850" y="3812075"/>
              <a:ext cx="8600" cy="31400"/>
            </a:xfrm>
            <a:custGeom>
              <a:avLst/>
              <a:gdLst/>
              <a:ahLst/>
              <a:cxnLst/>
              <a:rect l="l" t="t" r="r" b="b"/>
              <a:pathLst>
                <a:path w="344" h="1256" extrusionOk="0">
                  <a:moveTo>
                    <a:pt x="1" y="0"/>
                  </a:moveTo>
                  <a:lnTo>
                    <a:pt x="1" y="0"/>
                  </a:lnTo>
                  <a:cubicBezTo>
                    <a:pt x="18" y="443"/>
                    <a:pt x="137" y="859"/>
                    <a:pt x="343" y="1255"/>
                  </a:cubicBezTo>
                  <a:cubicBezTo>
                    <a:pt x="309" y="813"/>
                    <a:pt x="172" y="39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4777500" y="3163075"/>
              <a:ext cx="19000" cy="19000"/>
            </a:xfrm>
            <a:custGeom>
              <a:avLst/>
              <a:gdLst/>
              <a:ahLst/>
              <a:cxnLst/>
              <a:rect l="l" t="t" r="r" b="b"/>
              <a:pathLst>
                <a:path w="760" h="760" extrusionOk="0">
                  <a:moveTo>
                    <a:pt x="1" y="1"/>
                  </a:moveTo>
                  <a:cubicBezTo>
                    <a:pt x="228" y="289"/>
                    <a:pt x="471" y="543"/>
                    <a:pt x="760" y="759"/>
                  </a:cubicBezTo>
                  <a:cubicBezTo>
                    <a:pt x="608" y="417"/>
                    <a:pt x="354" y="16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4997700" y="3963375"/>
              <a:ext cx="12875" cy="25300"/>
            </a:xfrm>
            <a:custGeom>
              <a:avLst/>
              <a:gdLst/>
              <a:ahLst/>
              <a:cxnLst/>
              <a:rect l="l" t="t" r="r" b="b"/>
              <a:pathLst>
                <a:path w="515" h="1012" extrusionOk="0">
                  <a:moveTo>
                    <a:pt x="1" y="1"/>
                  </a:moveTo>
                  <a:cubicBezTo>
                    <a:pt x="100" y="369"/>
                    <a:pt x="254" y="723"/>
                    <a:pt x="514" y="1011"/>
                  </a:cubicBezTo>
                  <a:cubicBezTo>
                    <a:pt x="406" y="640"/>
                    <a:pt x="254" y="28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4968325" y="3891800"/>
              <a:ext cx="8650" cy="23275"/>
            </a:xfrm>
            <a:custGeom>
              <a:avLst/>
              <a:gdLst/>
              <a:ahLst/>
              <a:cxnLst/>
              <a:rect l="l" t="t" r="r" b="b"/>
              <a:pathLst>
                <a:path w="346" h="931" extrusionOk="0">
                  <a:moveTo>
                    <a:pt x="1" y="0"/>
                  </a:moveTo>
                  <a:lnTo>
                    <a:pt x="1" y="0"/>
                  </a:lnTo>
                  <a:cubicBezTo>
                    <a:pt x="64" y="334"/>
                    <a:pt x="183" y="642"/>
                    <a:pt x="345" y="930"/>
                  </a:cubicBezTo>
                  <a:cubicBezTo>
                    <a:pt x="335" y="577"/>
                    <a:pt x="226" y="27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0"/>
            <p:cNvSpPr/>
            <p:nvPr/>
          </p:nvSpPr>
          <p:spPr>
            <a:xfrm>
              <a:off x="4928600" y="3694200"/>
              <a:ext cx="4750" cy="25325"/>
            </a:xfrm>
            <a:custGeom>
              <a:avLst/>
              <a:gdLst/>
              <a:ahLst/>
              <a:cxnLst/>
              <a:rect l="l" t="t" r="r" b="b"/>
              <a:pathLst>
                <a:path w="190" h="1013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351"/>
                    <a:pt x="9" y="696"/>
                    <a:pt x="181" y="1013"/>
                  </a:cubicBezTo>
                  <a:cubicBezTo>
                    <a:pt x="189" y="668"/>
                    <a:pt x="135" y="325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4987525" y="3940075"/>
              <a:ext cx="9500" cy="19275"/>
            </a:xfrm>
            <a:custGeom>
              <a:avLst/>
              <a:gdLst/>
              <a:ahLst/>
              <a:cxnLst/>
              <a:rect l="l" t="t" r="r" b="b"/>
              <a:pathLst>
                <a:path w="380" h="771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291"/>
                    <a:pt x="174" y="534"/>
                    <a:pt x="336" y="770"/>
                  </a:cubicBezTo>
                  <a:cubicBezTo>
                    <a:pt x="380" y="445"/>
                    <a:pt x="163" y="22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4766675" y="3163300"/>
              <a:ext cx="14925" cy="12925"/>
            </a:xfrm>
            <a:custGeom>
              <a:avLst/>
              <a:gdLst/>
              <a:ahLst/>
              <a:cxnLst/>
              <a:rect l="l" t="t" r="r" b="b"/>
              <a:pathLst>
                <a:path w="597" h="517" extrusionOk="0">
                  <a:moveTo>
                    <a:pt x="0" y="0"/>
                  </a:moveTo>
                  <a:lnTo>
                    <a:pt x="0" y="0"/>
                  </a:lnTo>
                  <a:cubicBezTo>
                    <a:pt x="182" y="200"/>
                    <a:pt x="336" y="417"/>
                    <a:pt x="596" y="516"/>
                  </a:cubicBezTo>
                  <a:cubicBezTo>
                    <a:pt x="453" y="289"/>
                    <a:pt x="308" y="4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4960200" y="3843450"/>
              <a:ext cx="6575" cy="21050"/>
            </a:xfrm>
            <a:custGeom>
              <a:avLst/>
              <a:gdLst/>
              <a:ahLst/>
              <a:cxnLst/>
              <a:rect l="l" t="t" r="r" b="b"/>
              <a:pathLst>
                <a:path w="263" h="842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308"/>
                    <a:pt x="100" y="588"/>
                    <a:pt x="263" y="842"/>
                  </a:cubicBezTo>
                  <a:cubicBezTo>
                    <a:pt x="254" y="534"/>
                    <a:pt x="154" y="263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4960200" y="3866475"/>
              <a:ext cx="6800" cy="19225"/>
            </a:xfrm>
            <a:custGeom>
              <a:avLst/>
              <a:gdLst/>
              <a:ahLst/>
              <a:cxnLst/>
              <a:rect l="l" t="t" r="r" b="b"/>
              <a:pathLst>
                <a:path w="272" h="769" extrusionOk="0">
                  <a:moveTo>
                    <a:pt x="1" y="1"/>
                  </a:moveTo>
                  <a:cubicBezTo>
                    <a:pt x="29" y="280"/>
                    <a:pt x="109" y="534"/>
                    <a:pt x="254" y="768"/>
                  </a:cubicBezTo>
                  <a:cubicBezTo>
                    <a:pt x="272" y="480"/>
                    <a:pt x="200" y="21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4785425" y="3179975"/>
              <a:ext cx="10850" cy="12925"/>
            </a:xfrm>
            <a:custGeom>
              <a:avLst/>
              <a:gdLst/>
              <a:ahLst/>
              <a:cxnLst/>
              <a:rect l="l" t="t" r="r" b="b"/>
              <a:pathLst>
                <a:path w="434" h="517" extrusionOk="0">
                  <a:moveTo>
                    <a:pt x="0" y="1"/>
                  </a:moveTo>
                  <a:lnTo>
                    <a:pt x="0" y="1"/>
                  </a:lnTo>
                  <a:cubicBezTo>
                    <a:pt x="83" y="229"/>
                    <a:pt x="263" y="372"/>
                    <a:pt x="434" y="517"/>
                  </a:cubicBezTo>
                  <a:cubicBezTo>
                    <a:pt x="399" y="255"/>
                    <a:pt x="208" y="12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4941025" y="3765575"/>
              <a:ext cx="4775" cy="19200"/>
            </a:xfrm>
            <a:custGeom>
              <a:avLst/>
              <a:gdLst/>
              <a:ahLst/>
              <a:cxnLst/>
              <a:rect l="l" t="t" r="r" b="b"/>
              <a:pathLst>
                <a:path w="191" h="768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271"/>
                    <a:pt x="28" y="531"/>
                    <a:pt x="191" y="768"/>
                  </a:cubicBezTo>
                  <a:cubicBezTo>
                    <a:pt x="191" y="497"/>
                    <a:pt x="154" y="243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4945300" y="3784550"/>
              <a:ext cx="4800" cy="19200"/>
            </a:xfrm>
            <a:custGeom>
              <a:avLst/>
              <a:gdLst/>
              <a:ahLst/>
              <a:cxnLst/>
              <a:rect l="l" t="t" r="r" b="b"/>
              <a:pathLst>
                <a:path w="192" h="768" extrusionOk="0">
                  <a:moveTo>
                    <a:pt x="20" y="0"/>
                  </a:moveTo>
                  <a:lnTo>
                    <a:pt x="20" y="0"/>
                  </a:lnTo>
                  <a:cubicBezTo>
                    <a:pt x="0" y="271"/>
                    <a:pt x="29" y="531"/>
                    <a:pt x="183" y="767"/>
                  </a:cubicBezTo>
                  <a:cubicBezTo>
                    <a:pt x="191" y="496"/>
                    <a:pt x="146" y="234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4745900" y="3148600"/>
              <a:ext cx="12675" cy="8650"/>
            </a:xfrm>
            <a:custGeom>
              <a:avLst/>
              <a:gdLst/>
              <a:ahLst/>
              <a:cxnLst/>
              <a:rect l="l" t="t" r="r" b="b"/>
              <a:pathLst>
                <a:path w="507" h="346" extrusionOk="0">
                  <a:moveTo>
                    <a:pt x="1" y="1"/>
                  </a:moveTo>
                  <a:lnTo>
                    <a:pt x="1" y="1"/>
                  </a:lnTo>
                  <a:cubicBezTo>
                    <a:pt x="138" y="163"/>
                    <a:pt x="309" y="272"/>
                    <a:pt x="506" y="345"/>
                  </a:cubicBezTo>
                  <a:cubicBezTo>
                    <a:pt x="417" y="118"/>
                    <a:pt x="226" y="2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4981025" y="3925450"/>
              <a:ext cx="6775" cy="14650"/>
            </a:xfrm>
            <a:custGeom>
              <a:avLst/>
              <a:gdLst/>
              <a:ahLst/>
              <a:cxnLst/>
              <a:rect l="l" t="t" r="r" b="b"/>
              <a:pathLst>
                <a:path w="271" h="586" extrusionOk="0">
                  <a:moveTo>
                    <a:pt x="0" y="0"/>
                  </a:moveTo>
                  <a:lnTo>
                    <a:pt x="0" y="0"/>
                  </a:lnTo>
                  <a:cubicBezTo>
                    <a:pt x="26" y="226"/>
                    <a:pt x="108" y="423"/>
                    <a:pt x="260" y="586"/>
                  </a:cubicBezTo>
                  <a:cubicBezTo>
                    <a:pt x="271" y="352"/>
                    <a:pt x="171" y="16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4955475" y="3852000"/>
              <a:ext cx="4975" cy="14725"/>
            </a:xfrm>
            <a:custGeom>
              <a:avLst/>
              <a:gdLst/>
              <a:ahLst/>
              <a:cxnLst/>
              <a:rect l="l" t="t" r="r" b="b"/>
              <a:pathLst>
                <a:path w="199" h="589" extrusionOk="0">
                  <a:moveTo>
                    <a:pt x="1" y="1"/>
                  </a:moveTo>
                  <a:lnTo>
                    <a:pt x="1" y="1"/>
                  </a:lnTo>
                  <a:cubicBezTo>
                    <a:pt x="36" y="209"/>
                    <a:pt x="46" y="417"/>
                    <a:pt x="190" y="588"/>
                  </a:cubicBezTo>
                  <a:cubicBezTo>
                    <a:pt x="198" y="372"/>
                    <a:pt x="181" y="15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1"/>
          <p:cNvPicPr preferRelativeResize="0"/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 rot="8100008">
            <a:off x="-1328031" y="-1032162"/>
            <a:ext cx="7299037" cy="549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1"/>
          <p:cNvPicPr preferRelativeResize="0"/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 rot="1140613">
            <a:off x="1268244" y="316087"/>
            <a:ext cx="7910166" cy="595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1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-6623930" flipH="1">
            <a:off x="6844673" y="-1439324"/>
            <a:ext cx="4480776" cy="585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1"/>
          <p:cNvPicPr preferRelativeResize="0"/>
          <p:nvPr/>
        </p:nvPicPr>
        <p:blipFill>
          <a:blip r:embed="rId4">
            <a:alphaModFix amt="71000"/>
          </a:blip>
          <a:stretch>
            <a:fillRect/>
          </a:stretch>
        </p:blipFill>
        <p:spPr>
          <a:xfrm rot="3120762">
            <a:off x="5216059" y="2485700"/>
            <a:ext cx="3768483" cy="424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1"/>
          <p:cNvPicPr preferRelativeResize="0"/>
          <p:nvPr/>
        </p:nvPicPr>
        <p:blipFill>
          <a:blip r:embed="rId5">
            <a:alphaModFix amt="79000"/>
          </a:blip>
          <a:stretch>
            <a:fillRect/>
          </a:stretch>
        </p:blipFill>
        <p:spPr>
          <a:xfrm rot="5400000">
            <a:off x="4161887" y="-1456137"/>
            <a:ext cx="2031025" cy="472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1"/>
          <p:cNvSpPr txBox="1">
            <a:spLocks noGrp="1"/>
          </p:cNvSpPr>
          <p:nvPr>
            <p:ph type="title"/>
          </p:nvPr>
        </p:nvSpPr>
        <p:spPr>
          <a:xfrm>
            <a:off x="1673100" y="1532200"/>
            <a:ext cx="5797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8" name="Google Shape;228;p21"/>
          <p:cNvSpPr txBox="1">
            <a:spLocks noGrp="1"/>
          </p:cNvSpPr>
          <p:nvPr>
            <p:ph type="subTitle" idx="1"/>
          </p:nvPr>
        </p:nvSpPr>
        <p:spPr>
          <a:xfrm>
            <a:off x="1944600" y="2416100"/>
            <a:ext cx="5254800" cy="11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9" name="Google Shape;229;p21"/>
          <p:cNvPicPr preferRelativeResize="0"/>
          <p:nvPr/>
        </p:nvPicPr>
        <p:blipFill>
          <a:blip r:embed="rId6">
            <a:alphaModFix amt="57000"/>
          </a:blip>
          <a:stretch>
            <a:fillRect/>
          </a:stretch>
        </p:blipFill>
        <p:spPr>
          <a:xfrm rot="-3600001">
            <a:off x="-957375" y="-1014750"/>
            <a:ext cx="1488752" cy="424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1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-2700002">
            <a:off x="-1474417" y="2634076"/>
            <a:ext cx="3768485" cy="42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1"/>
          <p:cNvPicPr preferRelativeResize="0"/>
          <p:nvPr/>
        </p:nvPicPr>
        <p:blipFill>
          <a:blip r:embed="rId7">
            <a:alphaModFix amt="79000"/>
          </a:blip>
          <a:stretch>
            <a:fillRect/>
          </a:stretch>
        </p:blipFill>
        <p:spPr>
          <a:xfrm rot="-3599999">
            <a:off x="-983552" y="3695894"/>
            <a:ext cx="2402701" cy="2125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p21"/>
          <p:cNvGrpSpPr/>
          <p:nvPr/>
        </p:nvGrpSpPr>
        <p:grpSpPr>
          <a:xfrm rot="-7200115">
            <a:off x="-852839" y="-408377"/>
            <a:ext cx="3279001" cy="1681875"/>
            <a:chOff x="715100" y="1887200"/>
            <a:chExt cx="2764450" cy="1417950"/>
          </a:xfrm>
        </p:grpSpPr>
        <p:sp>
          <p:nvSpPr>
            <p:cNvPr id="233" name="Google Shape;233;p21"/>
            <p:cNvSpPr/>
            <p:nvPr/>
          </p:nvSpPr>
          <p:spPr>
            <a:xfrm>
              <a:off x="715100" y="2893450"/>
              <a:ext cx="187925" cy="411700"/>
            </a:xfrm>
            <a:custGeom>
              <a:avLst/>
              <a:gdLst/>
              <a:ahLst/>
              <a:cxnLst/>
              <a:rect l="l" t="t" r="r" b="b"/>
              <a:pathLst>
                <a:path w="7517" h="16468" extrusionOk="0">
                  <a:moveTo>
                    <a:pt x="1561" y="619"/>
                  </a:moveTo>
                  <a:cubicBezTo>
                    <a:pt x="1532" y="703"/>
                    <a:pt x="1518" y="796"/>
                    <a:pt x="1464" y="850"/>
                  </a:cubicBezTo>
                  <a:cubicBezTo>
                    <a:pt x="1487" y="777"/>
                    <a:pt x="1519" y="698"/>
                    <a:pt x="1561" y="619"/>
                  </a:cubicBezTo>
                  <a:close/>
                  <a:moveTo>
                    <a:pt x="1798" y="1"/>
                  </a:moveTo>
                  <a:cubicBezTo>
                    <a:pt x="1772" y="27"/>
                    <a:pt x="1726" y="46"/>
                    <a:pt x="1709" y="81"/>
                  </a:cubicBezTo>
                  <a:cubicBezTo>
                    <a:pt x="705" y="1618"/>
                    <a:pt x="109" y="3298"/>
                    <a:pt x="55" y="5149"/>
                  </a:cubicBezTo>
                  <a:cubicBezTo>
                    <a:pt x="1" y="7100"/>
                    <a:pt x="597" y="8880"/>
                    <a:pt x="1564" y="10560"/>
                  </a:cubicBezTo>
                  <a:cubicBezTo>
                    <a:pt x="2728" y="12591"/>
                    <a:pt x="4336" y="14217"/>
                    <a:pt x="6099" y="15726"/>
                  </a:cubicBezTo>
                  <a:cubicBezTo>
                    <a:pt x="6387" y="15960"/>
                    <a:pt x="6721" y="16142"/>
                    <a:pt x="6929" y="16467"/>
                  </a:cubicBezTo>
                  <a:lnTo>
                    <a:pt x="7517" y="16467"/>
                  </a:lnTo>
                  <a:cubicBezTo>
                    <a:pt x="6767" y="15834"/>
                    <a:pt x="6008" y="15230"/>
                    <a:pt x="5286" y="14571"/>
                  </a:cubicBezTo>
                  <a:cubicBezTo>
                    <a:pt x="3632" y="13044"/>
                    <a:pt x="2214" y="11354"/>
                    <a:pt x="1284" y="9285"/>
                  </a:cubicBezTo>
                  <a:cubicBezTo>
                    <a:pt x="155" y="6801"/>
                    <a:pt x="72" y="4299"/>
                    <a:pt x="1156" y="1780"/>
                  </a:cubicBezTo>
                  <a:cubicBezTo>
                    <a:pt x="1356" y="1310"/>
                    <a:pt x="1655" y="905"/>
                    <a:pt x="1817" y="426"/>
                  </a:cubicBezTo>
                  <a:lnTo>
                    <a:pt x="1817" y="426"/>
                  </a:lnTo>
                  <a:cubicBezTo>
                    <a:pt x="1733" y="428"/>
                    <a:pt x="1677" y="452"/>
                    <a:pt x="1638" y="488"/>
                  </a:cubicBezTo>
                  <a:lnTo>
                    <a:pt x="1638" y="488"/>
                  </a:lnTo>
                  <a:cubicBezTo>
                    <a:pt x="1660" y="455"/>
                    <a:pt x="1684" y="422"/>
                    <a:pt x="1709" y="389"/>
                  </a:cubicBezTo>
                  <a:cubicBezTo>
                    <a:pt x="1789" y="280"/>
                    <a:pt x="1935" y="163"/>
                    <a:pt x="1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2706375" y="1887200"/>
              <a:ext cx="773175" cy="383150"/>
            </a:xfrm>
            <a:custGeom>
              <a:avLst/>
              <a:gdLst/>
              <a:ahLst/>
              <a:cxnLst/>
              <a:rect l="l" t="t" r="r" b="b"/>
              <a:pathLst>
                <a:path w="30927" h="15326" extrusionOk="0">
                  <a:moveTo>
                    <a:pt x="30801" y="1"/>
                  </a:moveTo>
                  <a:cubicBezTo>
                    <a:pt x="30710" y="1"/>
                    <a:pt x="30684" y="74"/>
                    <a:pt x="30638" y="129"/>
                  </a:cubicBezTo>
                  <a:cubicBezTo>
                    <a:pt x="29300" y="1826"/>
                    <a:pt x="27811" y="3370"/>
                    <a:pt x="26185" y="4798"/>
                  </a:cubicBezTo>
                  <a:cubicBezTo>
                    <a:pt x="23005" y="7588"/>
                    <a:pt x="19474" y="9819"/>
                    <a:pt x="15626" y="11564"/>
                  </a:cubicBezTo>
                  <a:cubicBezTo>
                    <a:pt x="14659" y="11997"/>
                    <a:pt x="13666" y="12366"/>
                    <a:pt x="12691" y="12782"/>
                  </a:cubicBezTo>
                  <a:cubicBezTo>
                    <a:pt x="12032" y="13053"/>
                    <a:pt x="11353" y="13270"/>
                    <a:pt x="10668" y="13461"/>
                  </a:cubicBezTo>
                  <a:lnTo>
                    <a:pt x="10668" y="13450"/>
                  </a:lnTo>
                  <a:cubicBezTo>
                    <a:pt x="10486" y="13558"/>
                    <a:pt x="10269" y="13569"/>
                    <a:pt x="10072" y="13623"/>
                  </a:cubicBezTo>
                  <a:lnTo>
                    <a:pt x="10081" y="13612"/>
                  </a:lnTo>
                  <a:lnTo>
                    <a:pt x="10081" y="13612"/>
                  </a:lnTo>
                  <a:cubicBezTo>
                    <a:pt x="9539" y="13812"/>
                    <a:pt x="8968" y="13929"/>
                    <a:pt x="8400" y="14046"/>
                  </a:cubicBezTo>
                  <a:lnTo>
                    <a:pt x="8400" y="14037"/>
                  </a:lnTo>
                  <a:cubicBezTo>
                    <a:pt x="8210" y="14111"/>
                    <a:pt x="8012" y="14146"/>
                    <a:pt x="7813" y="14191"/>
                  </a:cubicBezTo>
                  <a:cubicBezTo>
                    <a:pt x="6495" y="14490"/>
                    <a:pt x="5157" y="14653"/>
                    <a:pt x="3820" y="14850"/>
                  </a:cubicBezTo>
                  <a:cubicBezTo>
                    <a:pt x="2790" y="14887"/>
                    <a:pt x="1769" y="15022"/>
                    <a:pt x="739" y="15050"/>
                  </a:cubicBezTo>
                  <a:cubicBezTo>
                    <a:pt x="722" y="15050"/>
                    <a:pt x="705" y="15051"/>
                    <a:pt x="688" y="15051"/>
                  </a:cubicBezTo>
                  <a:cubicBezTo>
                    <a:pt x="597" y="15051"/>
                    <a:pt x="504" y="15043"/>
                    <a:pt x="411" y="15043"/>
                  </a:cubicBezTo>
                  <a:cubicBezTo>
                    <a:pt x="270" y="15043"/>
                    <a:pt x="131" y="15060"/>
                    <a:pt x="0" y="15141"/>
                  </a:cubicBezTo>
                  <a:cubicBezTo>
                    <a:pt x="58" y="15291"/>
                    <a:pt x="149" y="15325"/>
                    <a:pt x="249" y="15325"/>
                  </a:cubicBezTo>
                  <a:cubicBezTo>
                    <a:pt x="336" y="15325"/>
                    <a:pt x="430" y="15300"/>
                    <a:pt x="516" y="15300"/>
                  </a:cubicBezTo>
                  <a:cubicBezTo>
                    <a:pt x="547" y="15300"/>
                    <a:pt x="577" y="15303"/>
                    <a:pt x="605" y="15312"/>
                  </a:cubicBezTo>
                  <a:cubicBezTo>
                    <a:pt x="1372" y="15267"/>
                    <a:pt x="2140" y="15249"/>
                    <a:pt x="2907" y="15184"/>
                  </a:cubicBezTo>
                  <a:cubicBezTo>
                    <a:pt x="4678" y="15004"/>
                    <a:pt x="6430" y="14742"/>
                    <a:pt x="8164" y="14399"/>
                  </a:cubicBezTo>
                  <a:lnTo>
                    <a:pt x="8164" y="14399"/>
                  </a:lnTo>
                  <a:lnTo>
                    <a:pt x="8155" y="14408"/>
                  </a:lnTo>
                  <a:cubicBezTo>
                    <a:pt x="8635" y="14274"/>
                    <a:pt x="9114" y="14146"/>
                    <a:pt x="9593" y="14066"/>
                  </a:cubicBezTo>
                  <a:lnTo>
                    <a:pt x="9584" y="14066"/>
                  </a:lnTo>
                  <a:cubicBezTo>
                    <a:pt x="10351" y="13849"/>
                    <a:pt x="11110" y="13595"/>
                    <a:pt x="11878" y="13387"/>
                  </a:cubicBezTo>
                  <a:cubicBezTo>
                    <a:pt x="11894" y="13389"/>
                    <a:pt x="11911" y="13391"/>
                    <a:pt x="11927" y="13391"/>
                  </a:cubicBezTo>
                  <a:cubicBezTo>
                    <a:pt x="12039" y="13391"/>
                    <a:pt x="12135" y="13336"/>
                    <a:pt x="12240" y="13298"/>
                  </a:cubicBezTo>
                  <a:cubicBezTo>
                    <a:pt x="16150" y="11943"/>
                    <a:pt x="19790" y="10064"/>
                    <a:pt x="23159" y="7670"/>
                  </a:cubicBezTo>
                  <a:cubicBezTo>
                    <a:pt x="25897" y="5719"/>
                    <a:pt x="28370" y="3478"/>
                    <a:pt x="30512" y="887"/>
                  </a:cubicBezTo>
                  <a:cubicBezTo>
                    <a:pt x="30729" y="625"/>
                    <a:pt x="30926" y="371"/>
                    <a:pt x="30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1866325" y="2246375"/>
              <a:ext cx="937625" cy="278725"/>
            </a:xfrm>
            <a:custGeom>
              <a:avLst/>
              <a:gdLst/>
              <a:ahLst/>
              <a:cxnLst/>
              <a:rect l="l" t="t" r="r" b="b"/>
              <a:pathLst>
                <a:path w="37505" h="11149" extrusionOk="0">
                  <a:moveTo>
                    <a:pt x="12946" y="204"/>
                  </a:moveTo>
                  <a:cubicBezTo>
                    <a:pt x="11724" y="243"/>
                    <a:pt x="10503" y="329"/>
                    <a:pt x="9286" y="492"/>
                  </a:cubicBezTo>
                  <a:cubicBezTo>
                    <a:pt x="9217" y="501"/>
                    <a:pt x="9148" y="510"/>
                    <a:pt x="9079" y="520"/>
                  </a:cubicBezTo>
                  <a:lnTo>
                    <a:pt x="9079" y="520"/>
                  </a:lnTo>
                  <a:cubicBezTo>
                    <a:pt x="10361" y="332"/>
                    <a:pt x="11650" y="238"/>
                    <a:pt x="12946" y="204"/>
                  </a:cubicBezTo>
                  <a:close/>
                  <a:moveTo>
                    <a:pt x="8158" y="671"/>
                  </a:moveTo>
                  <a:lnTo>
                    <a:pt x="8158" y="671"/>
                  </a:lnTo>
                  <a:cubicBezTo>
                    <a:pt x="8054" y="693"/>
                    <a:pt x="7952" y="718"/>
                    <a:pt x="7850" y="746"/>
                  </a:cubicBezTo>
                  <a:cubicBezTo>
                    <a:pt x="7877" y="674"/>
                    <a:pt x="7976" y="709"/>
                    <a:pt x="8048" y="691"/>
                  </a:cubicBezTo>
                  <a:cubicBezTo>
                    <a:pt x="8084" y="685"/>
                    <a:pt x="8121" y="678"/>
                    <a:pt x="8158" y="671"/>
                  </a:cubicBezTo>
                  <a:close/>
                  <a:moveTo>
                    <a:pt x="27009" y="717"/>
                  </a:moveTo>
                  <a:cubicBezTo>
                    <a:pt x="27744" y="750"/>
                    <a:pt x="28479" y="780"/>
                    <a:pt x="29210" y="822"/>
                  </a:cubicBezTo>
                  <a:lnTo>
                    <a:pt x="29210" y="822"/>
                  </a:lnTo>
                  <a:cubicBezTo>
                    <a:pt x="28477" y="799"/>
                    <a:pt x="27743" y="766"/>
                    <a:pt x="27009" y="717"/>
                  </a:cubicBezTo>
                  <a:close/>
                  <a:moveTo>
                    <a:pt x="33249" y="863"/>
                  </a:moveTo>
                  <a:cubicBezTo>
                    <a:pt x="33159" y="863"/>
                    <a:pt x="33069" y="863"/>
                    <a:pt x="32980" y="864"/>
                  </a:cubicBezTo>
                  <a:lnTo>
                    <a:pt x="32980" y="864"/>
                  </a:lnTo>
                  <a:cubicBezTo>
                    <a:pt x="33069" y="863"/>
                    <a:pt x="33159" y="863"/>
                    <a:pt x="33249" y="863"/>
                  </a:cubicBezTo>
                  <a:close/>
                  <a:moveTo>
                    <a:pt x="14705" y="1"/>
                  </a:moveTo>
                  <a:cubicBezTo>
                    <a:pt x="12600" y="1"/>
                    <a:pt x="10498" y="96"/>
                    <a:pt x="8410" y="449"/>
                  </a:cubicBezTo>
                  <a:cubicBezTo>
                    <a:pt x="6721" y="728"/>
                    <a:pt x="5087" y="1188"/>
                    <a:pt x="3578" y="2029"/>
                  </a:cubicBezTo>
                  <a:cubicBezTo>
                    <a:pt x="2990" y="2345"/>
                    <a:pt x="2411" y="2688"/>
                    <a:pt x="1943" y="3184"/>
                  </a:cubicBezTo>
                  <a:cubicBezTo>
                    <a:pt x="1716" y="3419"/>
                    <a:pt x="1473" y="3635"/>
                    <a:pt x="1265" y="3880"/>
                  </a:cubicBezTo>
                  <a:lnTo>
                    <a:pt x="1265" y="3872"/>
                  </a:lnTo>
                  <a:cubicBezTo>
                    <a:pt x="1193" y="4052"/>
                    <a:pt x="1048" y="4169"/>
                    <a:pt x="903" y="4297"/>
                  </a:cubicBezTo>
                  <a:cubicBezTo>
                    <a:pt x="777" y="4513"/>
                    <a:pt x="642" y="4739"/>
                    <a:pt x="515" y="4956"/>
                  </a:cubicBezTo>
                  <a:cubicBezTo>
                    <a:pt x="335" y="5489"/>
                    <a:pt x="90" y="6003"/>
                    <a:pt x="64" y="6590"/>
                  </a:cubicBezTo>
                  <a:cubicBezTo>
                    <a:pt x="18" y="7466"/>
                    <a:pt x="252" y="8270"/>
                    <a:pt x="677" y="9020"/>
                  </a:cubicBezTo>
                  <a:cubicBezTo>
                    <a:pt x="922" y="9417"/>
                    <a:pt x="1265" y="9742"/>
                    <a:pt x="1518" y="10130"/>
                  </a:cubicBezTo>
                  <a:lnTo>
                    <a:pt x="2086" y="10700"/>
                  </a:lnTo>
                  <a:cubicBezTo>
                    <a:pt x="2303" y="10763"/>
                    <a:pt x="2403" y="10963"/>
                    <a:pt x="2574" y="11088"/>
                  </a:cubicBezTo>
                  <a:cubicBezTo>
                    <a:pt x="2612" y="11114"/>
                    <a:pt x="2654" y="11148"/>
                    <a:pt x="2698" y="11148"/>
                  </a:cubicBezTo>
                  <a:cubicBezTo>
                    <a:pt x="2717" y="11148"/>
                    <a:pt x="2736" y="11142"/>
                    <a:pt x="2756" y="11125"/>
                  </a:cubicBezTo>
                  <a:cubicBezTo>
                    <a:pt x="2854" y="11043"/>
                    <a:pt x="2773" y="10971"/>
                    <a:pt x="2719" y="10917"/>
                  </a:cubicBezTo>
                  <a:cubicBezTo>
                    <a:pt x="2557" y="10746"/>
                    <a:pt x="2394" y="10572"/>
                    <a:pt x="2203" y="10429"/>
                  </a:cubicBezTo>
                  <a:cubicBezTo>
                    <a:pt x="2032" y="10267"/>
                    <a:pt x="1869" y="10104"/>
                    <a:pt x="1707" y="9933"/>
                  </a:cubicBezTo>
                  <a:cubicBezTo>
                    <a:pt x="1581" y="9751"/>
                    <a:pt x="1390" y="9625"/>
                    <a:pt x="1282" y="9426"/>
                  </a:cubicBezTo>
                  <a:cubicBezTo>
                    <a:pt x="1202" y="9317"/>
                    <a:pt x="1119" y="9209"/>
                    <a:pt x="1039" y="9092"/>
                  </a:cubicBezTo>
                  <a:cubicBezTo>
                    <a:pt x="885" y="8920"/>
                    <a:pt x="814" y="8695"/>
                    <a:pt x="705" y="8496"/>
                  </a:cubicBezTo>
                  <a:cubicBezTo>
                    <a:pt x="1" y="7024"/>
                    <a:pt x="218" y="5660"/>
                    <a:pt x="1210" y="4394"/>
                  </a:cubicBezTo>
                  <a:lnTo>
                    <a:pt x="1210" y="4394"/>
                  </a:lnTo>
                  <a:lnTo>
                    <a:pt x="1202" y="4405"/>
                  </a:lnTo>
                  <a:cubicBezTo>
                    <a:pt x="1273" y="4223"/>
                    <a:pt x="1436" y="4123"/>
                    <a:pt x="1536" y="3971"/>
                  </a:cubicBezTo>
                  <a:lnTo>
                    <a:pt x="2032" y="3473"/>
                  </a:lnTo>
                  <a:cubicBezTo>
                    <a:pt x="2231" y="3356"/>
                    <a:pt x="2340" y="3130"/>
                    <a:pt x="2565" y="3059"/>
                  </a:cubicBezTo>
                  <a:cubicBezTo>
                    <a:pt x="2602" y="3039"/>
                    <a:pt x="2648" y="3031"/>
                    <a:pt x="2674" y="3004"/>
                  </a:cubicBezTo>
                  <a:cubicBezTo>
                    <a:pt x="4057" y="2001"/>
                    <a:pt x="5618" y="1413"/>
                    <a:pt x="7272" y="1034"/>
                  </a:cubicBezTo>
                  <a:cubicBezTo>
                    <a:pt x="8906" y="665"/>
                    <a:pt x="10569" y="503"/>
                    <a:pt x="12249" y="420"/>
                  </a:cubicBezTo>
                  <a:cubicBezTo>
                    <a:pt x="13108" y="374"/>
                    <a:pt x="13967" y="356"/>
                    <a:pt x="14826" y="356"/>
                  </a:cubicBezTo>
                  <a:cubicBezTo>
                    <a:pt x="16315" y="356"/>
                    <a:pt x="17804" y="411"/>
                    <a:pt x="19294" y="475"/>
                  </a:cubicBezTo>
                  <a:cubicBezTo>
                    <a:pt x="21118" y="557"/>
                    <a:pt x="22943" y="683"/>
                    <a:pt x="24777" y="791"/>
                  </a:cubicBezTo>
                  <a:cubicBezTo>
                    <a:pt x="26069" y="863"/>
                    <a:pt x="27370" y="917"/>
                    <a:pt x="28670" y="980"/>
                  </a:cubicBezTo>
                  <a:cubicBezTo>
                    <a:pt x="29655" y="1022"/>
                    <a:pt x="30640" y="1043"/>
                    <a:pt x="31624" y="1043"/>
                  </a:cubicBezTo>
                  <a:cubicBezTo>
                    <a:pt x="32959" y="1043"/>
                    <a:pt x="34293" y="1004"/>
                    <a:pt x="35625" y="926"/>
                  </a:cubicBezTo>
                  <a:cubicBezTo>
                    <a:pt x="36050" y="900"/>
                    <a:pt x="36492" y="926"/>
                    <a:pt x="36908" y="791"/>
                  </a:cubicBezTo>
                  <a:cubicBezTo>
                    <a:pt x="36850" y="750"/>
                    <a:pt x="36791" y="735"/>
                    <a:pt x="36733" y="735"/>
                  </a:cubicBezTo>
                  <a:cubicBezTo>
                    <a:pt x="36673" y="735"/>
                    <a:pt x="36614" y="751"/>
                    <a:pt x="36555" y="774"/>
                  </a:cubicBezTo>
                  <a:cubicBezTo>
                    <a:pt x="35901" y="781"/>
                    <a:pt x="35246" y="876"/>
                    <a:pt x="34591" y="876"/>
                  </a:cubicBezTo>
                  <a:cubicBezTo>
                    <a:pt x="34460" y="876"/>
                    <a:pt x="34329" y="872"/>
                    <a:pt x="34198" y="863"/>
                  </a:cubicBezTo>
                  <a:cubicBezTo>
                    <a:pt x="34093" y="902"/>
                    <a:pt x="33987" y="915"/>
                    <a:pt x="33882" y="915"/>
                  </a:cubicBezTo>
                  <a:cubicBezTo>
                    <a:pt x="33671" y="915"/>
                    <a:pt x="33460" y="863"/>
                    <a:pt x="33249" y="863"/>
                  </a:cubicBezTo>
                  <a:cubicBezTo>
                    <a:pt x="33270" y="863"/>
                    <a:pt x="33291" y="863"/>
                    <a:pt x="33312" y="863"/>
                  </a:cubicBezTo>
                  <a:cubicBezTo>
                    <a:pt x="33420" y="863"/>
                    <a:pt x="33527" y="857"/>
                    <a:pt x="33611" y="782"/>
                  </a:cubicBezTo>
                  <a:cubicBezTo>
                    <a:pt x="33629" y="783"/>
                    <a:pt x="33648" y="783"/>
                    <a:pt x="33666" y="783"/>
                  </a:cubicBezTo>
                  <a:cubicBezTo>
                    <a:pt x="34214" y="783"/>
                    <a:pt x="34758" y="680"/>
                    <a:pt x="35311" y="680"/>
                  </a:cubicBezTo>
                  <a:cubicBezTo>
                    <a:pt x="35412" y="680"/>
                    <a:pt x="35514" y="683"/>
                    <a:pt x="35616" y="691"/>
                  </a:cubicBezTo>
                  <a:cubicBezTo>
                    <a:pt x="35625" y="694"/>
                    <a:pt x="35634" y="695"/>
                    <a:pt x="35643" y="695"/>
                  </a:cubicBezTo>
                  <a:cubicBezTo>
                    <a:pt x="35661" y="695"/>
                    <a:pt x="35679" y="691"/>
                    <a:pt x="35696" y="691"/>
                  </a:cubicBezTo>
                  <a:cubicBezTo>
                    <a:pt x="36284" y="583"/>
                    <a:pt x="36880" y="546"/>
                    <a:pt x="37476" y="529"/>
                  </a:cubicBezTo>
                  <a:cubicBezTo>
                    <a:pt x="37485" y="529"/>
                    <a:pt x="37485" y="520"/>
                    <a:pt x="37496" y="492"/>
                  </a:cubicBezTo>
                  <a:cubicBezTo>
                    <a:pt x="37504" y="466"/>
                    <a:pt x="37496" y="449"/>
                    <a:pt x="37467" y="429"/>
                  </a:cubicBezTo>
                  <a:cubicBezTo>
                    <a:pt x="36854" y="466"/>
                    <a:pt x="36238" y="503"/>
                    <a:pt x="35633" y="546"/>
                  </a:cubicBezTo>
                  <a:cubicBezTo>
                    <a:pt x="34303" y="646"/>
                    <a:pt x="32975" y="695"/>
                    <a:pt x="31645" y="695"/>
                  </a:cubicBezTo>
                  <a:cubicBezTo>
                    <a:pt x="31045" y="695"/>
                    <a:pt x="30445" y="685"/>
                    <a:pt x="29843" y="665"/>
                  </a:cubicBezTo>
                  <a:cubicBezTo>
                    <a:pt x="27387" y="583"/>
                    <a:pt x="24931" y="449"/>
                    <a:pt x="22472" y="286"/>
                  </a:cubicBezTo>
                  <a:cubicBezTo>
                    <a:pt x="20912" y="186"/>
                    <a:pt x="19349" y="95"/>
                    <a:pt x="17786" y="50"/>
                  </a:cubicBezTo>
                  <a:cubicBezTo>
                    <a:pt x="16759" y="23"/>
                    <a:pt x="15732" y="1"/>
                    <a:pt x="147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750550" y="2710375"/>
              <a:ext cx="751550" cy="205425"/>
            </a:xfrm>
            <a:custGeom>
              <a:avLst/>
              <a:gdLst/>
              <a:ahLst/>
              <a:cxnLst/>
              <a:rect l="l" t="t" r="r" b="b"/>
              <a:pathLst>
                <a:path w="30062" h="8217" extrusionOk="0">
                  <a:moveTo>
                    <a:pt x="19049" y="178"/>
                  </a:moveTo>
                  <a:cubicBezTo>
                    <a:pt x="21148" y="178"/>
                    <a:pt x="23244" y="319"/>
                    <a:pt x="25329" y="558"/>
                  </a:cubicBezTo>
                  <a:cubicBezTo>
                    <a:pt x="25404" y="573"/>
                    <a:pt x="25480" y="586"/>
                    <a:pt x="25555" y="598"/>
                  </a:cubicBezTo>
                  <a:lnTo>
                    <a:pt x="25555" y="598"/>
                  </a:lnTo>
                  <a:cubicBezTo>
                    <a:pt x="25389" y="576"/>
                    <a:pt x="25224" y="554"/>
                    <a:pt x="25058" y="532"/>
                  </a:cubicBezTo>
                  <a:cubicBezTo>
                    <a:pt x="25013" y="532"/>
                    <a:pt x="24967" y="532"/>
                    <a:pt x="24931" y="521"/>
                  </a:cubicBezTo>
                  <a:cubicBezTo>
                    <a:pt x="22984" y="303"/>
                    <a:pt x="21037" y="188"/>
                    <a:pt x="19081" y="188"/>
                  </a:cubicBezTo>
                  <a:cubicBezTo>
                    <a:pt x="18451" y="188"/>
                    <a:pt x="17821" y="200"/>
                    <a:pt x="17189" y="224"/>
                  </a:cubicBezTo>
                  <a:cubicBezTo>
                    <a:pt x="15222" y="307"/>
                    <a:pt x="13277" y="522"/>
                    <a:pt x="11395" y="925"/>
                  </a:cubicBezTo>
                  <a:lnTo>
                    <a:pt x="11395" y="925"/>
                  </a:lnTo>
                  <a:cubicBezTo>
                    <a:pt x="13489" y="453"/>
                    <a:pt x="15612" y="256"/>
                    <a:pt x="17759" y="196"/>
                  </a:cubicBezTo>
                  <a:cubicBezTo>
                    <a:pt x="18189" y="184"/>
                    <a:pt x="18619" y="178"/>
                    <a:pt x="19049" y="178"/>
                  </a:cubicBezTo>
                  <a:close/>
                  <a:moveTo>
                    <a:pt x="10825" y="1054"/>
                  </a:moveTo>
                  <a:cubicBezTo>
                    <a:pt x="10824" y="1054"/>
                    <a:pt x="10823" y="1054"/>
                    <a:pt x="10822" y="1054"/>
                  </a:cubicBezTo>
                  <a:cubicBezTo>
                    <a:pt x="10815" y="1054"/>
                    <a:pt x="10817" y="1054"/>
                    <a:pt x="10825" y="1054"/>
                  </a:cubicBezTo>
                  <a:close/>
                  <a:moveTo>
                    <a:pt x="19017" y="1"/>
                  </a:moveTo>
                  <a:cubicBezTo>
                    <a:pt x="16693" y="1"/>
                    <a:pt x="14377" y="168"/>
                    <a:pt x="12078" y="612"/>
                  </a:cubicBezTo>
                  <a:cubicBezTo>
                    <a:pt x="9721" y="1063"/>
                    <a:pt x="7445" y="1759"/>
                    <a:pt x="5331" y="2925"/>
                  </a:cubicBezTo>
                  <a:cubicBezTo>
                    <a:pt x="4345" y="3476"/>
                    <a:pt x="3389" y="4081"/>
                    <a:pt x="2567" y="4876"/>
                  </a:cubicBezTo>
                  <a:cubicBezTo>
                    <a:pt x="2106" y="5318"/>
                    <a:pt x="1646" y="5761"/>
                    <a:pt x="1221" y="6231"/>
                  </a:cubicBezTo>
                  <a:cubicBezTo>
                    <a:pt x="1130" y="6439"/>
                    <a:pt x="931" y="6556"/>
                    <a:pt x="805" y="6736"/>
                  </a:cubicBezTo>
                  <a:cubicBezTo>
                    <a:pt x="670" y="6936"/>
                    <a:pt x="551" y="7144"/>
                    <a:pt x="380" y="7324"/>
                  </a:cubicBezTo>
                  <a:cubicBezTo>
                    <a:pt x="380" y="7666"/>
                    <a:pt x="9" y="7857"/>
                    <a:pt x="1" y="8217"/>
                  </a:cubicBezTo>
                  <a:cubicBezTo>
                    <a:pt x="217" y="8108"/>
                    <a:pt x="172" y="7811"/>
                    <a:pt x="399" y="7749"/>
                  </a:cubicBezTo>
                  <a:cubicBezTo>
                    <a:pt x="597" y="7469"/>
                    <a:pt x="787" y="7187"/>
                    <a:pt x="976" y="6907"/>
                  </a:cubicBezTo>
                  <a:cubicBezTo>
                    <a:pt x="1076" y="6754"/>
                    <a:pt x="1221" y="6636"/>
                    <a:pt x="1321" y="6493"/>
                  </a:cubicBezTo>
                  <a:cubicBezTo>
                    <a:pt x="1347" y="6457"/>
                    <a:pt x="1375" y="6428"/>
                    <a:pt x="1401" y="6402"/>
                  </a:cubicBezTo>
                  <a:cubicBezTo>
                    <a:pt x="1817" y="5923"/>
                    <a:pt x="2251" y="5453"/>
                    <a:pt x="2756" y="5065"/>
                  </a:cubicBezTo>
                  <a:cubicBezTo>
                    <a:pt x="2847" y="5002"/>
                    <a:pt x="2947" y="4948"/>
                    <a:pt x="3036" y="4876"/>
                  </a:cubicBezTo>
                  <a:cubicBezTo>
                    <a:pt x="4319" y="3827"/>
                    <a:pt x="5728" y="2997"/>
                    <a:pt x="7263" y="2364"/>
                  </a:cubicBezTo>
                  <a:cubicBezTo>
                    <a:pt x="10551" y="1009"/>
                    <a:pt x="14003" y="495"/>
                    <a:pt x="17525" y="369"/>
                  </a:cubicBezTo>
                  <a:cubicBezTo>
                    <a:pt x="18041" y="352"/>
                    <a:pt x="18557" y="343"/>
                    <a:pt x="19073" y="343"/>
                  </a:cubicBezTo>
                  <a:cubicBezTo>
                    <a:pt x="20706" y="343"/>
                    <a:pt x="22338" y="430"/>
                    <a:pt x="23964" y="595"/>
                  </a:cubicBezTo>
                  <a:cubicBezTo>
                    <a:pt x="25102" y="712"/>
                    <a:pt x="26240" y="846"/>
                    <a:pt x="27369" y="1000"/>
                  </a:cubicBezTo>
                  <a:cubicBezTo>
                    <a:pt x="28093" y="1100"/>
                    <a:pt x="28807" y="1262"/>
                    <a:pt x="29529" y="1299"/>
                  </a:cubicBezTo>
                  <a:cubicBezTo>
                    <a:pt x="29557" y="1254"/>
                    <a:pt x="29557" y="1208"/>
                    <a:pt x="29511" y="1171"/>
                  </a:cubicBezTo>
                  <a:cubicBezTo>
                    <a:pt x="28308" y="960"/>
                    <a:pt x="27100" y="801"/>
                    <a:pt x="25896" y="642"/>
                  </a:cubicBezTo>
                  <a:lnTo>
                    <a:pt x="25896" y="642"/>
                  </a:lnTo>
                  <a:cubicBezTo>
                    <a:pt x="26023" y="657"/>
                    <a:pt x="26150" y="670"/>
                    <a:pt x="26277" y="684"/>
                  </a:cubicBezTo>
                  <a:cubicBezTo>
                    <a:pt x="27478" y="829"/>
                    <a:pt x="28670" y="1037"/>
                    <a:pt x="29871" y="1217"/>
                  </a:cubicBezTo>
                  <a:cubicBezTo>
                    <a:pt x="29945" y="1200"/>
                    <a:pt x="30016" y="1171"/>
                    <a:pt x="30062" y="1100"/>
                  </a:cubicBezTo>
                  <a:cubicBezTo>
                    <a:pt x="30025" y="1083"/>
                    <a:pt x="29990" y="1054"/>
                    <a:pt x="29953" y="1046"/>
                  </a:cubicBezTo>
                  <a:cubicBezTo>
                    <a:pt x="27027" y="567"/>
                    <a:pt x="24100" y="161"/>
                    <a:pt x="21137" y="44"/>
                  </a:cubicBezTo>
                  <a:cubicBezTo>
                    <a:pt x="20430" y="16"/>
                    <a:pt x="19723" y="1"/>
                    <a:pt x="190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1918475" y="2507100"/>
              <a:ext cx="268275" cy="292925"/>
            </a:xfrm>
            <a:custGeom>
              <a:avLst/>
              <a:gdLst/>
              <a:ahLst/>
              <a:cxnLst/>
              <a:rect l="l" t="t" r="r" b="b"/>
              <a:pathLst>
                <a:path w="10731" h="11717" extrusionOk="0">
                  <a:moveTo>
                    <a:pt x="117" y="0"/>
                  </a:moveTo>
                  <a:lnTo>
                    <a:pt x="117" y="0"/>
                  </a:lnTo>
                  <a:cubicBezTo>
                    <a:pt x="245" y="252"/>
                    <a:pt x="525" y="380"/>
                    <a:pt x="670" y="668"/>
                  </a:cubicBezTo>
                  <a:cubicBezTo>
                    <a:pt x="385" y="616"/>
                    <a:pt x="314" y="269"/>
                    <a:pt x="41" y="269"/>
                  </a:cubicBezTo>
                  <a:cubicBezTo>
                    <a:pt x="28" y="269"/>
                    <a:pt x="14" y="270"/>
                    <a:pt x="0" y="271"/>
                  </a:cubicBezTo>
                  <a:cubicBezTo>
                    <a:pt x="308" y="622"/>
                    <a:pt x="679" y="893"/>
                    <a:pt x="1039" y="1173"/>
                  </a:cubicBezTo>
                  <a:cubicBezTo>
                    <a:pt x="2168" y="2051"/>
                    <a:pt x="3360" y="2836"/>
                    <a:pt x="4544" y="3631"/>
                  </a:cubicBezTo>
                  <a:cubicBezTo>
                    <a:pt x="5745" y="4436"/>
                    <a:pt x="6883" y="5311"/>
                    <a:pt x="7987" y="6233"/>
                  </a:cubicBezTo>
                  <a:cubicBezTo>
                    <a:pt x="8392" y="6504"/>
                    <a:pt x="8726" y="6855"/>
                    <a:pt x="9005" y="7243"/>
                  </a:cubicBezTo>
                  <a:lnTo>
                    <a:pt x="9005" y="7234"/>
                  </a:lnTo>
                  <a:cubicBezTo>
                    <a:pt x="9142" y="7416"/>
                    <a:pt x="9341" y="7533"/>
                    <a:pt x="9422" y="7750"/>
                  </a:cubicBezTo>
                  <a:lnTo>
                    <a:pt x="9422" y="7742"/>
                  </a:lnTo>
                  <a:cubicBezTo>
                    <a:pt x="9693" y="8013"/>
                    <a:pt x="9855" y="8338"/>
                    <a:pt x="10018" y="8672"/>
                  </a:cubicBezTo>
                  <a:lnTo>
                    <a:pt x="10009" y="8663"/>
                  </a:lnTo>
                  <a:lnTo>
                    <a:pt x="10009" y="8663"/>
                  </a:lnTo>
                  <a:cubicBezTo>
                    <a:pt x="10397" y="9376"/>
                    <a:pt x="10523" y="10089"/>
                    <a:pt x="10100" y="10831"/>
                  </a:cubicBezTo>
                  <a:cubicBezTo>
                    <a:pt x="9955" y="11082"/>
                    <a:pt x="9721" y="11245"/>
                    <a:pt x="9547" y="11453"/>
                  </a:cubicBezTo>
                  <a:cubicBezTo>
                    <a:pt x="9484" y="11524"/>
                    <a:pt x="9367" y="11589"/>
                    <a:pt x="9484" y="11687"/>
                  </a:cubicBezTo>
                  <a:cubicBezTo>
                    <a:pt x="9505" y="11708"/>
                    <a:pt x="9526" y="11716"/>
                    <a:pt x="9547" y="11716"/>
                  </a:cubicBezTo>
                  <a:cubicBezTo>
                    <a:pt x="9598" y="11716"/>
                    <a:pt x="9648" y="11663"/>
                    <a:pt x="9693" y="11624"/>
                  </a:cubicBezTo>
                  <a:cubicBezTo>
                    <a:pt x="10406" y="11019"/>
                    <a:pt x="10731" y="10278"/>
                    <a:pt x="10506" y="9331"/>
                  </a:cubicBezTo>
                  <a:cubicBezTo>
                    <a:pt x="10352" y="8652"/>
                    <a:pt x="9981" y="8110"/>
                    <a:pt x="9621" y="7551"/>
                  </a:cubicBezTo>
                  <a:lnTo>
                    <a:pt x="9621" y="7559"/>
                  </a:lnTo>
                  <a:cubicBezTo>
                    <a:pt x="9484" y="7388"/>
                    <a:pt x="9287" y="7262"/>
                    <a:pt x="9196" y="7046"/>
                  </a:cubicBezTo>
                  <a:lnTo>
                    <a:pt x="9196" y="7046"/>
                  </a:lnTo>
                  <a:lnTo>
                    <a:pt x="9205" y="7054"/>
                  </a:lnTo>
                  <a:cubicBezTo>
                    <a:pt x="8880" y="6692"/>
                    <a:pt x="8528" y="6367"/>
                    <a:pt x="8184" y="6025"/>
                  </a:cubicBezTo>
                  <a:cubicBezTo>
                    <a:pt x="8095" y="5925"/>
                    <a:pt x="7995" y="5817"/>
                    <a:pt x="7895" y="5726"/>
                  </a:cubicBezTo>
                  <a:cubicBezTo>
                    <a:pt x="6883" y="4824"/>
                    <a:pt x="5773" y="4045"/>
                    <a:pt x="4652" y="3278"/>
                  </a:cubicBezTo>
                  <a:cubicBezTo>
                    <a:pt x="3369" y="2411"/>
                    <a:pt x="2068" y="1563"/>
                    <a:pt x="859" y="596"/>
                  </a:cubicBezTo>
                  <a:cubicBezTo>
                    <a:pt x="616" y="397"/>
                    <a:pt x="425" y="117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1"/>
            <p:cNvSpPr/>
            <p:nvPr/>
          </p:nvSpPr>
          <p:spPr>
            <a:xfrm>
              <a:off x="1782550" y="2695850"/>
              <a:ext cx="405775" cy="135875"/>
            </a:xfrm>
            <a:custGeom>
              <a:avLst/>
              <a:gdLst/>
              <a:ahLst/>
              <a:cxnLst/>
              <a:rect l="l" t="t" r="r" b="b"/>
              <a:pathLst>
                <a:path w="16231" h="5435" extrusionOk="0">
                  <a:moveTo>
                    <a:pt x="15058" y="1"/>
                  </a:moveTo>
                  <a:lnTo>
                    <a:pt x="15058" y="1"/>
                  </a:lnTo>
                  <a:cubicBezTo>
                    <a:pt x="15104" y="309"/>
                    <a:pt x="15346" y="497"/>
                    <a:pt x="15483" y="751"/>
                  </a:cubicBezTo>
                  <a:cubicBezTo>
                    <a:pt x="15925" y="1618"/>
                    <a:pt x="16231" y="2494"/>
                    <a:pt x="15646" y="3424"/>
                  </a:cubicBezTo>
                  <a:cubicBezTo>
                    <a:pt x="15483" y="3695"/>
                    <a:pt x="15147" y="4003"/>
                    <a:pt x="14895" y="4048"/>
                  </a:cubicBezTo>
                  <a:cubicBezTo>
                    <a:pt x="15039" y="3877"/>
                    <a:pt x="15229" y="3749"/>
                    <a:pt x="15375" y="3586"/>
                  </a:cubicBezTo>
                  <a:cubicBezTo>
                    <a:pt x="15988" y="2901"/>
                    <a:pt x="16051" y="1915"/>
                    <a:pt x="15446" y="1113"/>
                  </a:cubicBezTo>
                  <a:lnTo>
                    <a:pt x="15446" y="1113"/>
                  </a:lnTo>
                  <a:cubicBezTo>
                    <a:pt x="15463" y="1193"/>
                    <a:pt x="15483" y="1275"/>
                    <a:pt x="15509" y="1356"/>
                  </a:cubicBezTo>
                  <a:cubicBezTo>
                    <a:pt x="16051" y="2611"/>
                    <a:pt x="15572" y="3506"/>
                    <a:pt x="14579" y="4128"/>
                  </a:cubicBezTo>
                  <a:cubicBezTo>
                    <a:pt x="14245" y="4328"/>
                    <a:pt x="13874" y="4445"/>
                    <a:pt x="13532" y="4625"/>
                  </a:cubicBezTo>
                  <a:cubicBezTo>
                    <a:pt x="12491" y="5032"/>
                    <a:pt x="11399" y="5123"/>
                    <a:pt x="10306" y="5167"/>
                  </a:cubicBezTo>
                  <a:cubicBezTo>
                    <a:pt x="10039" y="5181"/>
                    <a:pt x="9772" y="5187"/>
                    <a:pt x="9505" y="5187"/>
                  </a:cubicBezTo>
                  <a:cubicBezTo>
                    <a:pt x="8922" y="5187"/>
                    <a:pt x="8339" y="5157"/>
                    <a:pt x="7750" y="5113"/>
                  </a:cubicBezTo>
                  <a:cubicBezTo>
                    <a:pt x="6612" y="5032"/>
                    <a:pt x="5483" y="4878"/>
                    <a:pt x="4353" y="4716"/>
                  </a:cubicBezTo>
                  <a:cubicBezTo>
                    <a:pt x="2964" y="4516"/>
                    <a:pt x="1589" y="4219"/>
                    <a:pt x="200" y="3985"/>
                  </a:cubicBezTo>
                  <a:cubicBezTo>
                    <a:pt x="100" y="3985"/>
                    <a:pt x="0" y="3994"/>
                    <a:pt x="0" y="4137"/>
                  </a:cubicBezTo>
                  <a:cubicBezTo>
                    <a:pt x="362" y="4265"/>
                    <a:pt x="731" y="4336"/>
                    <a:pt x="1121" y="4354"/>
                  </a:cubicBezTo>
                  <a:cubicBezTo>
                    <a:pt x="2032" y="4562"/>
                    <a:pt x="2944" y="4707"/>
                    <a:pt x="3866" y="4861"/>
                  </a:cubicBezTo>
                  <a:cubicBezTo>
                    <a:pt x="5756" y="5178"/>
                    <a:pt x="7647" y="5434"/>
                    <a:pt x="9559" y="5434"/>
                  </a:cubicBezTo>
                  <a:cubicBezTo>
                    <a:pt x="9712" y="5434"/>
                    <a:pt x="9865" y="5432"/>
                    <a:pt x="10018" y="5429"/>
                  </a:cubicBezTo>
                  <a:cubicBezTo>
                    <a:pt x="11652" y="5384"/>
                    <a:pt x="13261" y="5178"/>
                    <a:pt x="14742" y="4391"/>
                  </a:cubicBezTo>
                  <a:cubicBezTo>
                    <a:pt x="15600" y="3931"/>
                    <a:pt x="16122" y="3244"/>
                    <a:pt x="16068" y="2223"/>
                  </a:cubicBezTo>
                  <a:cubicBezTo>
                    <a:pt x="16025" y="1356"/>
                    <a:pt x="15635" y="634"/>
                    <a:pt x="150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1"/>
            <p:cNvSpPr/>
            <p:nvPr/>
          </p:nvSpPr>
          <p:spPr>
            <a:xfrm>
              <a:off x="1497325" y="2737850"/>
              <a:ext cx="623525" cy="88875"/>
            </a:xfrm>
            <a:custGeom>
              <a:avLst/>
              <a:gdLst/>
              <a:ahLst/>
              <a:cxnLst/>
              <a:rect l="l" t="t" r="r" b="b"/>
              <a:pathLst>
                <a:path w="24941" h="3555" extrusionOk="0">
                  <a:moveTo>
                    <a:pt x="191" y="1"/>
                  </a:moveTo>
                  <a:cubicBezTo>
                    <a:pt x="128" y="10"/>
                    <a:pt x="65" y="18"/>
                    <a:pt x="0" y="18"/>
                  </a:cubicBezTo>
                  <a:cubicBezTo>
                    <a:pt x="91" y="289"/>
                    <a:pt x="345" y="218"/>
                    <a:pt x="525" y="246"/>
                  </a:cubicBezTo>
                  <a:cubicBezTo>
                    <a:pt x="3135" y="688"/>
                    <a:pt x="5727" y="1247"/>
                    <a:pt x="8320" y="1772"/>
                  </a:cubicBezTo>
                  <a:cubicBezTo>
                    <a:pt x="9404" y="1989"/>
                    <a:pt x="10471" y="2294"/>
                    <a:pt x="11589" y="2368"/>
                  </a:cubicBezTo>
                  <a:cubicBezTo>
                    <a:pt x="11619" y="2362"/>
                    <a:pt x="11648" y="2360"/>
                    <a:pt x="11678" y="2360"/>
                  </a:cubicBezTo>
                  <a:cubicBezTo>
                    <a:pt x="11828" y="2360"/>
                    <a:pt x="11972" y="2428"/>
                    <a:pt x="12123" y="2457"/>
                  </a:cubicBezTo>
                  <a:cubicBezTo>
                    <a:pt x="13477" y="2674"/>
                    <a:pt x="14832" y="2964"/>
                    <a:pt x="16205" y="3144"/>
                  </a:cubicBezTo>
                  <a:cubicBezTo>
                    <a:pt x="16983" y="3253"/>
                    <a:pt x="17759" y="3370"/>
                    <a:pt x="18546" y="3452"/>
                  </a:cubicBezTo>
                  <a:cubicBezTo>
                    <a:pt x="19336" y="3534"/>
                    <a:pt x="20134" y="3554"/>
                    <a:pt x="20933" y="3554"/>
                  </a:cubicBezTo>
                  <a:cubicBezTo>
                    <a:pt x="21109" y="3554"/>
                    <a:pt x="21285" y="3553"/>
                    <a:pt x="21462" y="3552"/>
                  </a:cubicBezTo>
                  <a:cubicBezTo>
                    <a:pt x="22437" y="3532"/>
                    <a:pt x="23395" y="3415"/>
                    <a:pt x="24345" y="3190"/>
                  </a:cubicBezTo>
                  <a:cubicBezTo>
                    <a:pt x="24542" y="3144"/>
                    <a:pt x="24796" y="3172"/>
                    <a:pt x="24941" y="2945"/>
                  </a:cubicBezTo>
                  <a:lnTo>
                    <a:pt x="24895" y="2945"/>
                  </a:lnTo>
                  <a:cubicBezTo>
                    <a:pt x="23588" y="3326"/>
                    <a:pt x="22259" y="3464"/>
                    <a:pt x="20923" y="3464"/>
                  </a:cubicBezTo>
                  <a:cubicBezTo>
                    <a:pt x="20171" y="3464"/>
                    <a:pt x="19417" y="3420"/>
                    <a:pt x="18663" y="3352"/>
                  </a:cubicBezTo>
                  <a:cubicBezTo>
                    <a:pt x="16621" y="3172"/>
                    <a:pt x="14598" y="2810"/>
                    <a:pt x="12593" y="2422"/>
                  </a:cubicBezTo>
                  <a:cubicBezTo>
                    <a:pt x="9224" y="1772"/>
                    <a:pt x="5873" y="1013"/>
                    <a:pt x="2504" y="380"/>
                  </a:cubicBezTo>
                  <a:cubicBezTo>
                    <a:pt x="1734" y="246"/>
                    <a:pt x="967" y="64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1"/>
            <p:cNvSpPr/>
            <p:nvPr/>
          </p:nvSpPr>
          <p:spPr>
            <a:xfrm>
              <a:off x="1808950" y="2803325"/>
              <a:ext cx="342150" cy="29625"/>
            </a:xfrm>
            <a:custGeom>
              <a:avLst/>
              <a:gdLst/>
              <a:ahLst/>
              <a:cxnLst/>
              <a:rect l="l" t="t" r="r" b="b"/>
              <a:pathLst>
                <a:path w="13686" h="1185" extrusionOk="0">
                  <a:moveTo>
                    <a:pt x="46" y="1"/>
                  </a:moveTo>
                  <a:cubicBezTo>
                    <a:pt x="0" y="29"/>
                    <a:pt x="0" y="66"/>
                    <a:pt x="37" y="100"/>
                  </a:cubicBezTo>
                  <a:cubicBezTo>
                    <a:pt x="91" y="155"/>
                    <a:pt x="163" y="155"/>
                    <a:pt x="236" y="174"/>
                  </a:cubicBezTo>
                  <a:cubicBezTo>
                    <a:pt x="1095" y="326"/>
                    <a:pt x="1962" y="488"/>
                    <a:pt x="2829" y="634"/>
                  </a:cubicBezTo>
                  <a:cubicBezTo>
                    <a:pt x="4700" y="940"/>
                    <a:pt x="6579" y="1185"/>
                    <a:pt x="8484" y="1185"/>
                  </a:cubicBezTo>
                  <a:cubicBezTo>
                    <a:pt x="8775" y="1185"/>
                    <a:pt x="9066" y="1179"/>
                    <a:pt x="9359" y="1167"/>
                  </a:cubicBezTo>
                  <a:cubicBezTo>
                    <a:pt x="10397" y="1121"/>
                    <a:pt x="11435" y="996"/>
                    <a:pt x="12439" y="670"/>
                  </a:cubicBezTo>
                  <a:cubicBezTo>
                    <a:pt x="12873" y="525"/>
                    <a:pt x="13324" y="399"/>
                    <a:pt x="13686" y="92"/>
                  </a:cubicBezTo>
                  <a:cubicBezTo>
                    <a:pt x="13672" y="90"/>
                    <a:pt x="13659" y="89"/>
                    <a:pt x="13647" y="89"/>
                  </a:cubicBezTo>
                  <a:cubicBezTo>
                    <a:pt x="13511" y="89"/>
                    <a:pt x="13404" y="169"/>
                    <a:pt x="13298" y="228"/>
                  </a:cubicBezTo>
                  <a:cubicBezTo>
                    <a:pt x="12899" y="425"/>
                    <a:pt x="12476" y="553"/>
                    <a:pt x="12042" y="670"/>
                  </a:cubicBezTo>
                  <a:cubicBezTo>
                    <a:pt x="10885" y="996"/>
                    <a:pt x="9692" y="1041"/>
                    <a:pt x="8509" y="1095"/>
                  </a:cubicBezTo>
                  <a:cubicBezTo>
                    <a:pt x="8462" y="1098"/>
                    <a:pt x="8414" y="1099"/>
                    <a:pt x="8367" y="1099"/>
                  </a:cubicBezTo>
                  <a:cubicBezTo>
                    <a:pt x="7931" y="1099"/>
                    <a:pt x="7500" y="1010"/>
                    <a:pt x="7069" y="1010"/>
                  </a:cubicBezTo>
                  <a:cubicBezTo>
                    <a:pt x="7022" y="1010"/>
                    <a:pt x="6975" y="1011"/>
                    <a:pt x="6928" y="1013"/>
                  </a:cubicBezTo>
                  <a:cubicBezTo>
                    <a:pt x="6877" y="1016"/>
                    <a:pt x="6825" y="1018"/>
                    <a:pt x="6773" y="1018"/>
                  </a:cubicBezTo>
                  <a:cubicBezTo>
                    <a:pt x="6366" y="1018"/>
                    <a:pt x="5964" y="929"/>
                    <a:pt x="5556" y="896"/>
                  </a:cubicBezTo>
                  <a:cubicBezTo>
                    <a:pt x="5285" y="879"/>
                    <a:pt x="5006" y="868"/>
                    <a:pt x="4735" y="824"/>
                  </a:cubicBezTo>
                  <a:cubicBezTo>
                    <a:pt x="4065" y="716"/>
                    <a:pt x="3397" y="616"/>
                    <a:pt x="2729" y="508"/>
                  </a:cubicBezTo>
                  <a:cubicBezTo>
                    <a:pt x="1834" y="354"/>
                    <a:pt x="932" y="200"/>
                    <a:pt x="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1488750" y="2740350"/>
              <a:ext cx="321350" cy="65500"/>
            </a:xfrm>
            <a:custGeom>
              <a:avLst/>
              <a:gdLst/>
              <a:ahLst/>
              <a:cxnLst/>
              <a:rect l="l" t="t" r="r" b="b"/>
              <a:pathLst>
                <a:path w="12854" h="2620" extrusionOk="0">
                  <a:moveTo>
                    <a:pt x="1" y="1"/>
                  </a:moveTo>
                  <a:lnTo>
                    <a:pt x="1" y="100"/>
                  </a:lnTo>
                  <a:cubicBezTo>
                    <a:pt x="37" y="118"/>
                    <a:pt x="72" y="146"/>
                    <a:pt x="109" y="155"/>
                  </a:cubicBezTo>
                  <a:cubicBezTo>
                    <a:pt x="3424" y="677"/>
                    <a:pt x="6695" y="1401"/>
                    <a:pt x="9973" y="2077"/>
                  </a:cubicBezTo>
                  <a:cubicBezTo>
                    <a:pt x="10931" y="2277"/>
                    <a:pt x="11878" y="2511"/>
                    <a:pt x="12845" y="2619"/>
                  </a:cubicBezTo>
                  <a:cubicBezTo>
                    <a:pt x="12845" y="2585"/>
                    <a:pt x="12854" y="2556"/>
                    <a:pt x="12854" y="2520"/>
                  </a:cubicBezTo>
                  <a:lnTo>
                    <a:pt x="12854" y="2520"/>
                  </a:lnTo>
                  <a:cubicBezTo>
                    <a:pt x="12831" y="2521"/>
                    <a:pt x="12809" y="2521"/>
                    <a:pt x="12787" y="2521"/>
                  </a:cubicBezTo>
                  <a:cubicBezTo>
                    <a:pt x="12434" y="2521"/>
                    <a:pt x="12110" y="2383"/>
                    <a:pt x="11761" y="2348"/>
                  </a:cubicBezTo>
                  <a:cubicBezTo>
                    <a:pt x="11670" y="2259"/>
                    <a:pt x="11553" y="2223"/>
                    <a:pt x="11427" y="2194"/>
                  </a:cubicBezTo>
                  <a:cubicBezTo>
                    <a:pt x="10848" y="2086"/>
                    <a:pt x="10280" y="1969"/>
                    <a:pt x="9710" y="1852"/>
                  </a:cubicBezTo>
                  <a:cubicBezTo>
                    <a:pt x="7183" y="1327"/>
                    <a:pt x="4670" y="777"/>
                    <a:pt x="2132" y="326"/>
                  </a:cubicBezTo>
                  <a:cubicBezTo>
                    <a:pt x="1427" y="200"/>
                    <a:pt x="722" y="1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2780175" y="2247175"/>
              <a:ext cx="130325" cy="19000"/>
            </a:xfrm>
            <a:custGeom>
              <a:avLst/>
              <a:gdLst/>
              <a:ahLst/>
              <a:cxnLst/>
              <a:rect l="l" t="t" r="r" b="b"/>
              <a:pathLst>
                <a:path w="5213" h="760" extrusionOk="0">
                  <a:moveTo>
                    <a:pt x="5174" y="0"/>
                  </a:moveTo>
                  <a:cubicBezTo>
                    <a:pt x="4386" y="0"/>
                    <a:pt x="3628" y="264"/>
                    <a:pt x="2847" y="362"/>
                  </a:cubicBezTo>
                  <a:cubicBezTo>
                    <a:pt x="1971" y="460"/>
                    <a:pt x="1104" y="633"/>
                    <a:pt x="217" y="659"/>
                  </a:cubicBezTo>
                  <a:cubicBezTo>
                    <a:pt x="137" y="668"/>
                    <a:pt x="55" y="659"/>
                    <a:pt x="1" y="742"/>
                  </a:cubicBezTo>
                  <a:cubicBezTo>
                    <a:pt x="118" y="750"/>
                    <a:pt x="237" y="750"/>
                    <a:pt x="354" y="759"/>
                  </a:cubicBezTo>
                  <a:cubicBezTo>
                    <a:pt x="1418" y="731"/>
                    <a:pt x="2468" y="542"/>
                    <a:pt x="3506" y="362"/>
                  </a:cubicBezTo>
                  <a:cubicBezTo>
                    <a:pt x="4085" y="271"/>
                    <a:pt x="4662" y="217"/>
                    <a:pt x="5212" y="0"/>
                  </a:cubicBezTo>
                  <a:cubicBezTo>
                    <a:pt x="5200" y="0"/>
                    <a:pt x="5187" y="0"/>
                    <a:pt x="5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1"/>
            <p:cNvSpPr/>
            <p:nvPr/>
          </p:nvSpPr>
          <p:spPr>
            <a:xfrm>
              <a:off x="2803000" y="2238125"/>
              <a:ext cx="113400" cy="21600"/>
            </a:xfrm>
            <a:custGeom>
              <a:avLst/>
              <a:gdLst/>
              <a:ahLst/>
              <a:cxnLst/>
              <a:rect l="l" t="t" r="r" b="b"/>
              <a:pathLst>
                <a:path w="4536" h="864" extrusionOk="0">
                  <a:moveTo>
                    <a:pt x="4535" y="0"/>
                  </a:moveTo>
                  <a:cubicBezTo>
                    <a:pt x="4453" y="9"/>
                    <a:pt x="4373" y="9"/>
                    <a:pt x="4290" y="20"/>
                  </a:cubicBezTo>
                  <a:cubicBezTo>
                    <a:pt x="3514" y="191"/>
                    <a:pt x="2727" y="345"/>
                    <a:pt x="1943" y="462"/>
                  </a:cubicBezTo>
                  <a:cubicBezTo>
                    <a:pt x="1292" y="562"/>
                    <a:pt x="651" y="659"/>
                    <a:pt x="0" y="759"/>
                  </a:cubicBezTo>
                  <a:cubicBezTo>
                    <a:pt x="0" y="787"/>
                    <a:pt x="9" y="822"/>
                    <a:pt x="9" y="859"/>
                  </a:cubicBezTo>
                  <a:cubicBezTo>
                    <a:pt x="27" y="862"/>
                    <a:pt x="44" y="864"/>
                    <a:pt x="62" y="864"/>
                  </a:cubicBezTo>
                  <a:cubicBezTo>
                    <a:pt x="184" y="864"/>
                    <a:pt x="289" y="786"/>
                    <a:pt x="417" y="779"/>
                  </a:cubicBezTo>
                  <a:cubicBezTo>
                    <a:pt x="1383" y="714"/>
                    <a:pt x="2331" y="516"/>
                    <a:pt x="3280" y="345"/>
                  </a:cubicBezTo>
                  <a:cubicBezTo>
                    <a:pt x="3703" y="271"/>
                    <a:pt x="4156" y="237"/>
                    <a:pt x="4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1870625" y="2356225"/>
              <a:ext cx="25975" cy="102550"/>
            </a:xfrm>
            <a:custGeom>
              <a:avLst/>
              <a:gdLst/>
              <a:ahLst/>
              <a:cxnLst/>
              <a:rect l="l" t="t" r="r" b="b"/>
              <a:pathLst>
                <a:path w="1039" h="4102" extrusionOk="0">
                  <a:moveTo>
                    <a:pt x="1038" y="0"/>
                  </a:moveTo>
                  <a:cubicBezTo>
                    <a:pt x="904" y="37"/>
                    <a:pt x="839" y="145"/>
                    <a:pt x="767" y="245"/>
                  </a:cubicBezTo>
                  <a:cubicBezTo>
                    <a:pt x="208" y="1058"/>
                    <a:pt x="0" y="1971"/>
                    <a:pt x="117" y="2927"/>
                  </a:cubicBezTo>
                  <a:cubicBezTo>
                    <a:pt x="163" y="3334"/>
                    <a:pt x="180" y="3794"/>
                    <a:pt x="533" y="4102"/>
                  </a:cubicBezTo>
                  <a:cubicBezTo>
                    <a:pt x="542" y="3976"/>
                    <a:pt x="470" y="3867"/>
                    <a:pt x="425" y="3750"/>
                  </a:cubicBezTo>
                  <a:cubicBezTo>
                    <a:pt x="145" y="2981"/>
                    <a:pt x="100" y="2205"/>
                    <a:pt x="334" y="1420"/>
                  </a:cubicBezTo>
                  <a:cubicBezTo>
                    <a:pt x="488" y="904"/>
                    <a:pt x="785" y="470"/>
                    <a:pt x="1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1862925" y="2370250"/>
              <a:ext cx="21050" cy="101650"/>
            </a:xfrm>
            <a:custGeom>
              <a:avLst/>
              <a:gdLst/>
              <a:ahLst/>
              <a:cxnLst/>
              <a:rect l="l" t="t" r="r" b="b"/>
              <a:pathLst>
                <a:path w="842" h="4066" extrusionOk="0">
                  <a:moveTo>
                    <a:pt x="651" y="1"/>
                  </a:moveTo>
                  <a:lnTo>
                    <a:pt x="651" y="1"/>
                  </a:lnTo>
                  <a:cubicBezTo>
                    <a:pt x="442" y="263"/>
                    <a:pt x="354" y="569"/>
                    <a:pt x="280" y="876"/>
                  </a:cubicBezTo>
                  <a:cubicBezTo>
                    <a:pt x="0" y="2014"/>
                    <a:pt x="128" y="3090"/>
                    <a:pt x="813" y="4065"/>
                  </a:cubicBezTo>
                  <a:cubicBezTo>
                    <a:pt x="841" y="3920"/>
                    <a:pt x="742" y="3803"/>
                    <a:pt x="679" y="3686"/>
                  </a:cubicBezTo>
                  <a:cubicBezTo>
                    <a:pt x="154" y="2593"/>
                    <a:pt x="74" y="1481"/>
                    <a:pt x="579" y="360"/>
                  </a:cubicBezTo>
                  <a:cubicBezTo>
                    <a:pt x="633" y="243"/>
                    <a:pt x="679" y="126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2945975" y="2221750"/>
              <a:ext cx="57350" cy="17100"/>
            </a:xfrm>
            <a:custGeom>
              <a:avLst/>
              <a:gdLst/>
              <a:ahLst/>
              <a:cxnLst/>
              <a:rect l="l" t="t" r="r" b="b"/>
              <a:pathLst>
                <a:path w="2294" h="684" extrusionOk="0">
                  <a:moveTo>
                    <a:pt x="2214" y="1"/>
                  </a:moveTo>
                  <a:cubicBezTo>
                    <a:pt x="2089" y="1"/>
                    <a:pt x="1968" y="32"/>
                    <a:pt x="1843" y="68"/>
                  </a:cubicBezTo>
                  <a:cubicBezTo>
                    <a:pt x="1418" y="213"/>
                    <a:pt x="993" y="339"/>
                    <a:pt x="568" y="475"/>
                  </a:cubicBezTo>
                  <a:cubicBezTo>
                    <a:pt x="379" y="530"/>
                    <a:pt x="152" y="512"/>
                    <a:pt x="0" y="684"/>
                  </a:cubicBezTo>
                  <a:cubicBezTo>
                    <a:pt x="794" y="538"/>
                    <a:pt x="1552" y="304"/>
                    <a:pt x="2294" y="5"/>
                  </a:cubicBezTo>
                  <a:cubicBezTo>
                    <a:pt x="2267" y="2"/>
                    <a:pt x="2241" y="1"/>
                    <a:pt x="2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2973075" y="2206750"/>
              <a:ext cx="50575" cy="17100"/>
            </a:xfrm>
            <a:custGeom>
              <a:avLst/>
              <a:gdLst/>
              <a:ahLst/>
              <a:cxnLst/>
              <a:rect l="l" t="t" r="r" b="b"/>
              <a:pathLst>
                <a:path w="2023" h="684" extrusionOk="0">
                  <a:moveTo>
                    <a:pt x="2023" y="0"/>
                  </a:moveTo>
                  <a:cubicBezTo>
                    <a:pt x="1335" y="200"/>
                    <a:pt x="659" y="408"/>
                    <a:pt x="0" y="679"/>
                  </a:cubicBezTo>
                  <a:cubicBezTo>
                    <a:pt x="35" y="682"/>
                    <a:pt x="71" y="683"/>
                    <a:pt x="106" y="683"/>
                  </a:cubicBezTo>
                  <a:cubicBezTo>
                    <a:pt x="179" y="683"/>
                    <a:pt x="252" y="675"/>
                    <a:pt x="325" y="651"/>
                  </a:cubicBezTo>
                  <a:cubicBezTo>
                    <a:pt x="813" y="488"/>
                    <a:pt x="1301" y="334"/>
                    <a:pt x="1788" y="163"/>
                  </a:cubicBezTo>
                  <a:cubicBezTo>
                    <a:pt x="1877" y="137"/>
                    <a:pt x="1977" y="109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781075" y="2832275"/>
              <a:ext cx="33675" cy="33900"/>
            </a:xfrm>
            <a:custGeom>
              <a:avLst/>
              <a:gdLst/>
              <a:ahLst/>
              <a:cxnLst/>
              <a:rect l="l" t="t" r="r" b="b"/>
              <a:pathLst>
                <a:path w="1347" h="1356" extrusionOk="0">
                  <a:moveTo>
                    <a:pt x="1346" y="0"/>
                  </a:moveTo>
                  <a:cubicBezTo>
                    <a:pt x="822" y="380"/>
                    <a:pt x="360" y="822"/>
                    <a:pt x="0" y="1355"/>
                  </a:cubicBezTo>
                  <a:cubicBezTo>
                    <a:pt x="496" y="948"/>
                    <a:pt x="956" y="505"/>
                    <a:pt x="1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785350" y="2836925"/>
              <a:ext cx="34100" cy="33525"/>
            </a:xfrm>
            <a:custGeom>
              <a:avLst/>
              <a:gdLst/>
              <a:ahLst/>
              <a:cxnLst/>
              <a:rect l="l" t="t" r="r" b="b"/>
              <a:pathLst>
                <a:path w="1364" h="1341" extrusionOk="0">
                  <a:moveTo>
                    <a:pt x="1330" y="0"/>
                  </a:moveTo>
                  <a:cubicBezTo>
                    <a:pt x="1223" y="0"/>
                    <a:pt x="1148" y="73"/>
                    <a:pt x="1076" y="148"/>
                  </a:cubicBezTo>
                  <a:cubicBezTo>
                    <a:pt x="768" y="465"/>
                    <a:pt x="451" y="781"/>
                    <a:pt x="135" y="1087"/>
                  </a:cubicBezTo>
                  <a:cubicBezTo>
                    <a:pt x="63" y="1160"/>
                    <a:pt x="0" y="1232"/>
                    <a:pt x="9" y="1340"/>
                  </a:cubicBezTo>
                  <a:cubicBezTo>
                    <a:pt x="488" y="924"/>
                    <a:pt x="913" y="456"/>
                    <a:pt x="1364" y="3"/>
                  </a:cubicBezTo>
                  <a:cubicBezTo>
                    <a:pt x="1352" y="1"/>
                    <a:pt x="1341" y="0"/>
                    <a:pt x="13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2916375" y="2227500"/>
              <a:ext cx="42025" cy="11350"/>
            </a:xfrm>
            <a:custGeom>
              <a:avLst/>
              <a:gdLst/>
              <a:ahLst/>
              <a:cxnLst/>
              <a:rect l="l" t="t" r="r" b="b"/>
              <a:pathLst>
                <a:path w="1681" h="454" extrusionOk="0">
                  <a:moveTo>
                    <a:pt x="1681" y="0"/>
                  </a:moveTo>
                  <a:lnTo>
                    <a:pt x="1681" y="0"/>
                  </a:lnTo>
                  <a:cubicBezTo>
                    <a:pt x="1110" y="109"/>
                    <a:pt x="551" y="245"/>
                    <a:pt x="0" y="434"/>
                  </a:cubicBezTo>
                  <a:cubicBezTo>
                    <a:pt x="56" y="447"/>
                    <a:pt x="111" y="453"/>
                    <a:pt x="165" y="453"/>
                  </a:cubicBezTo>
                  <a:cubicBezTo>
                    <a:pt x="332" y="453"/>
                    <a:pt x="494" y="399"/>
                    <a:pt x="651" y="345"/>
                  </a:cubicBezTo>
                  <a:cubicBezTo>
                    <a:pt x="993" y="228"/>
                    <a:pt x="1381" y="263"/>
                    <a:pt x="16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2118125" y="2662800"/>
              <a:ext cx="25500" cy="25375"/>
            </a:xfrm>
            <a:custGeom>
              <a:avLst/>
              <a:gdLst/>
              <a:ahLst/>
              <a:cxnLst/>
              <a:rect l="l" t="t" r="r" b="b"/>
              <a:pathLst>
                <a:path w="1020" h="1015" extrusionOk="0">
                  <a:moveTo>
                    <a:pt x="63" y="1"/>
                  </a:moveTo>
                  <a:cubicBezTo>
                    <a:pt x="42" y="1"/>
                    <a:pt x="21" y="2"/>
                    <a:pt x="1" y="5"/>
                  </a:cubicBezTo>
                  <a:cubicBezTo>
                    <a:pt x="326" y="356"/>
                    <a:pt x="660" y="701"/>
                    <a:pt x="1019" y="1015"/>
                  </a:cubicBezTo>
                  <a:cubicBezTo>
                    <a:pt x="894" y="564"/>
                    <a:pt x="460" y="384"/>
                    <a:pt x="198" y="50"/>
                  </a:cubicBezTo>
                  <a:cubicBezTo>
                    <a:pt x="165" y="12"/>
                    <a:pt x="115" y="1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1"/>
            <p:cNvSpPr/>
            <p:nvPr/>
          </p:nvSpPr>
          <p:spPr>
            <a:xfrm>
              <a:off x="2123050" y="2657700"/>
              <a:ext cx="25550" cy="25775"/>
            </a:xfrm>
            <a:custGeom>
              <a:avLst/>
              <a:gdLst/>
              <a:ahLst/>
              <a:cxnLst/>
              <a:rect l="l" t="t" r="r" b="b"/>
              <a:pathLst>
                <a:path w="1022" h="1031" extrusionOk="0">
                  <a:moveTo>
                    <a:pt x="1" y="1"/>
                  </a:moveTo>
                  <a:lnTo>
                    <a:pt x="1" y="1"/>
                  </a:lnTo>
                  <a:cubicBezTo>
                    <a:pt x="272" y="417"/>
                    <a:pt x="634" y="742"/>
                    <a:pt x="1022" y="1030"/>
                  </a:cubicBezTo>
                  <a:cubicBezTo>
                    <a:pt x="751" y="623"/>
                    <a:pt x="400" y="28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1"/>
            <p:cNvSpPr/>
            <p:nvPr/>
          </p:nvSpPr>
          <p:spPr>
            <a:xfrm>
              <a:off x="1883250" y="2471875"/>
              <a:ext cx="21050" cy="27775"/>
            </a:xfrm>
            <a:custGeom>
              <a:avLst/>
              <a:gdLst/>
              <a:ahLst/>
              <a:cxnLst/>
              <a:rect l="l" t="t" r="r" b="b"/>
              <a:pathLst>
                <a:path w="842" h="1111" extrusionOk="0">
                  <a:moveTo>
                    <a:pt x="0" y="0"/>
                  </a:moveTo>
                  <a:cubicBezTo>
                    <a:pt x="182" y="442"/>
                    <a:pt x="497" y="785"/>
                    <a:pt x="841" y="1110"/>
                  </a:cubicBezTo>
                  <a:cubicBezTo>
                    <a:pt x="670" y="659"/>
                    <a:pt x="317" y="34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1"/>
            <p:cNvSpPr/>
            <p:nvPr/>
          </p:nvSpPr>
          <p:spPr>
            <a:xfrm>
              <a:off x="2910250" y="2238825"/>
              <a:ext cx="35950" cy="8600"/>
            </a:xfrm>
            <a:custGeom>
              <a:avLst/>
              <a:gdLst/>
              <a:ahLst/>
              <a:cxnLst/>
              <a:rect l="l" t="t" r="r" b="b"/>
              <a:pathLst>
                <a:path w="1438" h="344" extrusionOk="0">
                  <a:moveTo>
                    <a:pt x="1438" y="1"/>
                  </a:moveTo>
                  <a:cubicBezTo>
                    <a:pt x="941" y="9"/>
                    <a:pt x="462" y="126"/>
                    <a:pt x="0" y="343"/>
                  </a:cubicBezTo>
                  <a:cubicBezTo>
                    <a:pt x="497" y="289"/>
                    <a:pt x="976" y="172"/>
                    <a:pt x="1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1"/>
            <p:cNvSpPr/>
            <p:nvPr/>
          </p:nvSpPr>
          <p:spPr>
            <a:xfrm>
              <a:off x="2154000" y="2700625"/>
              <a:ext cx="14925" cy="23275"/>
            </a:xfrm>
            <a:custGeom>
              <a:avLst/>
              <a:gdLst/>
              <a:ahLst/>
              <a:cxnLst/>
              <a:rect l="l" t="t" r="r" b="b"/>
              <a:pathLst>
                <a:path w="597" h="931" extrusionOk="0">
                  <a:moveTo>
                    <a:pt x="1" y="1"/>
                  </a:moveTo>
                  <a:lnTo>
                    <a:pt x="1" y="1"/>
                  </a:lnTo>
                  <a:cubicBezTo>
                    <a:pt x="172" y="326"/>
                    <a:pt x="371" y="640"/>
                    <a:pt x="597" y="931"/>
                  </a:cubicBezTo>
                  <a:cubicBezTo>
                    <a:pt x="506" y="551"/>
                    <a:pt x="334" y="22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1"/>
            <p:cNvSpPr/>
            <p:nvPr/>
          </p:nvSpPr>
          <p:spPr>
            <a:xfrm>
              <a:off x="1897925" y="2325975"/>
              <a:ext cx="17000" cy="17425"/>
            </a:xfrm>
            <a:custGeom>
              <a:avLst/>
              <a:gdLst/>
              <a:ahLst/>
              <a:cxnLst/>
              <a:rect l="l" t="t" r="r" b="b"/>
              <a:pathLst>
                <a:path w="680" h="697" extrusionOk="0">
                  <a:moveTo>
                    <a:pt x="679" y="0"/>
                  </a:moveTo>
                  <a:lnTo>
                    <a:pt x="679" y="0"/>
                  </a:lnTo>
                  <a:cubicBezTo>
                    <a:pt x="397" y="180"/>
                    <a:pt x="163" y="397"/>
                    <a:pt x="1" y="696"/>
                  </a:cubicBezTo>
                  <a:cubicBezTo>
                    <a:pt x="280" y="516"/>
                    <a:pt x="517" y="30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1"/>
            <p:cNvSpPr/>
            <p:nvPr/>
          </p:nvSpPr>
          <p:spPr>
            <a:xfrm>
              <a:off x="760025" y="2878775"/>
              <a:ext cx="10650" cy="14700"/>
            </a:xfrm>
            <a:custGeom>
              <a:avLst/>
              <a:gdLst/>
              <a:ahLst/>
              <a:cxnLst/>
              <a:rect l="l" t="t" r="r" b="b"/>
              <a:pathLst>
                <a:path w="426" h="588" extrusionOk="0">
                  <a:moveTo>
                    <a:pt x="426" y="0"/>
                  </a:moveTo>
                  <a:lnTo>
                    <a:pt x="426" y="0"/>
                  </a:lnTo>
                  <a:cubicBezTo>
                    <a:pt x="226" y="154"/>
                    <a:pt x="83" y="354"/>
                    <a:pt x="1" y="588"/>
                  </a:cubicBezTo>
                  <a:cubicBezTo>
                    <a:pt x="246" y="471"/>
                    <a:pt x="354" y="245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1"/>
            <p:cNvSpPr/>
            <p:nvPr/>
          </p:nvSpPr>
          <p:spPr>
            <a:xfrm>
              <a:off x="2143600" y="2687950"/>
              <a:ext cx="10425" cy="12925"/>
            </a:xfrm>
            <a:custGeom>
              <a:avLst/>
              <a:gdLst/>
              <a:ahLst/>
              <a:cxnLst/>
              <a:rect l="l" t="t" r="r" b="b"/>
              <a:pathLst>
                <a:path w="417" h="517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217"/>
                    <a:pt x="245" y="371"/>
                    <a:pt x="417" y="516"/>
                  </a:cubicBezTo>
                  <a:cubicBezTo>
                    <a:pt x="399" y="245"/>
                    <a:pt x="200" y="11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1"/>
            <p:cNvSpPr/>
            <p:nvPr/>
          </p:nvSpPr>
          <p:spPr>
            <a:xfrm>
              <a:off x="1883950" y="2458750"/>
              <a:ext cx="8375" cy="14925"/>
            </a:xfrm>
            <a:custGeom>
              <a:avLst/>
              <a:gdLst/>
              <a:ahLst/>
              <a:cxnLst/>
              <a:rect l="l" t="t" r="r" b="b"/>
              <a:pathLst>
                <a:path w="335" h="597" extrusionOk="0">
                  <a:moveTo>
                    <a:pt x="0" y="1"/>
                  </a:moveTo>
                  <a:lnTo>
                    <a:pt x="0" y="1"/>
                  </a:lnTo>
                  <a:cubicBezTo>
                    <a:pt x="35" y="235"/>
                    <a:pt x="109" y="462"/>
                    <a:pt x="334" y="597"/>
                  </a:cubicBezTo>
                  <a:cubicBezTo>
                    <a:pt x="271" y="371"/>
                    <a:pt x="163" y="17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1"/>
            <p:cNvSpPr/>
            <p:nvPr/>
          </p:nvSpPr>
          <p:spPr>
            <a:xfrm>
              <a:off x="1917125" y="2322825"/>
              <a:ext cx="13350" cy="10375"/>
            </a:xfrm>
            <a:custGeom>
              <a:avLst/>
              <a:gdLst/>
              <a:ahLst/>
              <a:cxnLst/>
              <a:rect l="l" t="t" r="r" b="b"/>
              <a:pathLst>
                <a:path w="534" h="415" extrusionOk="0">
                  <a:moveTo>
                    <a:pt x="533" y="1"/>
                  </a:moveTo>
                  <a:cubicBezTo>
                    <a:pt x="254" y="9"/>
                    <a:pt x="145" y="226"/>
                    <a:pt x="0" y="415"/>
                  </a:cubicBezTo>
                  <a:cubicBezTo>
                    <a:pt x="236" y="343"/>
                    <a:pt x="371" y="155"/>
                    <a:pt x="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1"/>
            <p:cNvSpPr/>
            <p:nvPr/>
          </p:nvSpPr>
          <p:spPr>
            <a:xfrm>
              <a:off x="2148375" y="2683225"/>
              <a:ext cx="10650" cy="12875"/>
            </a:xfrm>
            <a:custGeom>
              <a:avLst/>
              <a:gdLst/>
              <a:ahLst/>
              <a:cxnLst/>
              <a:rect l="l" t="t" r="r" b="b"/>
              <a:pathLst>
                <a:path w="426" h="515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272"/>
                    <a:pt x="226" y="397"/>
                    <a:pt x="425" y="514"/>
                  </a:cubicBezTo>
                  <a:cubicBezTo>
                    <a:pt x="343" y="298"/>
                    <a:pt x="189" y="13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1"/>
            <p:cNvSpPr/>
            <p:nvPr/>
          </p:nvSpPr>
          <p:spPr>
            <a:xfrm>
              <a:off x="770650" y="2866150"/>
              <a:ext cx="10450" cy="12650"/>
            </a:xfrm>
            <a:custGeom>
              <a:avLst/>
              <a:gdLst/>
              <a:ahLst/>
              <a:cxnLst/>
              <a:rect l="l" t="t" r="r" b="b"/>
              <a:pathLst>
                <a:path w="418" h="506" extrusionOk="0">
                  <a:moveTo>
                    <a:pt x="417" y="0"/>
                  </a:moveTo>
                  <a:lnTo>
                    <a:pt x="417" y="0"/>
                  </a:lnTo>
                  <a:cubicBezTo>
                    <a:pt x="235" y="135"/>
                    <a:pt x="72" y="280"/>
                    <a:pt x="1" y="505"/>
                  </a:cubicBezTo>
                  <a:cubicBezTo>
                    <a:pt x="192" y="379"/>
                    <a:pt x="398" y="262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1"/>
            <p:cNvSpPr/>
            <p:nvPr/>
          </p:nvSpPr>
          <p:spPr>
            <a:xfrm>
              <a:off x="1898350" y="2482000"/>
              <a:ext cx="10650" cy="12700"/>
            </a:xfrm>
            <a:custGeom>
              <a:avLst/>
              <a:gdLst/>
              <a:ahLst/>
              <a:cxnLst/>
              <a:rect l="l" t="t" r="r" b="b"/>
              <a:pathLst>
                <a:path w="426" h="508" extrusionOk="0">
                  <a:moveTo>
                    <a:pt x="1" y="1"/>
                  </a:moveTo>
                  <a:cubicBezTo>
                    <a:pt x="38" y="263"/>
                    <a:pt x="237" y="380"/>
                    <a:pt x="426" y="508"/>
                  </a:cubicBezTo>
                  <a:cubicBezTo>
                    <a:pt x="346" y="291"/>
                    <a:pt x="192" y="12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1"/>
            <p:cNvSpPr/>
            <p:nvPr/>
          </p:nvSpPr>
          <p:spPr>
            <a:xfrm>
              <a:off x="1896350" y="2345650"/>
              <a:ext cx="8375" cy="10850"/>
            </a:xfrm>
            <a:custGeom>
              <a:avLst/>
              <a:gdLst/>
              <a:ahLst/>
              <a:cxnLst/>
              <a:rect l="l" t="t" r="r" b="b"/>
              <a:pathLst>
                <a:path w="335" h="434" extrusionOk="0">
                  <a:moveTo>
                    <a:pt x="335" y="0"/>
                  </a:moveTo>
                  <a:cubicBezTo>
                    <a:pt x="172" y="98"/>
                    <a:pt x="1" y="198"/>
                    <a:pt x="1" y="434"/>
                  </a:cubicBezTo>
                  <a:cubicBezTo>
                    <a:pt x="146" y="315"/>
                    <a:pt x="289" y="198"/>
                    <a:pt x="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1"/>
            <p:cNvSpPr/>
            <p:nvPr/>
          </p:nvSpPr>
          <p:spPr>
            <a:xfrm>
              <a:off x="1888875" y="2343150"/>
              <a:ext cx="9075" cy="10650"/>
            </a:xfrm>
            <a:custGeom>
              <a:avLst/>
              <a:gdLst/>
              <a:ahLst/>
              <a:cxnLst/>
              <a:rect l="l" t="t" r="r" b="b"/>
              <a:pathLst>
                <a:path w="363" h="426" extrusionOk="0">
                  <a:moveTo>
                    <a:pt x="363" y="1"/>
                  </a:moveTo>
                  <a:lnTo>
                    <a:pt x="363" y="1"/>
                  </a:lnTo>
                  <a:cubicBezTo>
                    <a:pt x="200" y="109"/>
                    <a:pt x="92" y="263"/>
                    <a:pt x="1" y="426"/>
                  </a:cubicBezTo>
                  <a:cubicBezTo>
                    <a:pt x="200" y="352"/>
                    <a:pt x="363" y="243"/>
                    <a:pt x="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1"/>
            <p:cNvSpPr/>
            <p:nvPr/>
          </p:nvSpPr>
          <p:spPr>
            <a:xfrm>
              <a:off x="2958150" y="2223425"/>
              <a:ext cx="14925" cy="4650"/>
            </a:xfrm>
            <a:custGeom>
              <a:avLst/>
              <a:gdLst/>
              <a:ahLst/>
              <a:cxnLst/>
              <a:rect l="l" t="t" r="r" b="b"/>
              <a:pathLst>
                <a:path w="597" h="186" extrusionOk="0">
                  <a:moveTo>
                    <a:pt x="597" y="1"/>
                  </a:moveTo>
                  <a:lnTo>
                    <a:pt x="597" y="1"/>
                  </a:lnTo>
                  <a:cubicBezTo>
                    <a:pt x="389" y="12"/>
                    <a:pt x="189" y="55"/>
                    <a:pt x="1" y="174"/>
                  </a:cubicBezTo>
                  <a:cubicBezTo>
                    <a:pt x="47" y="181"/>
                    <a:pt x="93" y="185"/>
                    <a:pt x="138" y="185"/>
                  </a:cubicBezTo>
                  <a:cubicBezTo>
                    <a:pt x="310" y="185"/>
                    <a:pt x="468" y="130"/>
                    <a:pt x="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1"/>
            <p:cNvSpPr/>
            <p:nvPr/>
          </p:nvSpPr>
          <p:spPr>
            <a:xfrm>
              <a:off x="774950" y="2872700"/>
              <a:ext cx="8625" cy="10375"/>
            </a:xfrm>
            <a:custGeom>
              <a:avLst/>
              <a:gdLst/>
              <a:ahLst/>
              <a:cxnLst/>
              <a:rect l="l" t="t" r="r" b="b"/>
              <a:pathLst>
                <a:path w="345" h="415" extrusionOk="0">
                  <a:moveTo>
                    <a:pt x="345" y="0"/>
                  </a:moveTo>
                  <a:cubicBezTo>
                    <a:pt x="182" y="98"/>
                    <a:pt x="20" y="198"/>
                    <a:pt x="0" y="414"/>
                  </a:cubicBezTo>
                  <a:cubicBezTo>
                    <a:pt x="171" y="326"/>
                    <a:pt x="299" y="189"/>
                    <a:pt x="3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1"/>
            <p:cNvSpPr/>
            <p:nvPr/>
          </p:nvSpPr>
          <p:spPr>
            <a:xfrm>
              <a:off x="2058500" y="2248925"/>
              <a:ext cx="662800" cy="21425"/>
            </a:xfrm>
            <a:custGeom>
              <a:avLst/>
              <a:gdLst/>
              <a:ahLst/>
              <a:cxnLst/>
              <a:rect l="l" t="t" r="r" b="b"/>
              <a:pathLst>
                <a:path w="26512" h="857" extrusionOk="0">
                  <a:moveTo>
                    <a:pt x="7134" y="1"/>
                  </a:moveTo>
                  <a:cubicBezTo>
                    <a:pt x="5867" y="1"/>
                    <a:pt x="4598" y="40"/>
                    <a:pt x="3333" y="165"/>
                  </a:cubicBezTo>
                  <a:cubicBezTo>
                    <a:pt x="2503" y="238"/>
                    <a:pt x="1670" y="318"/>
                    <a:pt x="849" y="444"/>
                  </a:cubicBezTo>
                  <a:cubicBezTo>
                    <a:pt x="586" y="490"/>
                    <a:pt x="281" y="444"/>
                    <a:pt x="1" y="672"/>
                  </a:cubicBezTo>
                  <a:cubicBezTo>
                    <a:pt x="91" y="672"/>
                    <a:pt x="161" y="680"/>
                    <a:pt x="222" y="680"/>
                  </a:cubicBezTo>
                  <a:cubicBezTo>
                    <a:pt x="252" y="680"/>
                    <a:pt x="280" y="678"/>
                    <a:pt x="307" y="672"/>
                  </a:cubicBezTo>
                  <a:cubicBezTo>
                    <a:pt x="894" y="572"/>
                    <a:pt x="1482" y="490"/>
                    <a:pt x="2069" y="401"/>
                  </a:cubicBezTo>
                  <a:cubicBezTo>
                    <a:pt x="2927" y="273"/>
                    <a:pt x="3784" y="201"/>
                    <a:pt x="4634" y="193"/>
                  </a:cubicBezTo>
                  <a:cubicBezTo>
                    <a:pt x="5765" y="188"/>
                    <a:pt x="6897" y="152"/>
                    <a:pt x="8028" y="152"/>
                  </a:cubicBezTo>
                  <a:cubicBezTo>
                    <a:pt x="8938" y="152"/>
                    <a:pt x="9847" y="175"/>
                    <a:pt x="10758" y="256"/>
                  </a:cubicBezTo>
                  <a:cubicBezTo>
                    <a:pt x="11328" y="301"/>
                    <a:pt x="11896" y="282"/>
                    <a:pt x="12466" y="318"/>
                  </a:cubicBezTo>
                  <a:cubicBezTo>
                    <a:pt x="13450" y="390"/>
                    <a:pt x="14434" y="436"/>
                    <a:pt x="15419" y="498"/>
                  </a:cubicBezTo>
                  <a:cubicBezTo>
                    <a:pt x="16340" y="553"/>
                    <a:pt x="17252" y="626"/>
                    <a:pt x="18174" y="661"/>
                  </a:cubicBezTo>
                  <a:cubicBezTo>
                    <a:pt x="19438" y="715"/>
                    <a:pt x="20704" y="789"/>
                    <a:pt x="21968" y="834"/>
                  </a:cubicBezTo>
                  <a:cubicBezTo>
                    <a:pt x="22509" y="851"/>
                    <a:pt x="23053" y="856"/>
                    <a:pt x="23596" y="856"/>
                  </a:cubicBezTo>
                  <a:cubicBezTo>
                    <a:pt x="24466" y="856"/>
                    <a:pt x="25336" y="843"/>
                    <a:pt x="26203" y="843"/>
                  </a:cubicBezTo>
                  <a:cubicBezTo>
                    <a:pt x="26244" y="843"/>
                    <a:pt x="26287" y="848"/>
                    <a:pt x="26328" y="848"/>
                  </a:cubicBezTo>
                  <a:cubicBezTo>
                    <a:pt x="26398" y="848"/>
                    <a:pt x="26465" y="834"/>
                    <a:pt x="26511" y="761"/>
                  </a:cubicBezTo>
                  <a:cubicBezTo>
                    <a:pt x="26484" y="756"/>
                    <a:pt x="26456" y="754"/>
                    <a:pt x="26428" y="754"/>
                  </a:cubicBezTo>
                  <a:cubicBezTo>
                    <a:pt x="26346" y="754"/>
                    <a:pt x="26261" y="769"/>
                    <a:pt x="26177" y="769"/>
                  </a:cubicBezTo>
                  <a:cubicBezTo>
                    <a:pt x="26089" y="769"/>
                    <a:pt x="26003" y="752"/>
                    <a:pt x="25924" y="680"/>
                  </a:cubicBezTo>
                  <a:cubicBezTo>
                    <a:pt x="25652" y="673"/>
                    <a:pt x="25379" y="670"/>
                    <a:pt x="25107" y="670"/>
                  </a:cubicBezTo>
                  <a:cubicBezTo>
                    <a:pt x="24479" y="670"/>
                    <a:pt x="23849" y="684"/>
                    <a:pt x="23219" y="684"/>
                  </a:cubicBezTo>
                  <a:cubicBezTo>
                    <a:pt x="22544" y="684"/>
                    <a:pt x="21868" y="668"/>
                    <a:pt x="21191" y="598"/>
                  </a:cubicBezTo>
                  <a:cubicBezTo>
                    <a:pt x="20541" y="535"/>
                    <a:pt x="19880" y="572"/>
                    <a:pt x="19230" y="527"/>
                  </a:cubicBezTo>
                  <a:cubicBezTo>
                    <a:pt x="18146" y="455"/>
                    <a:pt x="17062" y="410"/>
                    <a:pt x="15978" y="355"/>
                  </a:cubicBezTo>
                  <a:cubicBezTo>
                    <a:pt x="14994" y="301"/>
                    <a:pt x="14009" y="238"/>
                    <a:pt x="13025" y="184"/>
                  </a:cubicBezTo>
                  <a:cubicBezTo>
                    <a:pt x="11454" y="93"/>
                    <a:pt x="9873" y="39"/>
                    <a:pt x="8302" y="11"/>
                  </a:cubicBezTo>
                  <a:cubicBezTo>
                    <a:pt x="7913" y="5"/>
                    <a:pt x="7524" y="1"/>
                    <a:pt x="7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1"/>
            <p:cNvSpPr/>
            <p:nvPr/>
          </p:nvSpPr>
          <p:spPr>
            <a:xfrm>
              <a:off x="1377650" y="2722375"/>
              <a:ext cx="409425" cy="76700"/>
            </a:xfrm>
            <a:custGeom>
              <a:avLst/>
              <a:gdLst/>
              <a:ahLst/>
              <a:cxnLst/>
              <a:rect l="l" t="t" r="r" b="b"/>
              <a:pathLst>
                <a:path w="16377" h="3068" extrusionOk="0">
                  <a:moveTo>
                    <a:pt x="94" y="0"/>
                  </a:moveTo>
                  <a:cubicBezTo>
                    <a:pt x="49" y="0"/>
                    <a:pt x="14" y="30"/>
                    <a:pt x="0" y="132"/>
                  </a:cubicBezTo>
                  <a:cubicBezTo>
                    <a:pt x="40" y="124"/>
                    <a:pt x="80" y="121"/>
                    <a:pt x="119" y="121"/>
                  </a:cubicBezTo>
                  <a:cubicBezTo>
                    <a:pt x="312" y="121"/>
                    <a:pt x="502" y="200"/>
                    <a:pt x="696" y="223"/>
                  </a:cubicBezTo>
                  <a:cubicBezTo>
                    <a:pt x="1455" y="312"/>
                    <a:pt x="2214" y="431"/>
                    <a:pt x="2981" y="520"/>
                  </a:cubicBezTo>
                  <a:cubicBezTo>
                    <a:pt x="3445" y="572"/>
                    <a:pt x="3900" y="721"/>
                    <a:pt x="4370" y="721"/>
                  </a:cubicBezTo>
                  <a:cubicBezTo>
                    <a:pt x="4395" y="721"/>
                    <a:pt x="4420" y="720"/>
                    <a:pt x="4445" y="720"/>
                  </a:cubicBezTo>
                  <a:cubicBezTo>
                    <a:pt x="4570" y="746"/>
                    <a:pt x="4690" y="782"/>
                    <a:pt x="4815" y="800"/>
                  </a:cubicBezTo>
                  <a:cubicBezTo>
                    <a:pt x="5836" y="982"/>
                    <a:pt x="6857" y="1153"/>
                    <a:pt x="7876" y="1342"/>
                  </a:cubicBezTo>
                  <a:cubicBezTo>
                    <a:pt x="9196" y="1604"/>
                    <a:pt x="10506" y="1875"/>
                    <a:pt x="11824" y="2146"/>
                  </a:cubicBezTo>
                  <a:cubicBezTo>
                    <a:pt x="13287" y="2454"/>
                    <a:pt x="14742" y="2762"/>
                    <a:pt x="16205" y="3067"/>
                  </a:cubicBezTo>
                  <a:cubicBezTo>
                    <a:pt x="16242" y="2996"/>
                    <a:pt x="16305" y="2987"/>
                    <a:pt x="16376" y="2987"/>
                  </a:cubicBezTo>
                  <a:cubicBezTo>
                    <a:pt x="16359" y="2968"/>
                    <a:pt x="16342" y="2933"/>
                    <a:pt x="16313" y="2933"/>
                  </a:cubicBezTo>
                  <a:cubicBezTo>
                    <a:pt x="15329" y="2734"/>
                    <a:pt x="14336" y="2534"/>
                    <a:pt x="13350" y="2317"/>
                  </a:cubicBezTo>
                  <a:cubicBezTo>
                    <a:pt x="12032" y="2029"/>
                    <a:pt x="10705" y="1767"/>
                    <a:pt x="9376" y="1504"/>
                  </a:cubicBezTo>
                  <a:cubicBezTo>
                    <a:pt x="8230" y="1279"/>
                    <a:pt x="7091" y="1071"/>
                    <a:pt x="5945" y="874"/>
                  </a:cubicBezTo>
                  <a:cubicBezTo>
                    <a:pt x="5565" y="811"/>
                    <a:pt x="5158" y="800"/>
                    <a:pt x="4787" y="637"/>
                  </a:cubicBezTo>
                  <a:cubicBezTo>
                    <a:pt x="4748" y="642"/>
                    <a:pt x="4708" y="644"/>
                    <a:pt x="4669" y="644"/>
                  </a:cubicBezTo>
                  <a:cubicBezTo>
                    <a:pt x="4459" y="644"/>
                    <a:pt x="4253" y="587"/>
                    <a:pt x="4048" y="548"/>
                  </a:cubicBezTo>
                  <a:cubicBezTo>
                    <a:pt x="3343" y="440"/>
                    <a:pt x="2639" y="312"/>
                    <a:pt x="1934" y="232"/>
                  </a:cubicBezTo>
                  <a:cubicBezTo>
                    <a:pt x="1394" y="180"/>
                    <a:pt x="856" y="51"/>
                    <a:pt x="318" y="51"/>
                  </a:cubicBezTo>
                  <a:cubicBezTo>
                    <a:pt x="297" y="51"/>
                    <a:pt x="275" y="51"/>
                    <a:pt x="254" y="52"/>
                  </a:cubicBezTo>
                  <a:cubicBezTo>
                    <a:pt x="199" y="33"/>
                    <a:pt x="141" y="0"/>
                    <a:pt x="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1"/>
            <p:cNvSpPr/>
            <p:nvPr/>
          </p:nvSpPr>
          <p:spPr>
            <a:xfrm>
              <a:off x="1016100" y="2712625"/>
              <a:ext cx="367925" cy="25675"/>
            </a:xfrm>
            <a:custGeom>
              <a:avLst/>
              <a:gdLst/>
              <a:ahLst/>
              <a:cxnLst/>
              <a:rect l="l" t="t" r="r" b="b"/>
              <a:pathLst>
                <a:path w="14717" h="1027" extrusionOk="0">
                  <a:moveTo>
                    <a:pt x="8255" y="1"/>
                  </a:moveTo>
                  <a:cubicBezTo>
                    <a:pt x="7349" y="1"/>
                    <a:pt x="6442" y="33"/>
                    <a:pt x="5538" y="117"/>
                  </a:cubicBezTo>
                  <a:cubicBezTo>
                    <a:pt x="5158" y="151"/>
                    <a:pt x="4790" y="151"/>
                    <a:pt x="4419" y="197"/>
                  </a:cubicBezTo>
                  <a:cubicBezTo>
                    <a:pt x="3632" y="297"/>
                    <a:pt x="2856" y="405"/>
                    <a:pt x="2080" y="522"/>
                  </a:cubicBezTo>
                  <a:cubicBezTo>
                    <a:pt x="1375" y="631"/>
                    <a:pt x="688" y="784"/>
                    <a:pt x="1" y="1001"/>
                  </a:cubicBezTo>
                  <a:cubicBezTo>
                    <a:pt x="53" y="1013"/>
                    <a:pt x="104" y="1027"/>
                    <a:pt x="151" y="1027"/>
                  </a:cubicBezTo>
                  <a:cubicBezTo>
                    <a:pt x="171" y="1027"/>
                    <a:pt x="190" y="1024"/>
                    <a:pt x="209" y="1019"/>
                  </a:cubicBezTo>
                  <a:cubicBezTo>
                    <a:pt x="1356" y="756"/>
                    <a:pt x="2513" y="550"/>
                    <a:pt x="3686" y="422"/>
                  </a:cubicBezTo>
                  <a:cubicBezTo>
                    <a:pt x="4608" y="314"/>
                    <a:pt x="5529" y="206"/>
                    <a:pt x="6459" y="188"/>
                  </a:cubicBezTo>
                  <a:cubicBezTo>
                    <a:pt x="7043" y="181"/>
                    <a:pt x="7628" y="178"/>
                    <a:pt x="8212" y="178"/>
                  </a:cubicBezTo>
                  <a:cubicBezTo>
                    <a:pt x="9011" y="178"/>
                    <a:pt x="9811" y="183"/>
                    <a:pt x="10615" y="188"/>
                  </a:cubicBezTo>
                  <a:cubicBezTo>
                    <a:pt x="11120" y="197"/>
                    <a:pt x="11636" y="260"/>
                    <a:pt x="12149" y="288"/>
                  </a:cubicBezTo>
                  <a:cubicBezTo>
                    <a:pt x="12919" y="323"/>
                    <a:pt x="13695" y="442"/>
                    <a:pt x="14462" y="522"/>
                  </a:cubicBezTo>
                  <a:cubicBezTo>
                    <a:pt x="14498" y="451"/>
                    <a:pt x="14557" y="439"/>
                    <a:pt x="14619" y="439"/>
                  </a:cubicBezTo>
                  <a:cubicBezTo>
                    <a:pt x="14652" y="439"/>
                    <a:pt x="14685" y="442"/>
                    <a:pt x="14716" y="442"/>
                  </a:cubicBezTo>
                  <a:cubicBezTo>
                    <a:pt x="14679" y="388"/>
                    <a:pt x="14634" y="360"/>
                    <a:pt x="14571" y="360"/>
                  </a:cubicBezTo>
                  <a:cubicBezTo>
                    <a:pt x="13966" y="342"/>
                    <a:pt x="13361" y="242"/>
                    <a:pt x="12756" y="197"/>
                  </a:cubicBezTo>
                  <a:cubicBezTo>
                    <a:pt x="11824" y="125"/>
                    <a:pt x="10894" y="63"/>
                    <a:pt x="9964" y="34"/>
                  </a:cubicBezTo>
                  <a:cubicBezTo>
                    <a:pt x="9395" y="13"/>
                    <a:pt x="8825" y="1"/>
                    <a:pt x="82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1" name="Google Shape;271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4829248">
            <a:off x="7327290" y="-1298524"/>
            <a:ext cx="2516620" cy="4245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21"/>
          <p:cNvGrpSpPr/>
          <p:nvPr/>
        </p:nvGrpSpPr>
        <p:grpSpPr>
          <a:xfrm>
            <a:off x="6873740" y="3407341"/>
            <a:ext cx="3278914" cy="1681830"/>
            <a:chOff x="715100" y="1887200"/>
            <a:chExt cx="2764450" cy="1417950"/>
          </a:xfrm>
        </p:grpSpPr>
        <p:sp>
          <p:nvSpPr>
            <p:cNvPr id="273" name="Google Shape;273;p21"/>
            <p:cNvSpPr/>
            <p:nvPr/>
          </p:nvSpPr>
          <p:spPr>
            <a:xfrm>
              <a:off x="715100" y="2893450"/>
              <a:ext cx="187925" cy="411700"/>
            </a:xfrm>
            <a:custGeom>
              <a:avLst/>
              <a:gdLst/>
              <a:ahLst/>
              <a:cxnLst/>
              <a:rect l="l" t="t" r="r" b="b"/>
              <a:pathLst>
                <a:path w="7517" h="16468" extrusionOk="0">
                  <a:moveTo>
                    <a:pt x="1561" y="619"/>
                  </a:moveTo>
                  <a:cubicBezTo>
                    <a:pt x="1532" y="703"/>
                    <a:pt x="1518" y="796"/>
                    <a:pt x="1464" y="850"/>
                  </a:cubicBezTo>
                  <a:cubicBezTo>
                    <a:pt x="1487" y="777"/>
                    <a:pt x="1519" y="698"/>
                    <a:pt x="1561" y="619"/>
                  </a:cubicBezTo>
                  <a:close/>
                  <a:moveTo>
                    <a:pt x="1798" y="1"/>
                  </a:moveTo>
                  <a:cubicBezTo>
                    <a:pt x="1772" y="27"/>
                    <a:pt x="1726" y="46"/>
                    <a:pt x="1709" y="81"/>
                  </a:cubicBezTo>
                  <a:cubicBezTo>
                    <a:pt x="705" y="1618"/>
                    <a:pt x="109" y="3298"/>
                    <a:pt x="55" y="5149"/>
                  </a:cubicBezTo>
                  <a:cubicBezTo>
                    <a:pt x="1" y="7100"/>
                    <a:pt x="597" y="8880"/>
                    <a:pt x="1564" y="10560"/>
                  </a:cubicBezTo>
                  <a:cubicBezTo>
                    <a:pt x="2728" y="12591"/>
                    <a:pt x="4336" y="14217"/>
                    <a:pt x="6099" y="15726"/>
                  </a:cubicBezTo>
                  <a:cubicBezTo>
                    <a:pt x="6387" y="15960"/>
                    <a:pt x="6721" y="16142"/>
                    <a:pt x="6929" y="16467"/>
                  </a:cubicBezTo>
                  <a:lnTo>
                    <a:pt x="7517" y="16467"/>
                  </a:lnTo>
                  <a:cubicBezTo>
                    <a:pt x="6767" y="15834"/>
                    <a:pt x="6008" y="15230"/>
                    <a:pt x="5286" y="14571"/>
                  </a:cubicBezTo>
                  <a:cubicBezTo>
                    <a:pt x="3632" y="13044"/>
                    <a:pt x="2214" y="11354"/>
                    <a:pt x="1284" y="9285"/>
                  </a:cubicBezTo>
                  <a:cubicBezTo>
                    <a:pt x="155" y="6801"/>
                    <a:pt x="72" y="4299"/>
                    <a:pt x="1156" y="1780"/>
                  </a:cubicBezTo>
                  <a:cubicBezTo>
                    <a:pt x="1356" y="1310"/>
                    <a:pt x="1655" y="905"/>
                    <a:pt x="1817" y="426"/>
                  </a:cubicBezTo>
                  <a:lnTo>
                    <a:pt x="1817" y="426"/>
                  </a:lnTo>
                  <a:cubicBezTo>
                    <a:pt x="1733" y="428"/>
                    <a:pt x="1677" y="452"/>
                    <a:pt x="1638" y="488"/>
                  </a:cubicBezTo>
                  <a:lnTo>
                    <a:pt x="1638" y="488"/>
                  </a:lnTo>
                  <a:cubicBezTo>
                    <a:pt x="1660" y="455"/>
                    <a:pt x="1684" y="422"/>
                    <a:pt x="1709" y="389"/>
                  </a:cubicBezTo>
                  <a:cubicBezTo>
                    <a:pt x="1789" y="280"/>
                    <a:pt x="1935" y="163"/>
                    <a:pt x="1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1"/>
            <p:cNvSpPr/>
            <p:nvPr/>
          </p:nvSpPr>
          <p:spPr>
            <a:xfrm>
              <a:off x="2706375" y="1887200"/>
              <a:ext cx="773175" cy="383150"/>
            </a:xfrm>
            <a:custGeom>
              <a:avLst/>
              <a:gdLst/>
              <a:ahLst/>
              <a:cxnLst/>
              <a:rect l="l" t="t" r="r" b="b"/>
              <a:pathLst>
                <a:path w="30927" h="15326" extrusionOk="0">
                  <a:moveTo>
                    <a:pt x="30801" y="1"/>
                  </a:moveTo>
                  <a:cubicBezTo>
                    <a:pt x="30710" y="1"/>
                    <a:pt x="30684" y="74"/>
                    <a:pt x="30638" y="129"/>
                  </a:cubicBezTo>
                  <a:cubicBezTo>
                    <a:pt x="29300" y="1826"/>
                    <a:pt x="27811" y="3370"/>
                    <a:pt x="26185" y="4798"/>
                  </a:cubicBezTo>
                  <a:cubicBezTo>
                    <a:pt x="23005" y="7588"/>
                    <a:pt x="19474" y="9819"/>
                    <a:pt x="15626" y="11564"/>
                  </a:cubicBezTo>
                  <a:cubicBezTo>
                    <a:pt x="14659" y="11997"/>
                    <a:pt x="13666" y="12366"/>
                    <a:pt x="12691" y="12782"/>
                  </a:cubicBezTo>
                  <a:cubicBezTo>
                    <a:pt x="12032" y="13053"/>
                    <a:pt x="11353" y="13270"/>
                    <a:pt x="10668" y="13461"/>
                  </a:cubicBezTo>
                  <a:lnTo>
                    <a:pt x="10668" y="13450"/>
                  </a:lnTo>
                  <a:cubicBezTo>
                    <a:pt x="10486" y="13558"/>
                    <a:pt x="10269" y="13569"/>
                    <a:pt x="10072" y="13623"/>
                  </a:cubicBezTo>
                  <a:lnTo>
                    <a:pt x="10081" y="13612"/>
                  </a:lnTo>
                  <a:lnTo>
                    <a:pt x="10081" y="13612"/>
                  </a:lnTo>
                  <a:cubicBezTo>
                    <a:pt x="9539" y="13812"/>
                    <a:pt x="8968" y="13929"/>
                    <a:pt x="8400" y="14046"/>
                  </a:cubicBezTo>
                  <a:lnTo>
                    <a:pt x="8400" y="14037"/>
                  </a:lnTo>
                  <a:cubicBezTo>
                    <a:pt x="8210" y="14111"/>
                    <a:pt x="8012" y="14146"/>
                    <a:pt x="7813" y="14191"/>
                  </a:cubicBezTo>
                  <a:cubicBezTo>
                    <a:pt x="6495" y="14490"/>
                    <a:pt x="5157" y="14653"/>
                    <a:pt x="3820" y="14850"/>
                  </a:cubicBezTo>
                  <a:cubicBezTo>
                    <a:pt x="2790" y="14887"/>
                    <a:pt x="1769" y="15022"/>
                    <a:pt x="739" y="15050"/>
                  </a:cubicBezTo>
                  <a:cubicBezTo>
                    <a:pt x="722" y="15050"/>
                    <a:pt x="705" y="15051"/>
                    <a:pt x="688" y="15051"/>
                  </a:cubicBezTo>
                  <a:cubicBezTo>
                    <a:pt x="597" y="15051"/>
                    <a:pt x="504" y="15043"/>
                    <a:pt x="411" y="15043"/>
                  </a:cubicBezTo>
                  <a:cubicBezTo>
                    <a:pt x="270" y="15043"/>
                    <a:pt x="131" y="15060"/>
                    <a:pt x="0" y="15141"/>
                  </a:cubicBezTo>
                  <a:cubicBezTo>
                    <a:pt x="58" y="15291"/>
                    <a:pt x="149" y="15325"/>
                    <a:pt x="249" y="15325"/>
                  </a:cubicBezTo>
                  <a:cubicBezTo>
                    <a:pt x="336" y="15325"/>
                    <a:pt x="430" y="15300"/>
                    <a:pt x="516" y="15300"/>
                  </a:cubicBezTo>
                  <a:cubicBezTo>
                    <a:pt x="547" y="15300"/>
                    <a:pt x="577" y="15303"/>
                    <a:pt x="605" y="15312"/>
                  </a:cubicBezTo>
                  <a:cubicBezTo>
                    <a:pt x="1372" y="15267"/>
                    <a:pt x="2140" y="15249"/>
                    <a:pt x="2907" y="15184"/>
                  </a:cubicBezTo>
                  <a:cubicBezTo>
                    <a:pt x="4678" y="15004"/>
                    <a:pt x="6430" y="14742"/>
                    <a:pt x="8164" y="14399"/>
                  </a:cubicBezTo>
                  <a:lnTo>
                    <a:pt x="8164" y="14399"/>
                  </a:lnTo>
                  <a:lnTo>
                    <a:pt x="8155" y="14408"/>
                  </a:lnTo>
                  <a:cubicBezTo>
                    <a:pt x="8635" y="14274"/>
                    <a:pt x="9114" y="14146"/>
                    <a:pt x="9593" y="14066"/>
                  </a:cubicBezTo>
                  <a:lnTo>
                    <a:pt x="9584" y="14066"/>
                  </a:lnTo>
                  <a:cubicBezTo>
                    <a:pt x="10351" y="13849"/>
                    <a:pt x="11110" y="13595"/>
                    <a:pt x="11878" y="13387"/>
                  </a:cubicBezTo>
                  <a:cubicBezTo>
                    <a:pt x="11894" y="13389"/>
                    <a:pt x="11911" y="13391"/>
                    <a:pt x="11927" y="13391"/>
                  </a:cubicBezTo>
                  <a:cubicBezTo>
                    <a:pt x="12039" y="13391"/>
                    <a:pt x="12135" y="13336"/>
                    <a:pt x="12240" y="13298"/>
                  </a:cubicBezTo>
                  <a:cubicBezTo>
                    <a:pt x="16150" y="11943"/>
                    <a:pt x="19790" y="10064"/>
                    <a:pt x="23159" y="7670"/>
                  </a:cubicBezTo>
                  <a:cubicBezTo>
                    <a:pt x="25897" y="5719"/>
                    <a:pt x="28370" y="3478"/>
                    <a:pt x="30512" y="887"/>
                  </a:cubicBezTo>
                  <a:cubicBezTo>
                    <a:pt x="30729" y="625"/>
                    <a:pt x="30926" y="371"/>
                    <a:pt x="30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1"/>
            <p:cNvSpPr/>
            <p:nvPr/>
          </p:nvSpPr>
          <p:spPr>
            <a:xfrm>
              <a:off x="1866325" y="2246375"/>
              <a:ext cx="937625" cy="278725"/>
            </a:xfrm>
            <a:custGeom>
              <a:avLst/>
              <a:gdLst/>
              <a:ahLst/>
              <a:cxnLst/>
              <a:rect l="l" t="t" r="r" b="b"/>
              <a:pathLst>
                <a:path w="37505" h="11149" extrusionOk="0">
                  <a:moveTo>
                    <a:pt x="12946" y="204"/>
                  </a:moveTo>
                  <a:cubicBezTo>
                    <a:pt x="11724" y="243"/>
                    <a:pt x="10503" y="329"/>
                    <a:pt x="9286" y="492"/>
                  </a:cubicBezTo>
                  <a:cubicBezTo>
                    <a:pt x="9217" y="501"/>
                    <a:pt x="9148" y="510"/>
                    <a:pt x="9079" y="520"/>
                  </a:cubicBezTo>
                  <a:lnTo>
                    <a:pt x="9079" y="520"/>
                  </a:lnTo>
                  <a:cubicBezTo>
                    <a:pt x="10361" y="332"/>
                    <a:pt x="11650" y="238"/>
                    <a:pt x="12946" y="204"/>
                  </a:cubicBezTo>
                  <a:close/>
                  <a:moveTo>
                    <a:pt x="8158" y="671"/>
                  </a:moveTo>
                  <a:lnTo>
                    <a:pt x="8158" y="671"/>
                  </a:lnTo>
                  <a:cubicBezTo>
                    <a:pt x="8054" y="693"/>
                    <a:pt x="7952" y="718"/>
                    <a:pt x="7850" y="746"/>
                  </a:cubicBezTo>
                  <a:cubicBezTo>
                    <a:pt x="7877" y="674"/>
                    <a:pt x="7976" y="709"/>
                    <a:pt x="8048" y="691"/>
                  </a:cubicBezTo>
                  <a:cubicBezTo>
                    <a:pt x="8084" y="685"/>
                    <a:pt x="8121" y="678"/>
                    <a:pt x="8158" y="671"/>
                  </a:cubicBezTo>
                  <a:close/>
                  <a:moveTo>
                    <a:pt x="27009" y="717"/>
                  </a:moveTo>
                  <a:cubicBezTo>
                    <a:pt x="27744" y="750"/>
                    <a:pt x="28479" y="780"/>
                    <a:pt x="29210" y="822"/>
                  </a:cubicBezTo>
                  <a:lnTo>
                    <a:pt x="29210" y="822"/>
                  </a:lnTo>
                  <a:cubicBezTo>
                    <a:pt x="28477" y="799"/>
                    <a:pt x="27743" y="766"/>
                    <a:pt x="27009" y="717"/>
                  </a:cubicBezTo>
                  <a:close/>
                  <a:moveTo>
                    <a:pt x="33249" y="863"/>
                  </a:moveTo>
                  <a:cubicBezTo>
                    <a:pt x="33159" y="863"/>
                    <a:pt x="33069" y="863"/>
                    <a:pt x="32980" y="864"/>
                  </a:cubicBezTo>
                  <a:lnTo>
                    <a:pt x="32980" y="864"/>
                  </a:lnTo>
                  <a:cubicBezTo>
                    <a:pt x="33069" y="863"/>
                    <a:pt x="33159" y="863"/>
                    <a:pt x="33249" y="863"/>
                  </a:cubicBezTo>
                  <a:close/>
                  <a:moveTo>
                    <a:pt x="14705" y="1"/>
                  </a:moveTo>
                  <a:cubicBezTo>
                    <a:pt x="12600" y="1"/>
                    <a:pt x="10498" y="96"/>
                    <a:pt x="8410" y="449"/>
                  </a:cubicBezTo>
                  <a:cubicBezTo>
                    <a:pt x="6721" y="728"/>
                    <a:pt x="5087" y="1188"/>
                    <a:pt x="3578" y="2029"/>
                  </a:cubicBezTo>
                  <a:cubicBezTo>
                    <a:pt x="2990" y="2345"/>
                    <a:pt x="2411" y="2688"/>
                    <a:pt x="1943" y="3184"/>
                  </a:cubicBezTo>
                  <a:cubicBezTo>
                    <a:pt x="1716" y="3419"/>
                    <a:pt x="1473" y="3635"/>
                    <a:pt x="1265" y="3880"/>
                  </a:cubicBezTo>
                  <a:lnTo>
                    <a:pt x="1265" y="3872"/>
                  </a:lnTo>
                  <a:cubicBezTo>
                    <a:pt x="1193" y="4052"/>
                    <a:pt x="1048" y="4169"/>
                    <a:pt x="903" y="4297"/>
                  </a:cubicBezTo>
                  <a:cubicBezTo>
                    <a:pt x="777" y="4513"/>
                    <a:pt x="642" y="4739"/>
                    <a:pt x="515" y="4956"/>
                  </a:cubicBezTo>
                  <a:cubicBezTo>
                    <a:pt x="335" y="5489"/>
                    <a:pt x="90" y="6003"/>
                    <a:pt x="64" y="6590"/>
                  </a:cubicBezTo>
                  <a:cubicBezTo>
                    <a:pt x="18" y="7466"/>
                    <a:pt x="252" y="8270"/>
                    <a:pt x="677" y="9020"/>
                  </a:cubicBezTo>
                  <a:cubicBezTo>
                    <a:pt x="922" y="9417"/>
                    <a:pt x="1265" y="9742"/>
                    <a:pt x="1518" y="10130"/>
                  </a:cubicBezTo>
                  <a:lnTo>
                    <a:pt x="2086" y="10700"/>
                  </a:lnTo>
                  <a:cubicBezTo>
                    <a:pt x="2303" y="10763"/>
                    <a:pt x="2403" y="10963"/>
                    <a:pt x="2574" y="11088"/>
                  </a:cubicBezTo>
                  <a:cubicBezTo>
                    <a:pt x="2612" y="11114"/>
                    <a:pt x="2654" y="11148"/>
                    <a:pt x="2698" y="11148"/>
                  </a:cubicBezTo>
                  <a:cubicBezTo>
                    <a:pt x="2717" y="11148"/>
                    <a:pt x="2736" y="11142"/>
                    <a:pt x="2756" y="11125"/>
                  </a:cubicBezTo>
                  <a:cubicBezTo>
                    <a:pt x="2854" y="11043"/>
                    <a:pt x="2773" y="10971"/>
                    <a:pt x="2719" y="10917"/>
                  </a:cubicBezTo>
                  <a:cubicBezTo>
                    <a:pt x="2557" y="10746"/>
                    <a:pt x="2394" y="10572"/>
                    <a:pt x="2203" y="10429"/>
                  </a:cubicBezTo>
                  <a:cubicBezTo>
                    <a:pt x="2032" y="10267"/>
                    <a:pt x="1869" y="10104"/>
                    <a:pt x="1707" y="9933"/>
                  </a:cubicBezTo>
                  <a:cubicBezTo>
                    <a:pt x="1581" y="9751"/>
                    <a:pt x="1390" y="9625"/>
                    <a:pt x="1282" y="9426"/>
                  </a:cubicBezTo>
                  <a:cubicBezTo>
                    <a:pt x="1202" y="9317"/>
                    <a:pt x="1119" y="9209"/>
                    <a:pt x="1039" y="9092"/>
                  </a:cubicBezTo>
                  <a:cubicBezTo>
                    <a:pt x="885" y="8920"/>
                    <a:pt x="814" y="8695"/>
                    <a:pt x="705" y="8496"/>
                  </a:cubicBezTo>
                  <a:cubicBezTo>
                    <a:pt x="1" y="7024"/>
                    <a:pt x="218" y="5660"/>
                    <a:pt x="1210" y="4394"/>
                  </a:cubicBezTo>
                  <a:lnTo>
                    <a:pt x="1210" y="4394"/>
                  </a:lnTo>
                  <a:lnTo>
                    <a:pt x="1202" y="4405"/>
                  </a:lnTo>
                  <a:cubicBezTo>
                    <a:pt x="1273" y="4223"/>
                    <a:pt x="1436" y="4123"/>
                    <a:pt x="1536" y="3971"/>
                  </a:cubicBezTo>
                  <a:lnTo>
                    <a:pt x="2032" y="3473"/>
                  </a:lnTo>
                  <a:cubicBezTo>
                    <a:pt x="2231" y="3356"/>
                    <a:pt x="2340" y="3130"/>
                    <a:pt x="2565" y="3059"/>
                  </a:cubicBezTo>
                  <a:cubicBezTo>
                    <a:pt x="2602" y="3039"/>
                    <a:pt x="2648" y="3031"/>
                    <a:pt x="2674" y="3004"/>
                  </a:cubicBezTo>
                  <a:cubicBezTo>
                    <a:pt x="4057" y="2001"/>
                    <a:pt x="5618" y="1413"/>
                    <a:pt x="7272" y="1034"/>
                  </a:cubicBezTo>
                  <a:cubicBezTo>
                    <a:pt x="8906" y="665"/>
                    <a:pt x="10569" y="503"/>
                    <a:pt x="12249" y="420"/>
                  </a:cubicBezTo>
                  <a:cubicBezTo>
                    <a:pt x="13108" y="374"/>
                    <a:pt x="13967" y="356"/>
                    <a:pt x="14826" y="356"/>
                  </a:cubicBezTo>
                  <a:cubicBezTo>
                    <a:pt x="16315" y="356"/>
                    <a:pt x="17804" y="411"/>
                    <a:pt x="19294" y="475"/>
                  </a:cubicBezTo>
                  <a:cubicBezTo>
                    <a:pt x="21118" y="557"/>
                    <a:pt x="22943" y="683"/>
                    <a:pt x="24777" y="791"/>
                  </a:cubicBezTo>
                  <a:cubicBezTo>
                    <a:pt x="26069" y="863"/>
                    <a:pt x="27370" y="917"/>
                    <a:pt x="28670" y="980"/>
                  </a:cubicBezTo>
                  <a:cubicBezTo>
                    <a:pt x="29655" y="1022"/>
                    <a:pt x="30640" y="1043"/>
                    <a:pt x="31624" y="1043"/>
                  </a:cubicBezTo>
                  <a:cubicBezTo>
                    <a:pt x="32959" y="1043"/>
                    <a:pt x="34293" y="1004"/>
                    <a:pt x="35625" y="926"/>
                  </a:cubicBezTo>
                  <a:cubicBezTo>
                    <a:pt x="36050" y="900"/>
                    <a:pt x="36492" y="926"/>
                    <a:pt x="36908" y="791"/>
                  </a:cubicBezTo>
                  <a:cubicBezTo>
                    <a:pt x="36850" y="750"/>
                    <a:pt x="36791" y="735"/>
                    <a:pt x="36733" y="735"/>
                  </a:cubicBezTo>
                  <a:cubicBezTo>
                    <a:pt x="36673" y="735"/>
                    <a:pt x="36614" y="751"/>
                    <a:pt x="36555" y="774"/>
                  </a:cubicBezTo>
                  <a:cubicBezTo>
                    <a:pt x="35901" y="781"/>
                    <a:pt x="35246" y="876"/>
                    <a:pt x="34591" y="876"/>
                  </a:cubicBezTo>
                  <a:cubicBezTo>
                    <a:pt x="34460" y="876"/>
                    <a:pt x="34329" y="872"/>
                    <a:pt x="34198" y="863"/>
                  </a:cubicBezTo>
                  <a:cubicBezTo>
                    <a:pt x="34093" y="902"/>
                    <a:pt x="33987" y="915"/>
                    <a:pt x="33882" y="915"/>
                  </a:cubicBezTo>
                  <a:cubicBezTo>
                    <a:pt x="33671" y="915"/>
                    <a:pt x="33460" y="863"/>
                    <a:pt x="33249" y="863"/>
                  </a:cubicBezTo>
                  <a:cubicBezTo>
                    <a:pt x="33270" y="863"/>
                    <a:pt x="33291" y="863"/>
                    <a:pt x="33312" y="863"/>
                  </a:cubicBezTo>
                  <a:cubicBezTo>
                    <a:pt x="33420" y="863"/>
                    <a:pt x="33527" y="857"/>
                    <a:pt x="33611" y="782"/>
                  </a:cubicBezTo>
                  <a:cubicBezTo>
                    <a:pt x="33629" y="783"/>
                    <a:pt x="33648" y="783"/>
                    <a:pt x="33666" y="783"/>
                  </a:cubicBezTo>
                  <a:cubicBezTo>
                    <a:pt x="34214" y="783"/>
                    <a:pt x="34758" y="680"/>
                    <a:pt x="35311" y="680"/>
                  </a:cubicBezTo>
                  <a:cubicBezTo>
                    <a:pt x="35412" y="680"/>
                    <a:pt x="35514" y="683"/>
                    <a:pt x="35616" y="691"/>
                  </a:cubicBezTo>
                  <a:cubicBezTo>
                    <a:pt x="35625" y="694"/>
                    <a:pt x="35634" y="695"/>
                    <a:pt x="35643" y="695"/>
                  </a:cubicBezTo>
                  <a:cubicBezTo>
                    <a:pt x="35661" y="695"/>
                    <a:pt x="35679" y="691"/>
                    <a:pt x="35696" y="691"/>
                  </a:cubicBezTo>
                  <a:cubicBezTo>
                    <a:pt x="36284" y="583"/>
                    <a:pt x="36880" y="546"/>
                    <a:pt x="37476" y="529"/>
                  </a:cubicBezTo>
                  <a:cubicBezTo>
                    <a:pt x="37485" y="529"/>
                    <a:pt x="37485" y="520"/>
                    <a:pt x="37496" y="492"/>
                  </a:cubicBezTo>
                  <a:cubicBezTo>
                    <a:pt x="37504" y="466"/>
                    <a:pt x="37496" y="449"/>
                    <a:pt x="37467" y="429"/>
                  </a:cubicBezTo>
                  <a:cubicBezTo>
                    <a:pt x="36854" y="466"/>
                    <a:pt x="36238" y="503"/>
                    <a:pt x="35633" y="546"/>
                  </a:cubicBezTo>
                  <a:cubicBezTo>
                    <a:pt x="34303" y="646"/>
                    <a:pt x="32975" y="695"/>
                    <a:pt x="31645" y="695"/>
                  </a:cubicBezTo>
                  <a:cubicBezTo>
                    <a:pt x="31045" y="695"/>
                    <a:pt x="30445" y="685"/>
                    <a:pt x="29843" y="665"/>
                  </a:cubicBezTo>
                  <a:cubicBezTo>
                    <a:pt x="27387" y="583"/>
                    <a:pt x="24931" y="449"/>
                    <a:pt x="22472" y="286"/>
                  </a:cubicBezTo>
                  <a:cubicBezTo>
                    <a:pt x="20912" y="186"/>
                    <a:pt x="19349" y="95"/>
                    <a:pt x="17786" y="50"/>
                  </a:cubicBezTo>
                  <a:cubicBezTo>
                    <a:pt x="16759" y="23"/>
                    <a:pt x="15732" y="1"/>
                    <a:pt x="147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1"/>
            <p:cNvSpPr/>
            <p:nvPr/>
          </p:nvSpPr>
          <p:spPr>
            <a:xfrm>
              <a:off x="750550" y="2710375"/>
              <a:ext cx="751550" cy="205425"/>
            </a:xfrm>
            <a:custGeom>
              <a:avLst/>
              <a:gdLst/>
              <a:ahLst/>
              <a:cxnLst/>
              <a:rect l="l" t="t" r="r" b="b"/>
              <a:pathLst>
                <a:path w="30062" h="8217" extrusionOk="0">
                  <a:moveTo>
                    <a:pt x="19049" y="178"/>
                  </a:moveTo>
                  <a:cubicBezTo>
                    <a:pt x="21148" y="178"/>
                    <a:pt x="23244" y="319"/>
                    <a:pt x="25329" y="558"/>
                  </a:cubicBezTo>
                  <a:cubicBezTo>
                    <a:pt x="25404" y="573"/>
                    <a:pt x="25480" y="586"/>
                    <a:pt x="25555" y="598"/>
                  </a:cubicBezTo>
                  <a:lnTo>
                    <a:pt x="25555" y="598"/>
                  </a:lnTo>
                  <a:cubicBezTo>
                    <a:pt x="25389" y="576"/>
                    <a:pt x="25224" y="554"/>
                    <a:pt x="25058" y="532"/>
                  </a:cubicBezTo>
                  <a:cubicBezTo>
                    <a:pt x="25013" y="532"/>
                    <a:pt x="24967" y="532"/>
                    <a:pt x="24931" y="521"/>
                  </a:cubicBezTo>
                  <a:cubicBezTo>
                    <a:pt x="22984" y="303"/>
                    <a:pt x="21037" y="188"/>
                    <a:pt x="19081" y="188"/>
                  </a:cubicBezTo>
                  <a:cubicBezTo>
                    <a:pt x="18451" y="188"/>
                    <a:pt x="17821" y="200"/>
                    <a:pt x="17189" y="224"/>
                  </a:cubicBezTo>
                  <a:cubicBezTo>
                    <a:pt x="15222" y="307"/>
                    <a:pt x="13277" y="522"/>
                    <a:pt x="11395" y="925"/>
                  </a:cubicBezTo>
                  <a:lnTo>
                    <a:pt x="11395" y="925"/>
                  </a:lnTo>
                  <a:cubicBezTo>
                    <a:pt x="13489" y="453"/>
                    <a:pt x="15612" y="256"/>
                    <a:pt x="17759" y="196"/>
                  </a:cubicBezTo>
                  <a:cubicBezTo>
                    <a:pt x="18189" y="184"/>
                    <a:pt x="18619" y="178"/>
                    <a:pt x="19049" y="178"/>
                  </a:cubicBezTo>
                  <a:close/>
                  <a:moveTo>
                    <a:pt x="10825" y="1054"/>
                  </a:moveTo>
                  <a:cubicBezTo>
                    <a:pt x="10824" y="1054"/>
                    <a:pt x="10823" y="1054"/>
                    <a:pt x="10822" y="1054"/>
                  </a:cubicBezTo>
                  <a:cubicBezTo>
                    <a:pt x="10815" y="1054"/>
                    <a:pt x="10817" y="1054"/>
                    <a:pt x="10825" y="1054"/>
                  </a:cubicBezTo>
                  <a:close/>
                  <a:moveTo>
                    <a:pt x="19017" y="1"/>
                  </a:moveTo>
                  <a:cubicBezTo>
                    <a:pt x="16693" y="1"/>
                    <a:pt x="14377" y="168"/>
                    <a:pt x="12078" y="612"/>
                  </a:cubicBezTo>
                  <a:cubicBezTo>
                    <a:pt x="9721" y="1063"/>
                    <a:pt x="7445" y="1759"/>
                    <a:pt x="5331" y="2925"/>
                  </a:cubicBezTo>
                  <a:cubicBezTo>
                    <a:pt x="4345" y="3476"/>
                    <a:pt x="3389" y="4081"/>
                    <a:pt x="2567" y="4876"/>
                  </a:cubicBezTo>
                  <a:cubicBezTo>
                    <a:pt x="2106" y="5318"/>
                    <a:pt x="1646" y="5761"/>
                    <a:pt x="1221" y="6231"/>
                  </a:cubicBezTo>
                  <a:cubicBezTo>
                    <a:pt x="1130" y="6439"/>
                    <a:pt x="931" y="6556"/>
                    <a:pt x="805" y="6736"/>
                  </a:cubicBezTo>
                  <a:cubicBezTo>
                    <a:pt x="670" y="6936"/>
                    <a:pt x="551" y="7144"/>
                    <a:pt x="380" y="7324"/>
                  </a:cubicBezTo>
                  <a:cubicBezTo>
                    <a:pt x="380" y="7666"/>
                    <a:pt x="9" y="7857"/>
                    <a:pt x="1" y="8217"/>
                  </a:cubicBezTo>
                  <a:cubicBezTo>
                    <a:pt x="217" y="8108"/>
                    <a:pt x="172" y="7811"/>
                    <a:pt x="399" y="7749"/>
                  </a:cubicBezTo>
                  <a:cubicBezTo>
                    <a:pt x="597" y="7469"/>
                    <a:pt x="787" y="7187"/>
                    <a:pt x="976" y="6907"/>
                  </a:cubicBezTo>
                  <a:cubicBezTo>
                    <a:pt x="1076" y="6754"/>
                    <a:pt x="1221" y="6636"/>
                    <a:pt x="1321" y="6493"/>
                  </a:cubicBezTo>
                  <a:cubicBezTo>
                    <a:pt x="1347" y="6457"/>
                    <a:pt x="1375" y="6428"/>
                    <a:pt x="1401" y="6402"/>
                  </a:cubicBezTo>
                  <a:cubicBezTo>
                    <a:pt x="1817" y="5923"/>
                    <a:pt x="2251" y="5453"/>
                    <a:pt x="2756" y="5065"/>
                  </a:cubicBezTo>
                  <a:cubicBezTo>
                    <a:pt x="2847" y="5002"/>
                    <a:pt x="2947" y="4948"/>
                    <a:pt x="3036" y="4876"/>
                  </a:cubicBezTo>
                  <a:cubicBezTo>
                    <a:pt x="4319" y="3827"/>
                    <a:pt x="5728" y="2997"/>
                    <a:pt x="7263" y="2364"/>
                  </a:cubicBezTo>
                  <a:cubicBezTo>
                    <a:pt x="10551" y="1009"/>
                    <a:pt x="14003" y="495"/>
                    <a:pt x="17525" y="369"/>
                  </a:cubicBezTo>
                  <a:cubicBezTo>
                    <a:pt x="18041" y="352"/>
                    <a:pt x="18557" y="343"/>
                    <a:pt x="19073" y="343"/>
                  </a:cubicBezTo>
                  <a:cubicBezTo>
                    <a:pt x="20706" y="343"/>
                    <a:pt x="22338" y="430"/>
                    <a:pt x="23964" y="595"/>
                  </a:cubicBezTo>
                  <a:cubicBezTo>
                    <a:pt x="25102" y="712"/>
                    <a:pt x="26240" y="846"/>
                    <a:pt x="27369" y="1000"/>
                  </a:cubicBezTo>
                  <a:cubicBezTo>
                    <a:pt x="28093" y="1100"/>
                    <a:pt x="28807" y="1262"/>
                    <a:pt x="29529" y="1299"/>
                  </a:cubicBezTo>
                  <a:cubicBezTo>
                    <a:pt x="29557" y="1254"/>
                    <a:pt x="29557" y="1208"/>
                    <a:pt x="29511" y="1171"/>
                  </a:cubicBezTo>
                  <a:cubicBezTo>
                    <a:pt x="28308" y="960"/>
                    <a:pt x="27100" y="801"/>
                    <a:pt x="25896" y="642"/>
                  </a:cubicBezTo>
                  <a:lnTo>
                    <a:pt x="25896" y="642"/>
                  </a:lnTo>
                  <a:cubicBezTo>
                    <a:pt x="26023" y="657"/>
                    <a:pt x="26150" y="670"/>
                    <a:pt x="26277" y="684"/>
                  </a:cubicBezTo>
                  <a:cubicBezTo>
                    <a:pt x="27478" y="829"/>
                    <a:pt x="28670" y="1037"/>
                    <a:pt x="29871" y="1217"/>
                  </a:cubicBezTo>
                  <a:cubicBezTo>
                    <a:pt x="29945" y="1200"/>
                    <a:pt x="30016" y="1171"/>
                    <a:pt x="30062" y="1100"/>
                  </a:cubicBezTo>
                  <a:cubicBezTo>
                    <a:pt x="30025" y="1083"/>
                    <a:pt x="29990" y="1054"/>
                    <a:pt x="29953" y="1046"/>
                  </a:cubicBezTo>
                  <a:cubicBezTo>
                    <a:pt x="27027" y="567"/>
                    <a:pt x="24100" y="161"/>
                    <a:pt x="21137" y="44"/>
                  </a:cubicBezTo>
                  <a:cubicBezTo>
                    <a:pt x="20430" y="16"/>
                    <a:pt x="19723" y="1"/>
                    <a:pt x="190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1"/>
            <p:cNvSpPr/>
            <p:nvPr/>
          </p:nvSpPr>
          <p:spPr>
            <a:xfrm>
              <a:off x="1918475" y="2507100"/>
              <a:ext cx="268275" cy="292925"/>
            </a:xfrm>
            <a:custGeom>
              <a:avLst/>
              <a:gdLst/>
              <a:ahLst/>
              <a:cxnLst/>
              <a:rect l="l" t="t" r="r" b="b"/>
              <a:pathLst>
                <a:path w="10731" h="11717" extrusionOk="0">
                  <a:moveTo>
                    <a:pt x="117" y="0"/>
                  </a:moveTo>
                  <a:lnTo>
                    <a:pt x="117" y="0"/>
                  </a:lnTo>
                  <a:cubicBezTo>
                    <a:pt x="245" y="252"/>
                    <a:pt x="525" y="380"/>
                    <a:pt x="670" y="668"/>
                  </a:cubicBezTo>
                  <a:cubicBezTo>
                    <a:pt x="385" y="616"/>
                    <a:pt x="314" y="269"/>
                    <a:pt x="41" y="269"/>
                  </a:cubicBezTo>
                  <a:cubicBezTo>
                    <a:pt x="28" y="269"/>
                    <a:pt x="14" y="270"/>
                    <a:pt x="0" y="271"/>
                  </a:cubicBezTo>
                  <a:cubicBezTo>
                    <a:pt x="308" y="622"/>
                    <a:pt x="679" y="893"/>
                    <a:pt x="1039" y="1173"/>
                  </a:cubicBezTo>
                  <a:cubicBezTo>
                    <a:pt x="2168" y="2051"/>
                    <a:pt x="3360" y="2836"/>
                    <a:pt x="4544" y="3631"/>
                  </a:cubicBezTo>
                  <a:cubicBezTo>
                    <a:pt x="5745" y="4436"/>
                    <a:pt x="6883" y="5311"/>
                    <a:pt x="7987" y="6233"/>
                  </a:cubicBezTo>
                  <a:cubicBezTo>
                    <a:pt x="8392" y="6504"/>
                    <a:pt x="8726" y="6855"/>
                    <a:pt x="9005" y="7243"/>
                  </a:cubicBezTo>
                  <a:lnTo>
                    <a:pt x="9005" y="7234"/>
                  </a:lnTo>
                  <a:cubicBezTo>
                    <a:pt x="9142" y="7416"/>
                    <a:pt x="9341" y="7533"/>
                    <a:pt x="9422" y="7750"/>
                  </a:cubicBezTo>
                  <a:lnTo>
                    <a:pt x="9422" y="7742"/>
                  </a:lnTo>
                  <a:cubicBezTo>
                    <a:pt x="9693" y="8013"/>
                    <a:pt x="9855" y="8338"/>
                    <a:pt x="10018" y="8672"/>
                  </a:cubicBezTo>
                  <a:lnTo>
                    <a:pt x="10009" y="8663"/>
                  </a:lnTo>
                  <a:lnTo>
                    <a:pt x="10009" y="8663"/>
                  </a:lnTo>
                  <a:cubicBezTo>
                    <a:pt x="10397" y="9376"/>
                    <a:pt x="10523" y="10089"/>
                    <a:pt x="10100" y="10831"/>
                  </a:cubicBezTo>
                  <a:cubicBezTo>
                    <a:pt x="9955" y="11082"/>
                    <a:pt x="9721" y="11245"/>
                    <a:pt x="9547" y="11453"/>
                  </a:cubicBezTo>
                  <a:cubicBezTo>
                    <a:pt x="9484" y="11524"/>
                    <a:pt x="9367" y="11589"/>
                    <a:pt x="9484" y="11687"/>
                  </a:cubicBezTo>
                  <a:cubicBezTo>
                    <a:pt x="9505" y="11708"/>
                    <a:pt x="9526" y="11716"/>
                    <a:pt x="9547" y="11716"/>
                  </a:cubicBezTo>
                  <a:cubicBezTo>
                    <a:pt x="9598" y="11716"/>
                    <a:pt x="9648" y="11663"/>
                    <a:pt x="9693" y="11624"/>
                  </a:cubicBezTo>
                  <a:cubicBezTo>
                    <a:pt x="10406" y="11019"/>
                    <a:pt x="10731" y="10278"/>
                    <a:pt x="10506" y="9331"/>
                  </a:cubicBezTo>
                  <a:cubicBezTo>
                    <a:pt x="10352" y="8652"/>
                    <a:pt x="9981" y="8110"/>
                    <a:pt x="9621" y="7551"/>
                  </a:cubicBezTo>
                  <a:lnTo>
                    <a:pt x="9621" y="7559"/>
                  </a:lnTo>
                  <a:cubicBezTo>
                    <a:pt x="9484" y="7388"/>
                    <a:pt x="9287" y="7262"/>
                    <a:pt x="9196" y="7046"/>
                  </a:cubicBezTo>
                  <a:lnTo>
                    <a:pt x="9196" y="7046"/>
                  </a:lnTo>
                  <a:lnTo>
                    <a:pt x="9205" y="7054"/>
                  </a:lnTo>
                  <a:cubicBezTo>
                    <a:pt x="8880" y="6692"/>
                    <a:pt x="8528" y="6367"/>
                    <a:pt x="8184" y="6025"/>
                  </a:cubicBezTo>
                  <a:cubicBezTo>
                    <a:pt x="8095" y="5925"/>
                    <a:pt x="7995" y="5817"/>
                    <a:pt x="7895" y="5726"/>
                  </a:cubicBezTo>
                  <a:cubicBezTo>
                    <a:pt x="6883" y="4824"/>
                    <a:pt x="5773" y="4045"/>
                    <a:pt x="4652" y="3278"/>
                  </a:cubicBezTo>
                  <a:cubicBezTo>
                    <a:pt x="3369" y="2411"/>
                    <a:pt x="2068" y="1563"/>
                    <a:pt x="859" y="596"/>
                  </a:cubicBezTo>
                  <a:cubicBezTo>
                    <a:pt x="616" y="397"/>
                    <a:pt x="425" y="117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1"/>
            <p:cNvSpPr/>
            <p:nvPr/>
          </p:nvSpPr>
          <p:spPr>
            <a:xfrm>
              <a:off x="1782550" y="2695850"/>
              <a:ext cx="405775" cy="135875"/>
            </a:xfrm>
            <a:custGeom>
              <a:avLst/>
              <a:gdLst/>
              <a:ahLst/>
              <a:cxnLst/>
              <a:rect l="l" t="t" r="r" b="b"/>
              <a:pathLst>
                <a:path w="16231" h="5435" extrusionOk="0">
                  <a:moveTo>
                    <a:pt x="15058" y="1"/>
                  </a:moveTo>
                  <a:lnTo>
                    <a:pt x="15058" y="1"/>
                  </a:lnTo>
                  <a:cubicBezTo>
                    <a:pt x="15104" y="309"/>
                    <a:pt x="15346" y="497"/>
                    <a:pt x="15483" y="751"/>
                  </a:cubicBezTo>
                  <a:cubicBezTo>
                    <a:pt x="15925" y="1618"/>
                    <a:pt x="16231" y="2494"/>
                    <a:pt x="15646" y="3424"/>
                  </a:cubicBezTo>
                  <a:cubicBezTo>
                    <a:pt x="15483" y="3695"/>
                    <a:pt x="15147" y="4003"/>
                    <a:pt x="14895" y="4048"/>
                  </a:cubicBezTo>
                  <a:cubicBezTo>
                    <a:pt x="15039" y="3877"/>
                    <a:pt x="15229" y="3749"/>
                    <a:pt x="15375" y="3586"/>
                  </a:cubicBezTo>
                  <a:cubicBezTo>
                    <a:pt x="15988" y="2901"/>
                    <a:pt x="16051" y="1915"/>
                    <a:pt x="15446" y="1113"/>
                  </a:cubicBezTo>
                  <a:lnTo>
                    <a:pt x="15446" y="1113"/>
                  </a:lnTo>
                  <a:cubicBezTo>
                    <a:pt x="15463" y="1193"/>
                    <a:pt x="15483" y="1275"/>
                    <a:pt x="15509" y="1356"/>
                  </a:cubicBezTo>
                  <a:cubicBezTo>
                    <a:pt x="16051" y="2611"/>
                    <a:pt x="15572" y="3506"/>
                    <a:pt x="14579" y="4128"/>
                  </a:cubicBezTo>
                  <a:cubicBezTo>
                    <a:pt x="14245" y="4328"/>
                    <a:pt x="13874" y="4445"/>
                    <a:pt x="13532" y="4625"/>
                  </a:cubicBezTo>
                  <a:cubicBezTo>
                    <a:pt x="12491" y="5032"/>
                    <a:pt x="11399" y="5123"/>
                    <a:pt x="10306" y="5167"/>
                  </a:cubicBezTo>
                  <a:cubicBezTo>
                    <a:pt x="10039" y="5181"/>
                    <a:pt x="9772" y="5187"/>
                    <a:pt x="9505" y="5187"/>
                  </a:cubicBezTo>
                  <a:cubicBezTo>
                    <a:pt x="8922" y="5187"/>
                    <a:pt x="8339" y="5157"/>
                    <a:pt x="7750" y="5113"/>
                  </a:cubicBezTo>
                  <a:cubicBezTo>
                    <a:pt x="6612" y="5032"/>
                    <a:pt x="5483" y="4878"/>
                    <a:pt x="4353" y="4716"/>
                  </a:cubicBezTo>
                  <a:cubicBezTo>
                    <a:pt x="2964" y="4516"/>
                    <a:pt x="1589" y="4219"/>
                    <a:pt x="200" y="3985"/>
                  </a:cubicBezTo>
                  <a:cubicBezTo>
                    <a:pt x="100" y="3985"/>
                    <a:pt x="0" y="3994"/>
                    <a:pt x="0" y="4137"/>
                  </a:cubicBezTo>
                  <a:cubicBezTo>
                    <a:pt x="362" y="4265"/>
                    <a:pt x="731" y="4336"/>
                    <a:pt x="1121" y="4354"/>
                  </a:cubicBezTo>
                  <a:cubicBezTo>
                    <a:pt x="2032" y="4562"/>
                    <a:pt x="2944" y="4707"/>
                    <a:pt x="3866" y="4861"/>
                  </a:cubicBezTo>
                  <a:cubicBezTo>
                    <a:pt x="5756" y="5178"/>
                    <a:pt x="7647" y="5434"/>
                    <a:pt x="9559" y="5434"/>
                  </a:cubicBezTo>
                  <a:cubicBezTo>
                    <a:pt x="9712" y="5434"/>
                    <a:pt x="9865" y="5432"/>
                    <a:pt x="10018" y="5429"/>
                  </a:cubicBezTo>
                  <a:cubicBezTo>
                    <a:pt x="11652" y="5384"/>
                    <a:pt x="13261" y="5178"/>
                    <a:pt x="14742" y="4391"/>
                  </a:cubicBezTo>
                  <a:cubicBezTo>
                    <a:pt x="15600" y="3931"/>
                    <a:pt x="16122" y="3244"/>
                    <a:pt x="16068" y="2223"/>
                  </a:cubicBezTo>
                  <a:cubicBezTo>
                    <a:pt x="16025" y="1356"/>
                    <a:pt x="15635" y="634"/>
                    <a:pt x="150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1"/>
            <p:cNvSpPr/>
            <p:nvPr/>
          </p:nvSpPr>
          <p:spPr>
            <a:xfrm>
              <a:off x="1497325" y="2737850"/>
              <a:ext cx="623525" cy="88875"/>
            </a:xfrm>
            <a:custGeom>
              <a:avLst/>
              <a:gdLst/>
              <a:ahLst/>
              <a:cxnLst/>
              <a:rect l="l" t="t" r="r" b="b"/>
              <a:pathLst>
                <a:path w="24941" h="3555" extrusionOk="0">
                  <a:moveTo>
                    <a:pt x="191" y="1"/>
                  </a:moveTo>
                  <a:cubicBezTo>
                    <a:pt x="128" y="10"/>
                    <a:pt x="65" y="18"/>
                    <a:pt x="0" y="18"/>
                  </a:cubicBezTo>
                  <a:cubicBezTo>
                    <a:pt x="91" y="289"/>
                    <a:pt x="345" y="218"/>
                    <a:pt x="525" y="246"/>
                  </a:cubicBezTo>
                  <a:cubicBezTo>
                    <a:pt x="3135" y="688"/>
                    <a:pt x="5727" y="1247"/>
                    <a:pt x="8320" y="1772"/>
                  </a:cubicBezTo>
                  <a:cubicBezTo>
                    <a:pt x="9404" y="1989"/>
                    <a:pt x="10471" y="2294"/>
                    <a:pt x="11589" y="2368"/>
                  </a:cubicBezTo>
                  <a:cubicBezTo>
                    <a:pt x="11619" y="2362"/>
                    <a:pt x="11648" y="2360"/>
                    <a:pt x="11678" y="2360"/>
                  </a:cubicBezTo>
                  <a:cubicBezTo>
                    <a:pt x="11828" y="2360"/>
                    <a:pt x="11972" y="2428"/>
                    <a:pt x="12123" y="2457"/>
                  </a:cubicBezTo>
                  <a:cubicBezTo>
                    <a:pt x="13477" y="2674"/>
                    <a:pt x="14832" y="2964"/>
                    <a:pt x="16205" y="3144"/>
                  </a:cubicBezTo>
                  <a:cubicBezTo>
                    <a:pt x="16983" y="3253"/>
                    <a:pt x="17759" y="3370"/>
                    <a:pt x="18546" y="3452"/>
                  </a:cubicBezTo>
                  <a:cubicBezTo>
                    <a:pt x="19336" y="3534"/>
                    <a:pt x="20134" y="3554"/>
                    <a:pt x="20933" y="3554"/>
                  </a:cubicBezTo>
                  <a:cubicBezTo>
                    <a:pt x="21109" y="3554"/>
                    <a:pt x="21285" y="3553"/>
                    <a:pt x="21462" y="3552"/>
                  </a:cubicBezTo>
                  <a:cubicBezTo>
                    <a:pt x="22437" y="3532"/>
                    <a:pt x="23395" y="3415"/>
                    <a:pt x="24345" y="3190"/>
                  </a:cubicBezTo>
                  <a:cubicBezTo>
                    <a:pt x="24542" y="3144"/>
                    <a:pt x="24796" y="3172"/>
                    <a:pt x="24941" y="2945"/>
                  </a:cubicBezTo>
                  <a:lnTo>
                    <a:pt x="24895" y="2945"/>
                  </a:lnTo>
                  <a:cubicBezTo>
                    <a:pt x="23588" y="3326"/>
                    <a:pt x="22259" y="3464"/>
                    <a:pt x="20923" y="3464"/>
                  </a:cubicBezTo>
                  <a:cubicBezTo>
                    <a:pt x="20171" y="3464"/>
                    <a:pt x="19417" y="3420"/>
                    <a:pt x="18663" y="3352"/>
                  </a:cubicBezTo>
                  <a:cubicBezTo>
                    <a:pt x="16621" y="3172"/>
                    <a:pt x="14598" y="2810"/>
                    <a:pt x="12593" y="2422"/>
                  </a:cubicBezTo>
                  <a:cubicBezTo>
                    <a:pt x="9224" y="1772"/>
                    <a:pt x="5873" y="1013"/>
                    <a:pt x="2504" y="380"/>
                  </a:cubicBezTo>
                  <a:cubicBezTo>
                    <a:pt x="1734" y="246"/>
                    <a:pt x="967" y="64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1"/>
            <p:cNvSpPr/>
            <p:nvPr/>
          </p:nvSpPr>
          <p:spPr>
            <a:xfrm>
              <a:off x="1808950" y="2803325"/>
              <a:ext cx="342150" cy="29625"/>
            </a:xfrm>
            <a:custGeom>
              <a:avLst/>
              <a:gdLst/>
              <a:ahLst/>
              <a:cxnLst/>
              <a:rect l="l" t="t" r="r" b="b"/>
              <a:pathLst>
                <a:path w="13686" h="1185" extrusionOk="0">
                  <a:moveTo>
                    <a:pt x="46" y="1"/>
                  </a:moveTo>
                  <a:cubicBezTo>
                    <a:pt x="0" y="29"/>
                    <a:pt x="0" y="66"/>
                    <a:pt x="37" y="100"/>
                  </a:cubicBezTo>
                  <a:cubicBezTo>
                    <a:pt x="91" y="155"/>
                    <a:pt x="163" y="155"/>
                    <a:pt x="236" y="174"/>
                  </a:cubicBezTo>
                  <a:cubicBezTo>
                    <a:pt x="1095" y="326"/>
                    <a:pt x="1962" y="488"/>
                    <a:pt x="2829" y="634"/>
                  </a:cubicBezTo>
                  <a:cubicBezTo>
                    <a:pt x="4700" y="940"/>
                    <a:pt x="6579" y="1185"/>
                    <a:pt x="8484" y="1185"/>
                  </a:cubicBezTo>
                  <a:cubicBezTo>
                    <a:pt x="8775" y="1185"/>
                    <a:pt x="9066" y="1179"/>
                    <a:pt x="9359" y="1167"/>
                  </a:cubicBezTo>
                  <a:cubicBezTo>
                    <a:pt x="10397" y="1121"/>
                    <a:pt x="11435" y="996"/>
                    <a:pt x="12439" y="670"/>
                  </a:cubicBezTo>
                  <a:cubicBezTo>
                    <a:pt x="12873" y="525"/>
                    <a:pt x="13324" y="399"/>
                    <a:pt x="13686" y="92"/>
                  </a:cubicBezTo>
                  <a:cubicBezTo>
                    <a:pt x="13672" y="90"/>
                    <a:pt x="13659" y="89"/>
                    <a:pt x="13647" y="89"/>
                  </a:cubicBezTo>
                  <a:cubicBezTo>
                    <a:pt x="13511" y="89"/>
                    <a:pt x="13404" y="169"/>
                    <a:pt x="13298" y="228"/>
                  </a:cubicBezTo>
                  <a:cubicBezTo>
                    <a:pt x="12899" y="425"/>
                    <a:pt x="12476" y="553"/>
                    <a:pt x="12042" y="670"/>
                  </a:cubicBezTo>
                  <a:cubicBezTo>
                    <a:pt x="10885" y="996"/>
                    <a:pt x="9692" y="1041"/>
                    <a:pt x="8509" y="1095"/>
                  </a:cubicBezTo>
                  <a:cubicBezTo>
                    <a:pt x="8462" y="1098"/>
                    <a:pt x="8414" y="1099"/>
                    <a:pt x="8367" y="1099"/>
                  </a:cubicBezTo>
                  <a:cubicBezTo>
                    <a:pt x="7931" y="1099"/>
                    <a:pt x="7500" y="1010"/>
                    <a:pt x="7069" y="1010"/>
                  </a:cubicBezTo>
                  <a:cubicBezTo>
                    <a:pt x="7022" y="1010"/>
                    <a:pt x="6975" y="1011"/>
                    <a:pt x="6928" y="1013"/>
                  </a:cubicBezTo>
                  <a:cubicBezTo>
                    <a:pt x="6877" y="1016"/>
                    <a:pt x="6825" y="1018"/>
                    <a:pt x="6773" y="1018"/>
                  </a:cubicBezTo>
                  <a:cubicBezTo>
                    <a:pt x="6366" y="1018"/>
                    <a:pt x="5964" y="929"/>
                    <a:pt x="5556" y="896"/>
                  </a:cubicBezTo>
                  <a:cubicBezTo>
                    <a:pt x="5285" y="879"/>
                    <a:pt x="5006" y="868"/>
                    <a:pt x="4735" y="824"/>
                  </a:cubicBezTo>
                  <a:cubicBezTo>
                    <a:pt x="4065" y="716"/>
                    <a:pt x="3397" y="616"/>
                    <a:pt x="2729" y="508"/>
                  </a:cubicBezTo>
                  <a:cubicBezTo>
                    <a:pt x="1834" y="354"/>
                    <a:pt x="932" y="200"/>
                    <a:pt x="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1"/>
            <p:cNvSpPr/>
            <p:nvPr/>
          </p:nvSpPr>
          <p:spPr>
            <a:xfrm>
              <a:off x="1488750" y="2740350"/>
              <a:ext cx="321350" cy="65500"/>
            </a:xfrm>
            <a:custGeom>
              <a:avLst/>
              <a:gdLst/>
              <a:ahLst/>
              <a:cxnLst/>
              <a:rect l="l" t="t" r="r" b="b"/>
              <a:pathLst>
                <a:path w="12854" h="2620" extrusionOk="0">
                  <a:moveTo>
                    <a:pt x="1" y="1"/>
                  </a:moveTo>
                  <a:lnTo>
                    <a:pt x="1" y="100"/>
                  </a:lnTo>
                  <a:cubicBezTo>
                    <a:pt x="37" y="118"/>
                    <a:pt x="72" y="146"/>
                    <a:pt x="109" y="155"/>
                  </a:cubicBezTo>
                  <a:cubicBezTo>
                    <a:pt x="3424" y="677"/>
                    <a:pt x="6695" y="1401"/>
                    <a:pt x="9973" y="2077"/>
                  </a:cubicBezTo>
                  <a:cubicBezTo>
                    <a:pt x="10931" y="2277"/>
                    <a:pt x="11878" y="2511"/>
                    <a:pt x="12845" y="2619"/>
                  </a:cubicBezTo>
                  <a:cubicBezTo>
                    <a:pt x="12845" y="2585"/>
                    <a:pt x="12854" y="2556"/>
                    <a:pt x="12854" y="2520"/>
                  </a:cubicBezTo>
                  <a:lnTo>
                    <a:pt x="12854" y="2520"/>
                  </a:lnTo>
                  <a:cubicBezTo>
                    <a:pt x="12831" y="2521"/>
                    <a:pt x="12809" y="2521"/>
                    <a:pt x="12787" y="2521"/>
                  </a:cubicBezTo>
                  <a:cubicBezTo>
                    <a:pt x="12434" y="2521"/>
                    <a:pt x="12110" y="2383"/>
                    <a:pt x="11761" y="2348"/>
                  </a:cubicBezTo>
                  <a:cubicBezTo>
                    <a:pt x="11670" y="2259"/>
                    <a:pt x="11553" y="2223"/>
                    <a:pt x="11427" y="2194"/>
                  </a:cubicBezTo>
                  <a:cubicBezTo>
                    <a:pt x="10848" y="2086"/>
                    <a:pt x="10280" y="1969"/>
                    <a:pt x="9710" y="1852"/>
                  </a:cubicBezTo>
                  <a:cubicBezTo>
                    <a:pt x="7183" y="1327"/>
                    <a:pt x="4670" y="777"/>
                    <a:pt x="2132" y="326"/>
                  </a:cubicBezTo>
                  <a:cubicBezTo>
                    <a:pt x="1427" y="200"/>
                    <a:pt x="722" y="1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1"/>
            <p:cNvSpPr/>
            <p:nvPr/>
          </p:nvSpPr>
          <p:spPr>
            <a:xfrm>
              <a:off x="2780175" y="2247175"/>
              <a:ext cx="130325" cy="19000"/>
            </a:xfrm>
            <a:custGeom>
              <a:avLst/>
              <a:gdLst/>
              <a:ahLst/>
              <a:cxnLst/>
              <a:rect l="l" t="t" r="r" b="b"/>
              <a:pathLst>
                <a:path w="5213" h="760" extrusionOk="0">
                  <a:moveTo>
                    <a:pt x="5174" y="0"/>
                  </a:moveTo>
                  <a:cubicBezTo>
                    <a:pt x="4386" y="0"/>
                    <a:pt x="3628" y="264"/>
                    <a:pt x="2847" y="362"/>
                  </a:cubicBezTo>
                  <a:cubicBezTo>
                    <a:pt x="1971" y="460"/>
                    <a:pt x="1104" y="633"/>
                    <a:pt x="217" y="659"/>
                  </a:cubicBezTo>
                  <a:cubicBezTo>
                    <a:pt x="137" y="668"/>
                    <a:pt x="55" y="659"/>
                    <a:pt x="1" y="742"/>
                  </a:cubicBezTo>
                  <a:cubicBezTo>
                    <a:pt x="118" y="750"/>
                    <a:pt x="237" y="750"/>
                    <a:pt x="354" y="759"/>
                  </a:cubicBezTo>
                  <a:cubicBezTo>
                    <a:pt x="1418" y="731"/>
                    <a:pt x="2468" y="542"/>
                    <a:pt x="3506" y="362"/>
                  </a:cubicBezTo>
                  <a:cubicBezTo>
                    <a:pt x="4085" y="271"/>
                    <a:pt x="4662" y="217"/>
                    <a:pt x="5212" y="0"/>
                  </a:cubicBezTo>
                  <a:cubicBezTo>
                    <a:pt x="5200" y="0"/>
                    <a:pt x="5187" y="0"/>
                    <a:pt x="5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1"/>
            <p:cNvSpPr/>
            <p:nvPr/>
          </p:nvSpPr>
          <p:spPr>
            <a:xfrm>
              <a:off x="2803000" y="2238125"/>
              <a:ext cx="113400" cy="21600"/>
            </a:xfrm>
            <a:custGeom>
              <a:avLst/>
              <a:gdLst/>
              <a:ahLst/>
              <a:cxnLst/>
              <a:rect l="l" t="t" r="r" b="b"/>
              <a:pathLst>
                <a:path w="4536" h="864" extrusionOk="0">
                  <a:moveTo>
                    <a:pt x="4535" y="0"/>
                  </a:moveTo>
                  <a:cubicBezTo>
                    <a:pt x="4453" y="9"/>
                    <a:pt x="4373" y="9"/>
                    <a:pt x="4290" y="20"/>
                  </a:cubicBezTo>
                  <a:cubicBezTo>
                    <a:pt x="3514" y="191"/>
                    <a:pt x="2727" y="345"/>
                    <a:pt x="1943" y="462"/>
                  </a:cubicBezTo>
                  <a:cubicBezTo>
                    <a:pt x="1292" y="562"/>
                    <a:pt x="651" y="659"/>
                    <a:pt x="0" y="759"/>
                  </a:cubicBezTo>
                  <a:cubicBezTo>
                    <a:pt x="0" y="787"/>
                    <a:pt x="9" y="822"/>
                    <a:pt x="9" y="859"/>
                  </a:cubicBezTo>
                  <a:cubicBezTo>
                    <a:pt x="27" y="862"/>
                    <a:pt x="44" y="864"/>
                    <a:pt x="62" y="864"/>
                  </a:cubicBezTo>
                  <a:cubicBezTo>
                    <a:pt x="184" y="864"/>
                    <a:pt x="289" y="786"/>
                    <a:pt x="417" y="779"/>
                  </a:cubicBezTo>
                  <a:cubicBezTo>
                    <a:pt x="1383" y="714"/>
                    <a:pt x="2331" y="516"/>
                    <a:pt x="3280" y="345"/>
                  </a:cubicBezTo>
                  <a:cubicBezTo>
                    <a:pt x="3703" y="271"/>
                    <a:pt x="4156" y="237"/>
                    <a:pt x="4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1"/>
            <p:cNvSpPr/>
            <p:nvPr/>
          </p:nvSpPr>
          <p:spPr>
            <a:xfrm>
              <a:off x="1870625" y="2356225"/>
              <a:ext cx="25975" cy="102550"/>
            </a:xfrm>
            <a:custGeom>
              <a:avLst/>
              <a:gdLst/>
              <a:ahLst/>
              <a:cxnLst/>
              <a:rect l="l" t="t" r="r" b="b"/>
              <a:pathLst>
                <a:path w="1039" h="4102" extrusionOk="0">
                  <a:moveTo>
                    <a:pt x="1038" y="0"/>
                  </a:moveTo>
                  <a:cubicBezTo>
                    <a:pt x="904" y="37"/>
                    <a:pt x="839" y="145"/>
                    <a:pt x="767" y="245"/>
                  </a:cubicBezTo>
                  <a:cubicBezTo>
                    <a:pt x="208" y="1058"/>
                    <a:pt x="0" y="1971"/>
                    <a:pt x="117" y="2927"/>
                  </a:cubicBezTo>
                  <a:cubicBezTo>
                    <a:pt x="163" y="3334"/>
                    <a:pt x="180" y="3794"/>
                    <a:pt x="533" y="4102"/>
                  </a:cubicBezTo>
                  <a:cubicBezTo>
                    <a:pt x="542" y="3976"/>
                    <a:pt x="470" y="3867"/>
                    <a:pt x="425" y="3750"/>
                  </a:cubicBezTo>
                  <a:cubicBezTo>
                    <a:pt x="145" y="2981"/>
                    <a:pt x="100" y="2205"/>
                    <a:pt x="334" y="1420"/>
                  </a:cubicBezTo>
                  <a:cubicBezTo>
                    <a:pt x="488" y="904"/>
                    <a:pt x="785" y="470"/>
                    <a:pt x="1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1"/>
            <p:cNvSpPr/>
            <p:nvPr/>
          </p:nvSpPr>
          <p:spPr>
            <a:xfrm>
              <a:off x="1862925" y="2370250"/>
              <a:ext cx="21050" cy="101650"/>
            </a:xfrm>
            <a:custGeom>
              <a:avLst/>
              <a:gdLst/>
              <a:ahLst/>
              <a:cxnLst/>
              <a:rect l="l" t="t" r="r" b="b"/>
              <a:pathLst>
                <a:path w="842" h="4066" extrusionOk="0">
                  <a:moveTo>
                    <a:pt x="651" y="1"/>
                  </a:moveTo>
                  <a:lnTo>
                    <a:pt x="651" y="1"/>
                  </a:lnTo>
                  <a:cubicBezTo>
                    <a:pt x="442" y="263"/>
                    <a:pt x="354" y="569"/>
                    <a:pt x="280" y="876"/>
                  </a:cubicBezTo>
                  <a:cubicBezTo>
                    <a:pt x="0" y="2014"/>
                    <a:pt x="128" y="3090"/>
                    <a:pt x="813" y="4065"/>
                  </a:cubicBezTo>
                  <a:cubicBezTo>
                    <a:pt x="841" y="3920"/>
                    <a:pt x="742" y="3803"/>
                    <a:pt x="679" y="3686"/>
                  </a:cubicBezTo>
                  <a:cubicBezTo>
                    <a:pt x="154" y="2593"/>
                    <a:pt x="74" y="1481"/>
                    <a:pt x="579" y="360"/>
                  </a:cubicBezTo>
                  <a:cubicBezTo>
                    <a:pt x="633" y="243"/>
                    <a:pt x="679" y="126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1"/>
            <p:cNvSpPr/>
            <p:nvPr/>
          </p:nvSpPr>
          <p:spPr>
            <a:xfrm>
              <a:off x="2945975" y="2221750"/>
              <a:ext cx="57350" cy="17100"/>
            </a:xfrm>
            <a:custGeom>
              <a:avLst/>
              <a:gdLst/>
              <a:ahLst/>
              <a:cxnLst/>
              <a:rect l="l" t="t" r="r" b="b"/>
              <a:pathLst>
                <a:path w="2294" h="684" extrusionOk="0">
                  <a:moveTo>
                    <a:pt x="2214" y="1"/>
                  </a:moveTo>
                  <a:cubicBezTo>
                    <a:pt x="2089" y="1"/>
                    <a:pt x="1968" y="32"/>
                    <a:pt x="1843" y="68"/>
                  </a:cubicBezTo>
                  <a:cubicBezTo>
                    <a:pt x="1418" y="213"/>
                    <a:pt x="993" y="339"/>
                    <a:pt x="568" y="475"/>
                  </a:cubicBezTo>
                  <a:cubicBezTo>
                    <a:pt x="379" y="530"/>
                    <a:pt x="152" y="512"/>
                    <a:pt x="0" y="684"/>
                  </a:cubicBezTo>
                  <a:cubicBezTo>
                    <a:pt x="794" y="538"/>
                    <a:pt x="1552" y="304"/>
                    <a:pt x="2294" y="5"/>
                  </a:cubicBezTo>
                  <a:cubicBezTo>
                    <a:pt x="2267" y="2"/>
                    <a:pt x="2241" y="1"/>
                    <a:pt x="2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1"/>
            <p:cNvSpPr/>
            <p:nvPr/>
          </p:nvSpPr>
          <p:spPr>
            <a:xfrm>
              <a:off x="2973075" y="2206750"/>
              <a:ext cx="50575" cy="17100"/>
            </a:xfrm>
            <a:custGeom>
              <a:avLst/>
              <a:gdLst/>
              <a:ahLst/>
              <a:cxnLst/>
              <a:rect l="l" t="t" r="r" b="b"/>
              <a:pathLst>
                <a:path w="2023" h="684" extrusionOk="0">
                  <a:moveTo>
                    <a:pt x="2023" y="0"/>
                  </a:moveTo>
                  <a:cubicBezTo>
                    <a:pt x="1335" y="200"/>
                    <a:pt x="659" y="408"/>
                    <a:pt x="0" y="679"/>
                  </a:cubicBezTo>
                  <a:cubicBezTo>
                    <a:pt x="35" y="682"/>
                    <a:pt x="71" y="683"/>
                    <a:pt x="106" y="683"/>
                  </a:cubicBezTo>
                  <a:cubicBezTo>
                    <a:pt x="179" y="683"/>
                    <a:pt x="252" y="675"/>
                    <a:pt x="325" y="651"/>
                  </a:cubicBezTo>
                  <a:cubicBezTo>
                    <a:pt x="813" y="488"/>
                    <a:pt x="1301" y="334"/>
                    <a:pt x="1788" y="163"/>
                  </a:cubicBezTo>
                  <a:cubicBezTo>
                    <a:pt x="1877" y="137"/>
                    <a:pt x="1977" y="109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1"/>
            <p:cNvSpPr/>
            <p:nvPr/>
          </p:nvSpPr>
          <p:spPr>
            <a:xfrm>
              <a:off x="781075" y="2832275"/>
              <a:ext cx="33675" cy="33900"/>
            </a:xfrm>
            <a:custGeom>
              <a:avLst/>
              <a:gdLst/>
              <a:ahLst/>
              <a:cxnLst/>
              <a:rect l="l" t="t" r="r" b="b"/>
              <a:pathLst>
                <a:path w="1347" h="1356" extrusionOk="0">
                  <a:moveTo>
                    <a:pt x="1346" y="0"/>
                  </a:moveTo>
                  <a:cubicBezTo>
                    <a:pt x="822" y="380"/>
                    <a:pt x="360" y="822"/>
                    <a:pt x="0" y="1355"/>
                  </a:cubicBezTo>
                  <a:cubicBezTo>
                    <a:pt x="496" y="948"/>
                    <a:pt x="956" y="505"/>
                    <a:pt x="1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1"/>
            <p:cNvSpPr/>
            <p:nvPr/>
          </p:nvSpPr>
          <p:spPr>
            <a:xfrm>
              <a:off x="785350" y="2836925"/>
              <a:ext cx="34100" cy="33525"/>
            </a:xfrm>
            <a:custGeom>
              <a:avLst/>
              <a:gdLst/>
              <a:ahLst/>
              <a:cxnLst/>
              <a:rect l="l" t="t" r="r" b="b"/>
              <a:pathLst>
                <a:path w="1364" h="1341" extrusionOk="0">
                  <a:moveTo>
                    <a:pt x="1330" y="0"/>
                  </a:moveTo>
                  <a:cubicBezTo>
                    <a:pt x="1223" y="0"/>
                    <a:pt x="1148" y="73"/>
                    <a:pt x="1076" y="148"/>
                  </a:cubicBezTo>
                  <a:cubicBezTo>
                    <a:pt x="768" y="465"/>
                    <a:pt x="451" y="781"/>
                    <a:pt x="135" y="1087"/>
                  </a:cubicBezTo>
                  <a:cubicBezTo>
                    <a:pt x="63" y="1160"/>
                    <a:pt x="0" y="1232"/>
                    <a:pt x="9" y="1340"/>
                  </a:cubicBezTo>
                  <a:cubicBezTo>
                    <a:pt x="488" y="924"/>
                    <a:pt x="913" y="456"/>
                    <a:pt x="1364" y="3"/>
                  </a:cubicBezTo>
                  <a:cubicBezTo>
                    <a:pt x="1352" y="1"/>
                    <a:pt x="1341" y="0"/>
                    <a:pt x="13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1"/>
            <p:cNvSpPr/>
            <p:nvPr/>
          </p:nvSpPr>
          <p:spPr>
            <a:xfrm>
              <a:off x="2916375" y="2227500"/>
              <a:ext cx="42025" cy="11350"/>
            </a:xfrm>
            <a:custGeom>
              <a:avLst/>
              <a:gdLst/>
              <a:ahLst/>
              <a:cxnLst/>
              <a:rect l="l" t="t" r="r" b="b"/>
              <a:pathLst>
                <a:path w="1681" h="454" extrusionOk="0">
                  <a:moveTo>
                    <a:pt x="1681" y="0"/>
                  </a:moveTo>
                  <a:lnTo>
                    <a:pt x="1681" y="0"/>
                  </a:lnTo>
                  <a:cubicBezTo>
                    <a:pt x="1110" y="109"/>
                    <a:pt x="551" y="245"/>
                    <a:pt x="0" y="434"/>
                  </a:cubicBezTo>
                  <a:cubicBezTo>
                    <a:pt x="56" y="447"/>
                    <a:pt x="111" y="453"/>
                    <a:pt x="165" y="453"/>
                  </a:cubicBezTo>
                  <a:cubicBezTo>
                    <a:pt x="332" y="453"/>
                    <a:pt x="494" y="399"/>
                    <a:pt x="651" y="345"/>
                  </a:cubicBezTo>
                  <a:cubicBezTo>
                    <a:pt x="993" y="228"/>
                    <a:pt x="1381" y="263"/>
                    <a:pt x="16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1"/>
            <p:cNvSpPr/>
            <p:nvPr/>
          </p:nvSpPr>
          <p:spPr>
            <a:xfrm>
              <a:off x="2118125" y="2662800"/>
              <a:ext cx="25500" cy="25375"/>
            </a:xfrm>
            <a:custGeom>
              <a:avLst/>
              <a:gdLst/>
              <a:ahLst/>
              <a:cxnLst/>
              <a:rect l="l" t="t" r="r" b="b"/>
              <a:pathLst>
                <a:path w="1020" h="1015" extrusionOk="0">
                  <a:moveTo>
                    <a:pt x="63" y="1"/>
                  </a:moveTo>
                  <a:cubicBezTo>
                    <a:pt x="42" y="1"/>
                    <a:pt x="21" y="2"/>
                    <a:pt x="1" y="5"/>
                  </a:cubicBezTo>
                  <a:cubicBezTo>
                    <a:pt x="326" y="356"/>
                    <a:pt x="660" y="701"/>
                    <a:pt x="1019" y="1015"/>
                  </a:cubicBezTo>
                  <a:cubicBezTo>
                    <a:pt x="894" y="564"/>
                    <a:pt x="460" y="384"/>
                    <a:pt x="198" y="50"/>
                  </a:cubicBezTo>
                  <a:cubicBezTo>
                    <a:pt x="165" y="12"/>
                    <a:pt x="115" y="1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1"/>
            <p:cNvSpPr/>
            <p:nvPr/>
          </p:nvSpPr>
          <p:spPr>
            <a:xfrm>
              <a:off x="2123050" y="2657700"/>
              <a:ext cx="25550" cy="25775"/>
            </a:xfrm>
            <a:custGeom>
              <a:avLst/>
              <a:gdLst/>
              <a:ahLst/>
              <a:cxnLst/>
              <a:rect l="l" t="t" r="r" b="b"/>
              <a:pathLst>
                <a:path w="1022" h="1031" extrusionOk="0">
                  <a:moveTo>
                    <a:pt x="1" y="1"/>
                  </a:moveTo>
                  <a:lnTo>
                    <a:pt x="1" y="1"/>
                  </a:lnTo>
                  <a:cubicBezTo>
                    <a:pt x="272" y="417"/>
                    <a:pt x="634" y="742"/>
                    <a:pt x="1022" y="1030"/>
                  </a:cubicBezTo>
                  <a:cubicBezTo>
                    <a:pt x="751" y="623"/>
                    <a:pt x="400" y="28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1"/>
            <p:cNvSpPr/>
            <p:nvPr/>
          </p:nvSpPr>
          <p:spPr>
            <a:xfrm>
              <a:off x="1883250" y="2471875"/>
              <a:ext cx="21050" cy="27775"/>
            </a:xfrm>
            <a:custGeom>
              <a:avLst/>
              <a:gdLst/>
              <a:ahLst/>
              <a:cxnLst/>
              <a:rect l="l" t="t" r="r" b="b"/>
              <a:pathLst>
                <a:path w="842" h="1111" extrusionOk="0">
                  <a:moveTo>
                    <a:pt x="0" y="0"/>
                  </a:moveTo>
                  <a:cubicBezTo>
                    <a:pt x="182" y="442"/>
                    <a:pt x="497" y="785"/>
                    <a:pt x="841" y="1110"/>
                  </a:cubicBezTo>
                  <a:cubicBezTo>
                    <a:pt x="670" y="659"/>
                    <a:pt x="317" y="34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1"/>
            <p:cNvSpPr/>
            <p:nvPr/>
          </p:nvSpPr>
          <p:spPr>
            <a:xfrm>
              <a:off x="2910250" y="2238825"/>
              <a:ext cx="35950" cy="8600"/>
            </a:xfrm>
            <a:custGeom>
              <a:avLst/>
              <a:gdLst/>
              <a:ahLst/>
              <a:cxnLst/>
              <a:rect l="l" t="t" r="r" b="b"/>
              <a:pathLst>
                <a:path w="1438" h="344" extrusionOk="0">
                  <a:moveTo>
                    <a:pt x="1438" y="1"/>
                  </a:moveTo>
                  <a:cubicBezTo>
                    <a:pt x="941" y="9"/>
                    <a:pt x="462" y="126"/>
                    <a:pt x="0" y="343"/>
                  </a:cubicBezTo>
                  <a:cubicBezTo>
                    <a:pt x="497" y="289"/>
                    <a:pt x="976" y="172"/>
                    <a:pt x="1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1"/>
            <p:cNvSpPr/>
            <p:nvPr/>
          </p:nvSpPr>
          <p:spPr>
            <a:xfrm>
              <a:off x="2154000" y="2700625"/>
              <a:ext cx="14925" cy="23275"/>
            </a:xfrm>
            <a:custGeom>
              <a:avLst/>
              <a:gdLst/>
              <a:ahLst/>
              <a:cxnLst/>
              <a:rect l="l" t="t" r="r" b="b"/>
              <a:pathLst>
                <a:path w="597" h="931" extrusionOk="0">
                  <a:moveTo>
                    <a:pt x="1" y="1"/>
                  </a:moveTo>
                  <a:lnTo>
                    <a:pt x="1" y="1"/>
                  </a:lnTo>
                  <a:cubicBezTo>
                    <a:pt x="172" y="326"/>
                    <a:pt x="371" y="640"/>
                    <a:pt x="597" y="931"/>
                  </a:cubicBezTo>
                  <a:cubicBezTo>
                    <a:pt x="506" y="551"/>
                    <a:pt x="334" y="22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1"/>
            <p:cNvSpPr/>
            <p:nvPr/>
          </p:nvSpPr>
          <p:spPr>
            <a:xfrm>
              <a:off x="1897925" y="2325975"/>
              <a:ext cx="17000" cy="17425"/>
            </a:xfrm>
            <a:custGeom>
              <a:avLst/>
              <a:gdLst/>
              <a:ahLst/>
              <a:cxnLst/>
              <a:rect l="l" t="t" r="r" b="b"/>
              <a:pathLst>
                <a:path w="680" h="697" extrusionOk="0">
                  <a:moveTo>
                    <a:pt x="679" y="0"/>
                  </a:moveTo>
                  <a:lnTo>
                    <a:pt x="679" y="0"/>
                  </a:lnTo>
                  <a:cubicBezTo>
                    <a:pt x="397" y="180"/>
                    <a:pt x="163" y="397"/>
                    <a:pt x="1" y="696"/>
                  </a:cubicBezTo>
                  <a:cubicBezTo>
                    <a:pt x="280" y="516"/>
                    <a:pt x="517" y="30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1"/>
            <p:cNvSpPr/>
            <p:nvPr/>
          </p:nvSpPr>
          <p:spPr>
            <a:xfrm>
              <a:off x="760025" y="2878775"/>
              <a:ext cx="10650" cy="14700"/>
            </a:xfrm>
            <a:custGeom>
              <a:avLst/>
              <a:gdLst/>
              <a:ahLst/>
              <a:cxnLst/>
              <a:rect l="l" t="t" r="r" b="b"/>
              <a:pathLst>
                <a:path w="426" h="588" extrusionOk="0">
                  <a:moveTo>
                    <a:pt x="426" y="0"/>
                  </a:moveTo>
                  <a:lnTo>
                    <a:pt x="426" y="0"/>
                  </a:lnTo>
                  <a:cubicBezTo>
                    <a:pt x="226" y="154"/>
                    <a:pt x="83" y="354"/>
                    <a:pt x="1" y="588"/>
                  </a:cubicBezTo>
                  <a:cubicBezTo>
                    <a:pt x="246" y="471"/>
                    <a:pt x="354" y="245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1"/>
            <p:cNvSpPr/>
            <p:nvPr/>
          </p:nvSpPr>
          <p:spPr>
            <a:xfrm>
              <a:off x="2143600" y="2687950"/>
              <a:ext cx="10425" cy="12925"/>
            </a:xfrm>
            <a:custGeom>
              <a:avLst/>
              <a:gdLst/>
              <a:ahLst/>
              <a:cxnLst/>
              <a:rect l="l" t="t" r="r" b="b"/>
              <a:pathLst>
                <a:path w="417" h="517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217"/>
                    <a:pt x="245" y="371"/>
                    <a:pt x="417" y="516"/>
                  </a:cubicBezTo>
                  <a:cubicBezTo>
                    <a:pt x="399" y="245"/>
                    <a:pt x="200" y="11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1"/>
            <p:cNvSpPr/>
            <p:nvPr/>
          </p:nvSpPr>
          <p:spPr>
            <a:xfrm>
              <a:off x="1883950" y="2458750"/>
              <a:ext cx="8375" cy="14925"/>
            </a:xfrm>
            <a:custGeom>
              <a:avLst/>
              <a:gdLst/>
              <a:ahLst/>
              <a:cxnLst/>
              <a:rect l="l" t="t" r="r" b="b"/>
              <a:pathLst>
                <a:path w="335" h="597" extrusionOk="0">
                  <a:moveTo>
                    <a:pt x="0" y="1"/>
                  </a:moveTo>
                  <a:lnTo>
                    <a:pt x="0" y="1"/>
                  </a:lnTo>
                  <a:cubicBezTo>
                    <a:pt x="35" y="235"/>
                    <a:pt x="109" y="462"/>
                    <a:pt x="334" y="597"/>
                  </a:cubicBezTo>
                  <a:cubicBezTo>
                    <a:pt x="271" y="371"/>
                    <a:pt x="163" y="17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1"/>
            <p:cNvSpPr/>
            <p:nvPr/>
          </p:nvSpPr>
          <p:spPr>
            <a:xfrm>
              <a:off x="1917125" y="2322825"/>
              <a:ext cx="13350" cy="10375"/>
            </a:xfrm>
            <a:custGeom>
              <a:avLst/>
              <a:gdLst/>
              <a:ahLst/>
              <a:cxnLst/>
              <a:rect l="l" t="t" r="r" b="b"/>
              <a:pathLst>
                <a:path w="534" h="415" extrusionOk="0">
                  <a:moveTo>
                    <a:pt x="533" y="1"/>
                  </a:moveTo>
                  <a:cubicBezTo>
                    <a:pt x="254" y="9"/>
                    <a:pt x="145" y="226"/>
                    <a:pt x="0" y="415"/>
                  </a:cubicBezTo>
                  <a:cubicBezTo>
                    <a:pt x="236" y="343"/>
                    <a:pt x="371" y="155"/>
                    <a:pt x="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1"/>
            <p:cNvSpPr/>
            <p:nvPr/>
          </p:nvSpPr>
          <p:spPr>
            <a:xfrm>
              <a:off x="2148375" y="2683225"/>
              <a:ext cx="10650" cy="12875"/>
            </a:xfrm>
            <a:custGeom>
              <a:avLst/>
              <a:gdLst/>
              <a:ahLst/>
              <a:cxnLst/>
              <a:rect l="l" t="t" r="r" b="b"/>
              <a:pathLst>
                <a:path w="426" h="515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272"/>
                    <a:pt x="226" y="397"/>
                    <a:pt x="425" y="514"/>
                  </a:cubicBezTo>
                  <a:cubicBezTo>
                    <a:pt x="343" y="298"/>
                    <a:pt x="189" y="13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1"/>
            <p:cNvSpPr/>
            <p:nvPr/>
          </p:nvSpPr>
          <p:spPr>
            <a:xfrm>
              <a:off x="770650" y="2866150"/>
              <a:ext cx="10450" cy="12650"/>
            </a:xfrm>
            <a:custGeom>
              <a:avLst/>
              <a:gdLst/>
              <a:ahLst/>
              <a:cxnLst/>
              <a:rect l="l" t="t" r="r" b="b"/>
              <a:pathLst>
                <a:path w="418" h="506" extrusionOk="0">
                  <a:moveTo>
                    <a:pt x="417" y="0"/>
                  </a:moveTo>
                  <a:lnTo>
                    <a:pt x="417" y="0"/>
                  </a:lnTo>
                  <a:cubicBezTo>
                    <a:pt x="235" y="135"/>
                    <a:pt x="72" y="280"/>
                    <a:pt x="1" y="505"/>
                  </a:cubicBezTo>
                  <a:cubicBezTo>
                    <a:pt x="192" y="379"/>
                    <a:pt x="398" y="262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1"/>
            <p:cNvSpPr/>
            <p:nvPr/>
          </p:nvSpPr>
          <p:spPr>
            <a:xfrm>
              <a:off x="1898350" y="2482000"/>
              <a:ext cx="10650" cy="12700"/>
            </a:xfrm>
            <a:custGeom>
              <a:avLst/>
              <a:gdLst/>
              <a:ahLst/>
              <a:cxnLst/>
              <a:rect l="l" t="t" r="r" b="b"/>
              <a:pathLst>
                <a:path w="426" h="508" extrusionOk="0">
                  <a:moveTo>
                    <a:pt x="1" y="1"/>
                  </a:moveTo>
                  <a:cubicBezTo>
                    <a:pt x="38" y="263"/>
                    <a:pt x="237" y="380"/>
                    <a:pt x="426" y="508"/>
                  </a:cubicBezTo>
                  <a:cubicBezTo>
                    <a:pt x="346" y="291"/>
                    <a:pt x="192" y="12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1"/>
            <p:cNvSpPr/>
            <p:nvPr/>
          </p:nvSpPr>
          <p:spPr>
            <a:xfrm>
              <a:off x="1896350" y="2345650"/>
              <a:ext cx="8375" cy="10850"/>
            </a:xfrm>
            <a:custGeom>
              <a:avLst/>
              <a:gdLst/>
              <a:ahLst/>
              <a:cxnLst/>
              <a:rect l="l" t="t" r="r" b="b"/>
              <a:pathLst>
                <a:path w="335" h="434" extrusionOk="0">
                  <a:moveTo>
                    <a:pt x="335" y="0"/>
                  </a:moveTo>
                  <a:cubicBezTo>
                    <a:pt x="172" y="98"/>
                    <a:pt x="1" y="198"/>
                    <a:pt x="1" y="434"/>
                  </a:cubicBezTo>
                  <a:cubicBezTo>
                    <a:pt x="146" y="315"/>
                    <a:pt x="289" y="198"/>
                    <a:pt x="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1"/>
            <p:cNvSpPr/>
            <p:nvPr/>
          </p:nvSpPr>
          <p:spPr>
            <a:xfrm>
              <a:off x="1888875" y="2343150"/>
              <a:ext cx="9075" cy="10650"/>
            </a:xfrm>
            <a:custGeom>
              <a:avLst/>
              <a:gdLst/>
              <a:ahLst/>
              <a:cxnLst/>
              <a:rect l="l" t="t" r="r" b="b"/>
              <a:pathLst>
                <a:path w="363" h="426" extrusionOk="0">
                  <a:moveTo>
                    <a:pt x="363" y="1"/>
                  </a:moveTo>
                  <a:lnTo>
                    <a:pt x="363" y="1"/>
                  </a:lnTo>
                  <a:cubicBezTo>
                    <a:pt x="200" y="109"/>
                    <a:pt x="92" y="263"/>
                    <a:pt x="1" y="426"/>
                  </a:cubicBezTo>
                  <a:cubicBezTo>
                    <a:pt x="200" y="352"/>
                    <a:pt x="363" y="243"/>
                    <a:pt x="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1"/>
            <p:cNvSpPr/>
            <p:nvPr/>
          </p:nvSpPr>
          <p:spPr>
            <a:xfrm>
              <a:off x="2958150" y="2223425"/>
              <a:ext cx="14925" cy="4650"/>
            </a:xfrm>
            <a:custGeom>
              <a:avLst/>
              <a:gdLst/>
              <a:ahLst/>
              <a:cxnLst/>
              <a:rect l="l" t="t" r="r" b="b"/>
              <a:pathLst>
                <a:path w="597" h="186" extrusionOk="0">
                  <a:moveTo>
                    <a:pt x="597" y="1"/>
                  </a:moveTo>
                  <a:lnTo>
                    <a:pt x="597" y="1"/>
                  </a:lnTo>
                  <a:cubicBezTo>
                    <a:pt x="389" y="12"/>
                    <a:pt x="189" y="55"/>
                    <a:pt x="1" y="174"/>
                  </a:cubicBezTo>
                  <a:cubicBezTo>
                    <a:pt x="47" y="181"/>
                    <a:pt x="93" y="185"/>
                    <a:pt x="138" y="185"/>
                  </a:cubicBezTo>
                  <a:cubicBezTo>
                    <a:pt x="310" y="185"/>
                    <a:pt x="468" y="130"/>
                    <a:pt x="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774950" y="2872700"/>
              <a:ext cx="8625" cy="10375"/>
            </a:xfrm>
            <a:custGeom>
              <a:avLst/>
              <a:gdLst/>
              <a:ahLst/>
              <a:cxnLst/>
              <a:rect l="l" t="t" r="r" b="b"/>
              <a:pathLst>
                <a:path w="345" h="415" extrusionOk="0">
                  <a:moveTo>
                    <a:pt x="345" y="0"/>
                  </a:moveTo>
                  <a:cubicBezTo>
                    <a:pt x="182" y="98"/>
                    <a:pt x="20" y="198"/>
                    <a:pt x="0" y="414"/>
                  </a:cubicBezTo>
                  <a:cubicBezTo>
                    <a:pt x="171" y="326"/>
                    <a:pt x="299" y="189"/>
                    <a:pt x="3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2058500" y="2248925"/>
              <a:ext cx="662800" cy="21425"/>
            </a:xfrm>
            <a:custGeom>
              <a:avLst/>
              <a:gdLst/>
              <a:ahLst/>
              <a:cxnLst/>
              <a:rect l="l" t="t" r="r" b="b"/>
              <a:pathLst>
                <a:path w="26512" h="857" extrusionOk="0">
                  <a:moveTo>
                    <a:pt x="7134" y="1"/>
                  </a:moveTo>
                  <a:cubicBezTo>
                    <a:pt x="5867" y="1"/>
                    <a:pt x="4598" y="40"/>
                    <a:pt x="3333" y="165"/>
                  </a:cubicBezTo>
                  <a:cubicBezTo>
                    <a:pt x="2503" y="238"/>
                    <a:pt x="1670" y="318"/>
                    <a:pt x="849" y="444"/>
                  </a:cubicBezTo>
                  <a:cubicBezTo>
                    <a:pt x="586" y="490"/>
                    <a:pt x="281" y="444"/>
                    <a:pt x="1" y="672"/>
                  </a:cubicBezTo>
                  <a:cubicBezTo>
                    <a:pt x="91" y="672"/>
                    <a:pt x="161" y="680"/>
                    <a:pt x="222" y="680"/>
                  </a:cubicBezTo>
                  <a:cubicBezTo>
                    <a:pt x="252" y="680"/>
                    <a:pt x="280" y="678"/>
                    <a:pt x="307" y="672"/>
                  </a:cubicBezTo>
                  <a:cubicBezTo>
                    <a:pt x="894" y="572"/>
                    <a:pt x="1482" y="490"/>
                    <a:pt x="2069" y="401"/>
                  </a:cubicBezTo>
                  <a:cubicBezTo>
                    <a:pt x="2927" y="273"/>
                    <a:pt x="3784" y="201"/>
                    <a:pt x="4634" y="193"/>
                  </a:cubicBezTo>
                  <a:cubicBezTo>
                    <a:pt x="5765" y="188"/>
                    <a:pt x="6897" y="152"/>
                    <a:pt x="8028" y="152"/>
                  </a:cubicBezTo>
                  <a:cubicBezTo>
                    <a:pt x="8938" y="152"/>
                    <a:pt x="9847" y="175"/>
                    <a:pt x="10758" y="256"/>
                  </a:cubicBezTo>
                  <a:cubicBezTo>
                    <a:pt x="11328" y="301"/>
                    <a:pt x="11896" y="282"/>
                    <a:pt x="12466" y="318"/>
                  </a:cubicBezTo>
                  <a:cubicBezTo>
                    <a:pt x="13450" y="390"/>
                    <a:pt x="14434" y="436"/>
                    <a:pt x="15419" y="498"/>
                  </a:cubicBezTo>
                  <a:cubicBezTo>
                    <a:pt x="16340" y="553"/>
                    <a:pt x="17252" y="626"/>
                    <a:pt x="18174" y="661"/>
                  </a:cubicBezTo>
                  <a:cubicBezTo>
                    <a:pt x="19438" y="715"/>
                    <a:pt x="20704" y="789"/>
                    <a:pt x="21968" y="834"/>
                  </a:cubicBezTo>
                  <a:cubicBezTo>
                    <a:pt x="22509" y="851"/>
                    <a:pt x="23053" y="856"/>
                    <a:pt x="23596" y="856"/>
                  </a:cubicBezTo>
                  <a:cubicBezTo>
                    <a:pt x="24466" y="856"/>
                    <a:pt x="25336" y="843"/>
                    <a:pt x="26203" y="843"/>
                  </a:cubicBezTo>
                  <a:cubicBezTo>
                    <a:pt x="26244" y="843"/>
                    <a:pt x="26287" y="848"/>
                    <a:pt x="26328" y="848"/>
                  </a:cubicBezTo>
                  <a:cubicBezTo>
                    <a:pt x="26398" y="848"/>
                    <a:pt x="26465" y="834"/>
                    <a:pt x="26511" y="761"/>
                  </a:cubicBezTo>
                  <a:cubicBezTo>
                    <a:pt x="26484" y="756"/>
                    <a:pt x="26456" y="754"/>
                    <a:pt x="26428" y="754"/>
                  </a:cubicBezTo>
                  <a:cubicBezTo>
                    <a:pt x="26346" y="754"/>
                    <a:pt x="26261" y="769"/>
                    <a:pt x="26177" y="769"/>
                  </a:cubicBezTo>
                  <a:cubicBezTo>
                    <a:pt x="26089" y="769"/>
                    <a:pt x="26003" y="752"/>
                    <a:pt x="25924" y="680"/>
                  </a:cubicBezTo>
                  <a:cubicBezTo>
                    <a:pt x="25652" y="673"/>
                    <a:pt x="25379" y="670"/>
                    <a:pt x="25107" y="670"/>
                  </a:cubicBezTo>
                  <a:cubicBezTo>
                    <a:pt x="24479" y="670"/>
                    <a:pt x="23849" y="684"/>
                    <a:pt x="23219" y="684"/>
                  </a:cubicBezTo>
                  <a:cubicBezTo>
                    <a:pt x="22544" y="684"/>
                    <a:pt x="21868" y="668"/>
                    <a:pt x="21191" y="598"/>
                  </a:cubicBezTo>
                  <a:cubicBezTo>
                    <a:pt x="20541" y="535"/>
                    <a:pt x="19880" y="572"/>
                    <a:pt x="19230" y="527"/>
                  </a:cubicBezTo>
                  <a:cubicBezTo>
                    <a:pt x="18146" y="455"/>
                    <a:pt x="17062" y="410"/>
                    <a:pt x="15978" y="355"/>
                  </a:cubicBezTo>
                  <a:cubicBezTo>
                    <a:pt x="14994" y="301"/>
                    <a:pt x="14009" y="238"/>
                    <a:pt x="13025" y="184"/>
                  </a:cubicBezTo>
                  <a:cubicBezTo>
                    <a:pt x="11454" y="93"/>
                    <a:pt x="9873" y="39"/>
                    <a:pt x="8302" y="11"/>
                  </a:cubicBezTo>
                  <a:cubicBezTo>
                    <a:pt x="7913" y="5"/>
                    <a:pt x="7524" y="1"/>
                    <a:pt x="7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1"/>
            <p:cNvSpPr/>
            <p:nvPr/>
          </p:nvSpPr>
          <p:spPr>
            <a:xfrm>
              <a:off x="1377650" y="2722375"/>
              <a:ext cx="409425" cy="76700"/>
            </a:xfrm>
            <a:custGeom>
              <a:avLst/>
              <a:gdLst/>
              <a:ahLst/>
              <a:cxnLst/>
              <a:rect l="l" t="t" r="r" b="b"/>
              <a:pathLst>
                <a:path w="16377" h="3068" extrusionOk="0">
                  <a:moveTo>
                    <a:pt x="94" y="0"/>
                  </a:moveTo>
                  <a:cubicBezTo>
                    <a:pt x="49" y="0"/>
                    <a:pt x="14" y="30"/>
                    <a:pt x="0" y="132"/>
                  </a:cubicBezTo>
                  <a:cubicBezTo>
                    <a:pt x="40" y="124"/>
                    <a:pt x="80" y="121"/>
                    <a:pt x="119" y="121"/>
                  </a:cubicBezTo>
                  <a:cubicBezTo>
                    <a:pt x="312" y="121"/>
                    <a:pt x="502" y="200"/>
                    <a:pt x="696" y="223"/>
                  </a:cubicBezTo>
                  <a:cubicBezTo>
                    <a:pt x="1455" y="312"/>
                    <a:pt x="2214" y="431"/>
                    <a:pt x="2981" y="520"/>
                  </a:cubicBezTo>
                  <a:cubicBezTo>
                    <a:pt x="3445" y="572"/>
                    <a:pt x="3900" y="721"/>
                    <a:pt x="4370" y="721"/>
                  </a:cubicBezTo>
                  <a:cubicBezTo>
                    <a:pt x="4395" y="721"/>
                    <a:pt x="4420" y="720"/>
                    <a:pt x="4445" y="720"/>
                  </a:cubicBezTo>
                  <a:cubicBezTo>
                    <a:pt x="4570" y="746"/>
                    <a:pt x="4690" y="782"/>
                    <a:pt x="4815" y="800"/>
                  </a:cubicBezTo>
                  <a:cubicBezTo>
                    <a:pt x="5836" y="982"/>
                    <a:pt x="6857" y="1153"/>
                    <a:pt x="7876" y="1342"/>
                  </a:cubicBezTo>
                  <a:cubicBezTo>
                    <a:pt x="9196" y="1604"/>
                    <a:pt x="10506" y="1875"/>
                    <a:pt x="11824" y="2146"/>
                  </a:cubicBezTo>
                  <a:cubicBezTo>
                    <a:pt x="13287" y="2454"/>
                    <a:pt x="14742" y="2762"/>
                    <a:pt x="16205" y="3067"/>
                  </a:cubicBezTo>
                  <a:cubicBezTo>
                    <a:pt x="16242" y="2996"/>
                    <a:pt x="16305" y="2987"/>
                    <a:pt x="16376" y="2987"/>
                  </a:cubicBezTo>
                  <a:cubicBezTo>
                    <a:pt x="16359" y="2968"/>
                    <a:pt x="16342" y="2933"/>
                    <a:pt x="16313" y="2933"/>
                  </a:cubicBezTo>
                  <a:cubicBezTo>
                    <a:pt x="15329" y="2734"/>
                    <a:pt x="14336" y="2534"/>
                    <a:pt x="13350" y="2317"/>
                  </a:cubicBezTo>
                  <a:cubicBezTo>
                    <a:pt x="12032" y="2029"/>
                    <a:pt x="10705" y="1767"/>
                    <a:pt x="9376" y="1504"/>
                  </a:cubicBezTo>
                  <a:cubicBezTo>
                    <a:pt x="8230" y="1279"/>
                    <a:pt x="7091" y="1071"/>
                    <a:pt x="5945" y="874"/>
                  </a:cubicBezTo>
                  <a:cubicBezTo>
                    <a:pt x="5565" y="811"/>
                    <a:pt x="5158" y="800"/>
                    <a:pt x="4787" y="637"/>
                  </a:cubicBezTo>
                  <a:cubicBezTo>
                    <a:pt x="4748" y="642"/>
                    <a:pt x="4708" y="644"/>
                    <a:pt x="4669" y="644"/>
                  </a:cubicBezTo>
                  <a:cubicBezTo>
                    <a:pt x="4459" y="644"/>
                    <a:pt x="4253" y="587"/>
                    <a:pt x="4048" y="548"/>
                  </a:cubicBezTo>
                  <a:cubicBezTo>
                    <a:pt x="3343" y="440"/>
                    <a:pt x="2639" y="312"/>
                    <a:pt x="1934" y="232"/>
                  </a:cubicBezTo>
                  <a:cubicBezTo>
                    <a:pt x="1394" y="180"/>
                    <a:pt x="856" y="51"/>
                    <a:pt x="318" y="51"/>
                  </a:cubicBezTo>
                  <a:cubicBezTo>
                    <a:pt x="297" y="51"/>
                    <a:pt x="275" y="51"/>
                    <a:pt x="254" y="52"/>
                  </a:cubicBezTo>
                  <a:cubicBezTo>
                    <a:pt x="199" y="33"/>
                    <a:pt x="141" y="0"/>
                    <a:pt x="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1"/>
            <p:cNvSpPr/>
            <p:nvPr/>
          </p:nvSpPr>
          <p:spPr>
            <a:xfrm>
              <a:off x="1016100" y="2712625"/>
              <a:ext cx="367925" cy="25675"/>
            </a:xfrm>
            <a:custGeom>
              <a:avLst/>
              <a:gdLst/>
              <a:ahLst/>
              <a:cxnLst/>
              <a:rect l="l" t="t" r="r" b="b"/>
              <a:pathLst>
                <a:path w="14717" h="1027" extrusionOk="0">
                  <a:moveTo>
                    <a:pt x="8255" y="1"/>
                  </a:moveTo>
                  <a:cubicBezTo>
                    <a:pt x="7349" y="1"/>
                    <a:pt x="6442" y="33"/>
                    <a:pt x="5538" y="117"/>
                  </a:cubicBezTo>
                  <a:cubicBezTo>
                    <a:pt x="5158" y="151"/>
                    <a:pt x="4790" y="151"/>
                    <a:pt x="4419" y="197"/>
                  </a:cubicBezTo>
                  <a:cubicBezTo>
                    <a:pt x="3632" y="297"/>
                    <a:pt x="2856" y="405"/>
                    <a:pt x="2080" y="522"/>
                  </a:cubicBezTo>
                  <a:cubicBezTo>
                    <a:pt x="1375" y="631"/>
                    <a:pt x="688" y="784"/>
                    <a:pt x="1" y="1001"/>
                  </a:cubicBezTo>
                  <a:cubicBezTo>
                    <a:pt x="53" y="1013"/>
                    <a:pt x="104" y="1027"/>
                    <a:pt x="151" y="1027"/>
                  </a:cubicBezTo>
                  <a:cubicBezTo>
                    <a:pt x="171" y="1027"/>
                    <a:pt x="190" y="1024"/>
                    <a:pt x="209" y="1019"/>
                  </a:cubicBezTo>
                  <a:cubicBezTo>
                    <a:pt x="1356" y="756"/>
                    <a:pt x="2513" y="550"/>
                    <a:pt x="3686" y="422"/>
                  </a:cubicBezTo>
                  <a:cubicBezTo>
                    <a:pt x="4608" y="314"/>
                    <a:pt x="5529" y="206"/>
                    <a:pt x="6459" y="188"/>
                  </a:cubicBezTo>
                  <a:cubicBezTo>
                    <a:pt x="7043" y="181"/>
                    <a:pt x="7628" y="178"/>
                    <a:pt x="8212" y="178"/>
                  </a:cubicBezTo>
                  <a:cubicBezTo>
                    <a:pt x="9011" y="178"/>
                    <a:pt x="9811" y="183"/>
                    <a:pt x="10615" y="188"/>
                  </a:cubicBezTo>
                  <a:cubicBezTo>
                    <a:pt x="11120" y="197"/>
                    <a:pt x="11636" y="260"/>
                    <a:pt x="12149" y="288"/>
                  </a:cubicBezTo>
                  <a:cubicBezTo>
                    <a:pt x="12919" y="323"/>
                    <a:pt x="13695" y="442"/>
                    <a:pt x="14462" y="522"/>
                  </a:cubicBezTo>
                  <a:cubicBezTo>
                    <a:pt x="14498" y="451"/>
                    <a:pt x="14557" y="439"/>
                    <a:pt x="14619" y="439"/>
                  </a:cubicBezTo>
                  <a:cubicBezTo>
                    <a:pt x="14652" y="439"/>
                    <a:pt x="14685" y="442"/>
                    <a:pt x="14716" y="442"/>
                  </a:cubicBezTo>
                  <a:cubicBezTo>
                    <a:pt x="14679" y="388"/>
                    <a:pt x="14634" y="360"/>
                    <a:pt x="14571" y="360"/>
                  </a:cubicBezTo>
                  <a:cubicBezTo>
                    <a:pt x="13966" y="342"/>
                    <a:pt x="13361" y="242"/>
                    <a:pt x="12756" y="197"/>
                  </a:cubicBezTo>
                  <a:cubicBezTo>
                    <a:pt x="11824" y="125"/>
                    <a:pt x="10894" y="63"/>
                    <a:pt x="9964" y="34"/>
                  </a:cubicBezTo>
                  <a:cubicBezTo>
                    <a:pt x="9395" y="13"/>
                    <a:pt x="8825" y="1"/>
                    <a:pt x="82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22"/>
          <p:cNvPicPr preferRelativeResize="0"/>
          <p:nvPr/>
        </p:nvPicPr>
        <p:blipFill>
          <a:blip r:embed="rId2">
            <a:alphaModFix amt="79000"/>
          </a:blip>
          <a:stretch>
            <a:fillRect/>
          </a:stretch>
        </p:blipFill>
        <p:spPr>
          <a:xfrm>
            <a:off x="5130707" y="-1494100"/>
            <a:ext cx="4481460" cy="42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2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-6623930" flipH="1">
            <a:off x="-4015827" y="-1286924"/>
            <a:ext cx="4480776" cy="585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2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-2700002">
            <a:off x="6954433" y="3121451"/>
            <a:ext cx="3768485" cy="4245599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2"/>
          <p:cNvSpPr txBox="1">
            <a:spLocks noGrp="1"/>
          </p:cNvSpPr>
          <p:nvPr>
            <p:ph type="title"/>
          </p:nvPr>
        </p:nvSpPr>
        <p:spPr>
          <a:xfrm>
            <a:off x="4803700" y="462575"/>
            <a:ext cx="3625200" cy="12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2"/>
          <p:cNvSpPr/>
          <p:nvPr/>
        </p:nvSpPr>
        <p:spPr>
          <a:xfrm>
            <a:off x="320850" y="338100"/>
            <a:ext cx="8502300" cy="4467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ayon"/>
              <a:buNone/>
              <a:defRPr sz="3500">
                <a:solidFill>
                  <a:schemeClr val="dk2"/>
                </a:solidFill>
                <a:latin typeface="Bayon"/>
                <a:ea typeface="Bayon"/>
                <a:cs typeface="Bayon"/>
                <a:sym typeface="Bay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yon"/>
              <a:buNone/>
              <a:defRPr sz="3500">
                <a:solidFill>
                  <a:schemeClr val="dk1"/>
                </a:solidFill>
                <a:latin typeface="Bayon"/>
                <a:ea typeface="Bayon"/>
                <a:cs typeface="Bayon"/>
                <a:sym typeface="Bay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yon"/>
              <a:buNone/>
              <a:defRPr sz="3500">
                <a:solidFill>
                  <a:schemeClr val="dk1"/>
                </a:solidFill>
                <a:latin typeface="Bayon"/>
                <a:ea typeface="Bayon"/>
                <a:cs typeface="Bayon"/>
                <a:sym typeface="Bay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yon"/>
              <a:buNone/>
              <a:defRPr sz="3500">
                <a:solidFill>
                  <a:schemeClr val="dk1"/>
                </a:solidFill>
                <a:latin typeface="Bayon"/>
                <a:ea typeface="Bayon"/>
                <a:cs typeface="Bayon"/>
                <a:sym typeface="Bay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yon"/>
              <a:buNone/>
              <a:defRPr sz="3500">
                <a:solidFill>
                  <a:schemeClr val="dk1"/>
                </a:solidFill>
                <a:latin typeface="Bayon"/>
                <a:ea typeface="Bayon"/>
                <a:cs typeface="Bayon"/>
                <a:sym typeface="Bay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yon"/>
              <a:buNone/>
              <a:defRPr sz="3500">
                <a:solidFill>
                  <a:schemeClr val="dk1"/>
                </a:solidFill>
                <a:latin typeface="Bayon"/>
                <a:ea typeface="Bayon"/>
                <a:cs typeface="Bayon"/>
                <a:sym typeface="Bay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yon"/>
              <a:buNone/>
              <a:defRPr sz="3500">
                <a:solidFill>
                  <a:schemeClr val="dk1"/>
                </a:solidFill>
                <a:latin typeface="Bayon"/>
                <a:ea typeface="Bayon"/>
                <a:cs typeface="Bayon"/>
                <a:sym typeface="Bay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yon"/>
              <a:buNone/>
              <a:defRPr sz="3500">
                <a:solidFill>
                  <a:schemeClr val="dk1"/>
                </a:solidFill>
                <a:latin typeface="Bayon"/>
                <a:ea typeface="Bayon"/>
                <a:cs typeface="Bayon"/>
                <a:sym typeface="Bay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yon"/>
              <a:buNone/>
              <a:defRPr sz="3500">
                <a:solidFill>
                  <a:schemeClr val="dk1"/>
                </a:solidFill>
                <a:latin typeface="Bayon"/>
                <a:ea typeface="Bayon"/>
                <a:cs typeface="Bayon"/>
                <a:sym typeface="Bayon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■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■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ource Sans Pro"/>
              <a:buChar char="■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50"/>
          <p:cNvSpPr txBox="1">
            <a:spLocks noGrp="1"/>
          </p:cNvSpPr>
          <p:nvPr>
            <p:ph type="title"/>
          </p:nvPr>
        </p:nvSpPr>
        <p:spPr>
          <a:xfrm>
            <a:off x="1957200" y="580050"/>
            <a:ext cx="5229600" cy="19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dk1"/>
                </a:solidFill>
              </a:rPr>
              <a:t>National Community Pharmacists Association (NCPA) Interest Meeting!</a:t>
            </a:r>
            <a:endParaRPr sz="4000" dirty="0">
              <a:solidFill>
                <a:schemeClr val="dk1"/>
              </a:solidFill>
            </a:endParaRPr>
          </a:p>
        </p:txBody>
      </p:sp>
      <p:sp>
        <p:nvSpPr>
          <p:cNvPr id="1404" name="Google Shape;1404;p50"/>
          <p:cNvSpPr txBox="1">
            <a:spLocks noGrp="1"/>
          </p:cNvSpPr>
          <p:nvPr>
            <p:ph type="subTitle" idx="1"/>
          </p:nvPr>
        </p:nvSpPr>
        <p:spPr>
          <a:xfrm>
            <a:off x="2135550" y="28229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NCPA is a national organization that aims to advocate for and support independent community pharmacies.</a:t>
            </a:r>
            <a:endParaRPr/>
          </a:p>
        </p:txBody>
      </p:sp>
      <p:sp>
        <p:nvSpPr>
          <p:cNvPr id="1405" name="Google Shape;1405;p50"/>
          <p:cNvSpPr txBox="1"/>
          <p:nvPr/>
        </p:nvSpPr>
        <p:spPr>
          <a:xfrm>
            <a:off x="2226300" y="3664175"/>
            <a:ext cx="469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Come learn more about NCPA on </a:t>
            </a:r>
            <a:endParaRPr b="1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September 1st in Maddox 117 from 12-1pm!</a:t>
            </a:r>
            <a:endParaRPr b="1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406" name="Google Shape;1406;p50"/>
          <p:cNvCxnSpPr/>
          <p:nvPr/>
        </p:nvCxnSpPr>
        <p:spPr>
          <a:xfrm rot="10800000" flipH="1">
            <a:off x="2181150" y="2619550"/>
            <a:ext cx="4781700" cy="99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9" name="Google Shape;1409;p50"/>
          <p:cNvSpPr txBox="1"/>
          <p:nvPr/>
        </p:nvSpPr>
        <p:spPr>
          <a:xfrm>
            <a:off x="5776200" y="4421375"/>
            <a:ext cx="33678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Have questions?</a:t>
            </a:r>
            <a:endParaRPr sz="11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Contact Katlyn Womble</a:t>
            </a:r>
            <a:endParaRPr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krbradford0418@email.campbell.edu</a:t>
            </a:r>
            <a:endParaRPr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rvical Cancer Awareness Month by Slidesgo">
  <a:themeElements>
    <a:clrScheme name="Simple Light">
      <a:dk1>
        <a:srgbClr val="1C5865"/>
      </a:dk1>
      <a:lt1>
        <a:srgbClr val="FFFFFF"/>
      </a:lt1>
      <a:dk2>
        <a:srgbClr val="2F7788"/>
      </a:dk2>
      <a:lt2>
        <a:srgbClr val="F7F9F9"/>
      </a:lt2>
      <a:accent1>
        <a:srgbClr val="71DFDD"/>
      </a:accent1>
      <a:accent2>
        <a:srgbClr val="22A5A2"/>
      </a:accent2>
      <a:accent3>
        <a:srgbClr val="9AE2E1"/>
      </a:accent3>
      <a:accent4>
        <a:srgbClr val="FFFFFF"/>
      </a:accent4>
      <a:accent5>
        <a:srgbClr val="FFFFFF"/>
      </a:accent5>
      <a:accent6>
        <a:srgbClr val="FFFFFF"/>
      </a:accent6>
      <a:hlink>
        <a:srgbClr val="1C586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53</Words>
  <Application>Microsoft Office PowerPoint</Application>
  <PresentationFormat>On-screen Show (16:9)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Source Sans Pro</vt:lpstr>
      <vt:lpstr>Bayon</vt:lpstr>
      <vt:lpstr>Roboto Condensed Light</vt:lpstr>
      <vt:lpstr>Arial</vt:lpstr>
      <vt:lpstr>Cervical Cancer Awareness Month by Slidesgo</vt:lpstr>
      <vt:lpstr>National Community Pharmacists Association (NCPA) Interest Meeting!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Community Pharmacists Association (NCPA) Interest Meeting!</dc:title>
  <cp:lastModifiedBy>Bradford, Katlyn R</cp:lastModifiedBy>
  <cp:revision>2</cp:revision>
  <dcterms:modified xsi:type="dcterms:W3CDTF">2022-08-31T13:32:09Z</dcterms:modified>
</cp:coreProperties>
</file>