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12" r:id="rId1"/>
    <p:sldMasterId id="2147483714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5"/>
      <p:bold r:id="rId6"/>
      <p:italic r:id="rId7"/>
      <p:boldItalic r:id="rId8"/>
    </p:embeddedFont>
    <p:embeddedFont>
      <p:font typeface="Montserrat Medium" panose="00000600000000000000" pitchFamily="2" charset="0"/>
      <p:regular r:id="rId9"/>
      <p:bold r:id="rId10"/>
      <p:italic r:id="rId11"/>
      <p:boldItalic r:id="rId12"/>
    </p:embeddedFont>
    <p:embeddedFont>
      <p:font typeface="Montserrat SemiBold" panose="00000700000000000000" pitchFamily="2" charset="0"/>
      <p:regular r:id="rId13"/>
      <p:bold r:id="rId14"/>
      <p:italic r:id="rId15"/>
      <p:boldItalic r:id="rId16"/>
    </p:embeddedFont>
    <p:embeddedFont>
      <p:font typeface="Poppins" panose="000005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font" Target="fonts/font14.fntdata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font" Target="fonts/font1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2.fntdata"/><Relationship Id="rId20" Type="http://schemas.openxmlformats.org/officeDocument/2006/relationships/font" Target="fonts/font16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24" Type="http://schemas.openxmlformats.org/officeDocument/2006/relationships/tableStyles" Target="tableStyles.xml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23" Type="http://schemas.openxmlformats.org/officeDocument/2006/relationships/theme" Target="theme/theme1.xml"/><Relationship Id="rId10" Type="http://schemas.openxmlformats.org/officeDocument/2006/relationships/font" Target="fonts/font6.fntdata"/><Relationship Id="rId19" Type="http://schemas.openxmlformats.org/officeDocument/2006/relationships/font" Target="fonts/font1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1440b571ad7_0_6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1440b571ad7_0_6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2.xml"/><Relationship Id="rId4" Type="http://schemas.openxmlformats.org/officeDocument/2006/relationships/hyperlink" Target="http://bit.ly/2TtBDfr" TargetMode="Externa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2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42"/>
          <p:cNvSpPr/>
          <p:nvPr/>
        </p:nvSpPr>
        <p:spPr>
          <a:xfrm rot="5400000">
            <a:off x="-1515884" y="-1719378"/>
            <a:ext cx="3679200" cy="367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2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2"/>
          <p:cNvSpPr/>
          <p:nvPr/>
        </p:nvSpPr>
        <p:spPr>
          <a:xfrm rot="-2175913">
            <a:off x="6501213" y="3908853"/>
            <a:ext cx="1705595" cy="1705595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42"/>
          <p:cNvSpPr txBox="1"/>
          <p:nvPr/>
        </p:nvSpPr>
        <p:spPr>
          <a:xfrm>
            <a:off x="1355650" y="744575"/>
            <a:ext cx="6261600" cy="23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4" name="Google Shape;294;p42"/>
          <p:cNvSpPr txBox="1"/>
          <p:nvPr/>
        </p:nvSpPr>
        <p:spPr>
          <a:xfrm>
            <a:off x="1355650" y="3396875"/>
            <a:ext cx="4048500" cy="53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5" name="Google Shape;295;p42"/>
          <p:cNvSpPr txBox="1"/>
          <p:nvPr/>
        </p:nvSpPr>
        <p:spPr>
          <a:xfrm>
            <a:off x="1080000" y="2834125"/>
            <a:ext cx="68400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96" name="Google Shape;296;p42"/>
          <p:cNvSpPr txBox="1">
            <a:spLocks noGrp="1"/>
          </p:cNvSpPr>
          <p:nvPr>
            <p:ph type="title"/>
          </p:nvPr>
        </p:nvSpPr>
        <p:spPr>
          <a:xfrm>
            <a:off x="1441200" y="1455663"/>
            <a:ext cx="6261600" cy="13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0"/>
            </a:lvl9pPr>
          </a:lstStyle>
          <a:p>
            <a:endParaRPr/>
          </a:p>
        </p:txBody>
      </p:sp>
      <p:sp>
        <p:nvSpPr>
          <p:cNvPr id="297" name="Google Shape;297;p42"/>
          <p:cNvSpPr txBox="1">
            <a:spLocks noGrp="1"/>
          </p:cNvSpPr>
          <p:nvPr>
            <p:ph type="subTitle" idx="1"/>
          </p:nvPr>
        </p:nvSpPr>
        <p:spPr>
          <a:xfrm>
            <a:off x="2649875" y="3207913"/>
            <a:ext cx="3823800" cy="62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3"/>
          <p:cNvSpPr/>
          <p:nvPr/>
        </p:nvSpPr>
        <p:spPr>
          <a:xfrm>
            <a:off x="-1709009" y="2992597"/>
            <a:ext cx="3679200" cy="36792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43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name="adj" fmla="val 16667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43"/>
          <p:cNvSpPr/>
          <p:nvPr/>
        </p:nvSpPr>
        <p:spPr>
          <a:xfrm rot="9899997">
            <a:off x="7214620" y="-688760"/>
            <a:ext cx="2387761" cy="2387761"/>
          </a:xfrm>
          <a:prstGeom prst="blockArc">
            <a:avLst>
              <a:gd name="adj1" fmla="val 17023199"/>
              <a:gd name="adj2" fmla="val 920811"/>
              <a:gd name="adj3" fmla="val 9035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43"/>
          <p:cNvSpPr txBox="1"/>
          <p:nvPr/>
        </p:nvSpPr>
        <p:spPr>
          <a:xfrm>
            <a:off x="4576375" y="2150850"/>
            <a:ext cx="33633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3" name="Google Shape;303;p43"/>
          <p:cNvSpPr txBox="1">
            <a:spLocks noGrp="1"/>
          </p:cNvSpPr>
          <p:nvPr>
            <p:ph type="title"/>
          </p:nvPr>
        </p:nvSpPr>
        <p:spPr>
          <a:xfrm>
            <a:off x="4576375" y="1388825"/>
            <a:ext cx="3363300" cy="130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Montserrat"/>
              <a:buNone/>
              <a:defRPr sz="48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4" name="Google Shape;304;p43"/>
          <p:cNvSpPr txBox="1">
            <a:spLocks noGrp="1"/>
          </p:cNvSpPr>
          <p:nvPr>
            <p:ph type="subTitle" idx="1"/>
          </p:nvPr>
        </p:nvSpPr>
        <p:spPr>
          <a:xfrm>
            <a:off x="4576375" y="2710825"/>
            <a:ext cx="3363300" cy="70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05" name="Google Shape;305;p43"/>
          <p:cNvSpPr/>
          <p:nvPr/>
        </p:nvSpPr>
        <p:spPr>
          <a:xfrm rot="10800000">
            <a:off x="1056100" y="1337250"/>
            <a:ext cx="2595000" cy="2500500"/>
          </a:xfrm>
          <a:prstGeom prst="round1Rect">
            <a:avLst>
              <a:gd name="adj" fmla="val 1666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3"/>
          <p:cNvSpPr txBox="1">
            <a:spLocks noGrp="1"/>
          </p:cNvSpPr>
          <p:nvPr>
            <p:ph type="title" idx="2" hasCustomPrompt="1"/>
          </p:nvPr>
        </p:nvSpPr>
        <p:spPr>
          <a:xfrm>
            <a:off x="1056100" y="1337300"/>
            <a:ext cx="2595000" cy="229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4"/>
          <p:cNvSpPr/>
          <p:nvPr/>
        </p:nvSpPr>
        <p:spPr>
          <a:xfrm rot="10800000">
            <a:off x="7843922" y="-1058801"/>
            <a:ext cx="2481900" cy="2481900"/>
          </a:xfrm>
          <a:prstGeom prst="blockArc">
            <a:avLst>
              <a:gd name="adj1" fmla="val 15904124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44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4"/>
          <p:cNvSpPr/>
          <p:nvPr/>
        </p:nvSpPr>
        <p:spPr>
          <a:xfrm rot="4458820">
            <a:off x="-1488663" y="4124021"/>
            <a:ext cx="2387832" cy="2387832"/>
          </a:xfrm>
          <a:prstGeom prst="blockArc">
            <a:avLst>
              <a:gd name="adj1" fmla="val 12582103"/>
              <a:gd name="adj2" fmla="val 16685375"/>
              <a:gd name="adj3" fmla="val 10255"/>
            </a:avLst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4"/>
          <p:cNvSpPr txBox="1"/>
          <p:nvPr/>
        </p:nvSpPr>
        <p:spPr>
          <a:xfrm>
            <a:off x="909825" y="1507250"/>
            <a:ext cx="7315200" cy="33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2" name="Google Shape;312;p44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3" name="Google Shape;313;p44"/>
          <p:cNvSpPr txBox="1">
            <a:spLocks noGrp="1"/>
          </p:cNvSpPr>
          <p:nvPr>
            <p:ph type="title"/>
          </p:nvPr>
        </p:nvSpPr>
        <p:spPr>
          <a:xfrm>
            <a:off x="1094125" y="281670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4" name="Google Shape;314;p44"/>
          <p:cNvSpPr txBox="1">
            <a:spLocks noGrp="1"/>
          </p:cNvSpPr>
          <p:nvPr>
            <p:ph type="subTitle" idx="1"/>
          </p:nvPr>
        </p:nvSpPr>
        <p:spPr>
          <a:xfrm>
            <a:off x="963450" y="1133350"/>
            <a:ext cx="7217100" cy="30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2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5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45"/>
          <p:cNvSpPr txBox="1"/>
          <p:nvPr/>
        </p:nvSpPr>
        <p:spPr>
          <a:xfrm>
            <a:off x="1094125" y="389075"/>
            <a:ext cx="39903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8" name="Google Shape;318;p45"/>
          <p:cNvSpPr/>
          <p:nvPr/>
        </p:nvSpPr>
        <p:spPr>
          <a:xfrm>
            <a:off x="-848712" y="4342678"/>
            <a:ext cx="1705500" cy="1705500"/>
          </a:xfrm>
          <a:prstGeom prst="blockArc">
            <a:avLst>
              <a:gd name="adj1" fmla="val 16164733"/>
              <a:gd name="adj2" fmla="val 69283"/>
              <a:gd name="adj3" fmla="val 23676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45"/>
          <p:cNvSpPr txBox="1">
            <a:spLocks noGrp="1"/>
          </p:cNvSpPr>
          <p:nvPr>
            <p:ph type="subTitle" idx="1"/>
          </p:nvPr>
        </p:nvSpPr>
        <p:spPr>
          <a:xfrm>
            <a:off x="1117650" y="3062625"/>
            <a:ext cx="2918400" cy="6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0" name="Google Shape;320;p45"/>
          <p:cNvSpPr txBox="1">
            <a:spLocks noGrp="1"/>
          </p:cNvSpPr>
          <p:nvPr>
            <p:ph type="subTitle" idx="2"/>
          </p:nvPr>
        </p:nvSpPr>
        <p:spPr>
          <a:xfrm>
            <a:off x="1117650" y="3440007"/>
            <a:ext cx="2918400" cy="15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45"/>
          <p:cNvSpPr txBox="1">
            <a:spLocks noGrp="1"/>
          </p:cNvSpPr>
          <p:nvPr>
            <p:ph type="subTitle" idx="3"/>
          </p:nvPr>
        </p:nvSpPr>
        <p:spPr>
          <a:xfrm>
            <a:off x="5107950" y="3062613"/>
            <a:ext cx="2918400" cy="659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2" name="Google Shape;322;p45"/>
          <p:cNvSpPr txBox="1">
            <a:spLocks noGrp="1"/>
          </p:cNvSpPr>
          <p:nvPr>
            <p:ph type="subTitle" idx="4"/>
          </p:nvPr>
        </p:nvSpPr>
        <p:spPr>
          <a:xfrm>
            <a:off x="5107950" y="3439998"/>
            <a:ext cx="2918400" cy="157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23" name="Google Shape;323;p45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46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4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7" name="Google Shape;327;p46"/>
          <p:cNvSpPr/>
          <p:nvPr/>
        </p:nvSpPr>
        <p:spPr>
          <a:xfrm>
            <a:off x="8301363" y="4271528"/>
            <a:ext cx="1705500" cy="17055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46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7"/>
          <p:cNvSpPr/>
          <p:nvPr/>
        </p:nvSpPr>
        <p:spPr>
          <a:xfrm rot="5400000">
            <a:off x="-1062873" y="-1049951"/>
            <a:ext cx="1957800" cy="1957800"/>
          </a:xfrm>
          <a:prstGeom prst="blockArc">
            <a:avLst>
              <a:gd name="adj1" fmla="val 16339879"/>
              <a:gd name="adj2" fmla="val 21412310"/>
              <a:gd name="adj3" fmla="val 1204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47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7"/>
          <p:cNvSpPr txBox="1">
            <a:spLocks noGrp="1"/>
          </p:cNvSpPr>
          <p:nvPr>
            <p:ph type="subTitle" idx="1"/>
          </p:nvPr>
        </p:nvSpPr>
        <p:spPr>
          <a:xfrm>
            <a:off x="1086359" y="2562701"/>
            <a:ext cx="3552000" cy="159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33" name="Google Shape;333;p47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34" name="Google Shape;334;p47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8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48"/>
          <p:cNvSpPr/>
          <p:nvPr/>
        </p:nvSpPr>
        <p:spPr>
          <a:xfrm rot="8605101">
            <a:off x="6426768" y="-465210"/>
            <a:ext cx="1705462" cy="1705462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48"/>
          <p:cNvSpPr txBox="1">
            <a:spLocks noGrp="1"/>
          </p:cNvSpPr>
          <p:nvPr>
            <p:ph type="title"/>
          </p:nvPr>
        </p:nvSpPr>
        <p:spPr>
          <a:xfrm>
            <a:off x="1167450" y="1168250"/>
            <a:ext cx="6809100" cy="261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200"/>
              <a:buNone/>
              <a:defRPr sz="72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9" name="Google Shape;339;p48"/>
          <p:cNvSpPr/>
          <p:nvPr/>
        </p:nvSpPr>
        <p:spPr>
          <a:xfrm rot="-899996">
            <a:off x="-1303250" y="3960928"/>
            <a:ext cx="2504850" cy="2504850"/>
          </a:xfrm>
          <a:prstGeom prst="blockArc">
            <a:avLst>
              <a:gd name="adj1" fmla="val 17160890"/>
              <a:gd name="adj2" fmla="val 722519"/>
              <a:gd name="adj3" fmla="val 727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2" name="Google Shape;342;p49"/>
          <p:cNvSpPr txBox="1"/>
          <p:nvPr/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595959"/>
                </a:solidFill>
              </a:rPr>
              <a:t>‹#›</a:t>
            </a:fld>
            <a:endParaRPr sz="1000">
              <a:solidFill>
                <a:srgbClr val="595959"/>
              </a:solidFill>
            </a:endParaRPr>
          </a:p>
        </p:txBody>
      </p:sp>
      <p:sp>
        <p:nvSpPr>
          <p:cNvPr id="343" name="Google Shape;343;p49"/>
          <p:cNvSpPr/>
          <p:nvPr/>
        </p:nvSpPr>
        <p:spPr>
          <a:xfrm rot="-900094">
            <a:off x="3798381" y="4368678"/>
            <a:ext cx="1783690" cy="1783980"/>
          </a:xfrm>
          <a:prstGeom prst="blockArc">
            <a:avLst>
              <a:gd name="adj1" fmla="val 12085351"/>
              <a:gd name="adj2" fmla="val 16819483"/>
              <a:gd name="adj3" fmla="val 17550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49"/>
          <p:cNvSpPr/>
          <p:nvPr/>
        </p:nvSpPr>
        <p:spPr>
          <a:xfrm>
            <a:off x="4572000" y="-73925"/>
            <a:ext cx="45720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49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6" name="Google Shape;346;p49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7" name="Google Shape;347;p49"/>
          <p:cNvSpPr txBox="1"/>
          <p:nvPr/>
        </p:nvSpPr>
        <p:spPr>
          <a:xfrm>
            <a:off x="5208725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8" name="Google Shape;348;p49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49" name="Google Shape;349;p49"/>
          <p:cNvSpPr txBox="1">
            <a:spLocks noGrp="1"/>
          </p:cNvSpPr>
          <p:nvPr>
            <p:ph type="subTitle" idx="1"/>
          </p:nvPr>
        </p:nvSpPr>
        <p:spPr>
          <a:xfrm>
            <a:off x="5021275" y="810000"/>
            <a:ext cx="3549600" cy="385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0" name="Google Shape;350;p49"/>
          <p:cNvSpPr txBox="1">
            <a:spLocks noGrp="1"/>
          </p:cNvSpPr>
          <p:nvPr>
            <p:ph type="title"/>
          </p:nvPr>
        </p:nvSpPr>
        <p:spPr>
          <a:xfrm>
            <a:off x="602400" y="862850"/>
            <a:ext cx="3549600" cy="318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0"/>
          <p:cNvSpPr txBox="1">
            <a:spLocks noGrp="1"/>
          </p:cNvSpPr>
          <p:nvPr>
            <p:ph type="body" idx="1"/>
          </p:nvPr>
        </p:nvSpPr>
        <p:spPr>
          <a:xfrm>
            <a:off x="933325" y="4230575"/>
            <a:ext cx="53772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2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1"/>
          <p:cNvSpPr/>
          <p:nvPr/>
        </p:nvSpPr>
        <p:spPr>
          <a:xfrm rot="4458820">
            <a:off x="-1366688" y="4266321"/>
            <a:ext cx="2387832" cy="2387832"/>
          </a:xfrm>
          <a:prstGeom prst="blockArc">
            <a:avLst>
              <a:gd name="adj1" fmla="val 12020406"/>
              <a:gd name="adj2" fmla="val 16274686"/>
              <a:gd name="adj3" fmla="val 10157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51"/>
          <p:cNvSpPr/>
          <p:nvPr/>
        </p:nvSpPr>
        <p:spPr>
          <a:xfrm rot="10800000">
            <a:off x="2493150" y="1026650"/>
            <a:ext cx="4157700" cy="2669100"/>
          </a:xfrm>
          <a:prstGeom prst="round1Rect">
            <a:avLst>
              <a:gd name="adj" fmla="val 16667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51"/>
          <p:cNvSpPr txBox="1">
            <a:spLocks noGrp="1"/>
          </p:cNvSpPr>
          <p:nvPr>
            <p:ph type="title" hasCustomPrompt="1"/>
          </p:nvPr>
        </p:nvSpPr>
        <p:spPr>
          <a:xfrm>
            <a:off x="2493150" y="987600"/>
            <a:ext cx="4157700" cy="266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0"/>
              <a:buNone/>
              <a:defRPr sz="12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57" name="Google Shape;357;p51"/>
          <p:cNvSpPr txBox="1">
            <a:spLocks noGrp="1"/>
          </p:cNvSpPr>
          <p:nvPr>
            <p:ph type="title" idx="2"/>
          </p:nvPr>
        </p:nvSpPr>
        <p:spPr>
          <a:xfrm>
            <a:off x="2999550" y="3695750"/>
            <a:ext cx="3144900" cy="87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51"/>
          <p:cNvSpPr/>
          <p:nvPr/>
        </p:nvSpPr>
        <p:spPr>
          <a:xfrm rot="10800000">
            <a:off x="7185416" y="-1943003"/>
            <a:ext cx="3679200" cy="3679200"/>
          </a:xfrm>
          <a:prstGeom prst="blockArc">
            <a:avLst>
              <a:gd name="adj1" fmla="val 15904124"/>
              <a:gd name="adj2" fmla="val 21548879"/>
              <a:gd name="adj3" fmla="val 959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"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3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5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63" name="Google Shape;363;p53"/>
          <p:cNvSpPr txBox="1">
            <a:spLocks noGrp="1"/>
          </p:cNvSpPr>
          <p:nvPr>
            <p:ph type="subTitle" idx="1"/>
          </p:nvPr>
        </p:nvSpPr>
        <p:spPr>
          <a:xfrm>
            <a:off x="1030775" y="3087275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364" name="Google Shape;364;p53"/>
          <p:cNvSpPr txBox="1">
            <a:spLocks noGrp="1"/>
          </p:cNvSpPr>
          <p:nvPr>
            <p:ph type="subTitle" idx="2"/>
          </p:nvPr>
        </p:nvSpPr>
        <p:spPr>
          <a:xfrm>
            <a:off x="1030775" y="3404675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53"/>
          <p:cNvSpPr txBox="1">
            <a:spLocks noGrp="1"/>
          </p:cNvSpPr>
          <p:nvPr>
            <p:ph type="subTitle" idx="3"/>
          </p:nvPr>
        </p:nvSpPr>
        <p:spPr>
          <a:xfrm>
            <a:off x="3445500" y="3087275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6" name="Google Shape;366;p53"/>
          <p:cNvSpPr txBox="1">
            <a:spLocks noGrp="1"/>
          </p:cNvSpPr>
          <p:nvPr>
            <p:ph type="subTitle" idx="4"/>
          </p:nvPr>
        </p:nvSpPr>
        <p:spPr>
          <a:xfrm>
            <a:off x="3445500" y="3404675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7" name="Google Shape;367;p53"/>
          <p:cNvSpPr txBox="1">
            <a:spLocks noGrp="1"/>
          </p:cNvSpPr>
          <p:nvPr>
            <p:ph type="subTitle" idx="5"/>
          </p:nvPr>
        </p:nvSpPr>
        <p:spPr>
          <a:xfrm>
            <a:off x="5860225" y="3087275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8" name="Google Shape;368;p53"/>
          <p:cNvSpPr txBox="1">
            <a:spLocks noGrp="1"/>
          </p:cNvSpPr>
          <p:nvPr>
            <p:ph type="subTitle" idx="6"/>
          </p:nvPr>
        </p:nvSpPr>
        <p:spPr>
          <a:xfrm>
            <a:off x="5860225" y="3404675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69" name="Google Shape;369;p53"/>
          <p:cNvSpPr/>
          <p:nvPr/>
        </p:nvSpPr>
        <p:spPr>
          <a:xfrm>
            <a:off x="-879187" y="4312178"/>
            <a:ext cx="1705500" cy="1705500"/>
          </a:xfrm>
          <a:prstGeom prst="blockArc">
            <a:avLst>
              <a:gd name="adj1" fmla="val 16164733"/>
              <a:gd name="adj2" fmla="val 104114"/>
              <a:gd name="adj3" fmla="val 12778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53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 ">
  <p:cSld name="CUSTOM_5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4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54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74" name="Google Shape;374;p54"/>
          <p:cNvSpPr txBox="1">
            <a:spLocks noGrp="1"/>
          </p:cNvSpPr>
          <p:nvPr>
            <p:ph type="subTitle" idx="1"/>
          </p:nvPr>
        </p:nvSpPr>
        <p:spPr>
          <a:xfrm>
            <a:off x="1030775" y="3412400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5" name="Google Shape;375;p54"/>
          <p:cNvSpPr txBox="1">
            <a:spLocks noGrp="1"/>
          </p:cNvSpPr>
          <p:nvPr>
            <p:ph type="subTitle" idx="2"/>
          </p:nvPr>
        </p:nvSpPr>
        <p:spPr>
          <a:xfrm>
            <a:off x="1030775" y="3729800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6" name="Google Shape;376;p54"/>
          <p:cNvSpPr txBox="1">
            <a:spLocks noGrp="1"/>
          </p:cNvSpPr>
          <p:nvPr>
            <p:ph type="subTitle" idx="3"/>
          </p:nvPr>
        </p:nvSpPr>
        <p:spPr>
          <a:xfrm>
            <a:off x="3445500" y="3412400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7" name="Google Shape;377;p54"/>
          <p:cNvSpPr txBox="1">
            <a:spLocks noGrp="1"/>
          </p:cNvSpPr>
          <p:nvPr>
            <p:ph type="subTitle" idx="4"/>
          </p:nvPr>
        </p:nvSpPr>
        <p:spPr>
          <a:xfrm>
            <a:off x="3445500" y="3729800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8" name="Google Shape;378;p54"/>
          <p:cNvSpPr txBox="1">
            <a:spLocks noGrp="1"/>
          </p:cNvSpPr>
          <p:nvPr>
            <p:ph type="subTitle" idx="5"/>
          </p:nvPr>
        </p:nvSpPr>
        <p:spPr>
          <a:xfrm>
            <a:off x="5860225" y="3412400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54"/>
          <p:cNvSpPr txBox="1">
            <a:spLocks noGrp="1"/>
          </p:cNvSpPr>
          <p:nvPr>
            <p:ph type="subTitle" idx="6"/>
          </p:nvPr>
        </p:nvSpPr>
        <p:spPr>
          <a:xfrm>
            <a:off x="5860225" y="3729800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0" name="Google Shape;380;p54"/>
          <p:cNvSpPr txBox="1">
            <a:spLocks noGrp="1"/>
          </p:cNvSpPr>
          <p:nvPr>
            <p:ph type="subTitle" idx="7"/>
          </p:nvPr>
        </p:nvSpPr>
        <p:spPr>
          <a:xfrm>
            <a:off x="1030775" y="1864600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1" name="Google Shape;381;p54"/>
          <p:cNvSpPr txBox="1">
            <a:spLocks noGrp="1"/>
          </p:cNvSpPr>
          <p:nvPr>
            <p:ph type="subTitle" idx="8"/>
          </p:nvPr>
        </p:nvSpPr>
        <p:spPr>
          <a:xfrm>
            <a:off x="1030775" y="2182000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2" name="Google Shape;382;p54"/>
          <p:cNvSpPr txBox="1">
            <a:spLocks noGrp="1"/>
          </p:cNvSpPr>
          <p:nvPr>
            <p:ph type="subTitle" idx="9"/>
          </p:nvPr>
        </p:nvSpPr>
        <p:spPr>
          <a:xfrm>
            <a:off x="3445500" y="1864600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3" name="Google Shape;383;p54"/>
          <p:cNvSpPr txBox="1">
            <a:spLocks noGrp="1"/>
          </p:cNvSpPr>
          <p:nvPr>
            <p:ph type="subTitle" idx="13"/>
          </p:nvPr>
        </p:nvSpPr>
        <p:spPr>
          <a:xfrm>
            <a:off x="3445500" y="2182000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54"/>
          <p:cNvSpPr txBox="1">
            <a:spLocks noGrp="1"/>
          </p:cNvSpPr>
          <p:nvPr>
            <p:ph type="subTitle" idx="14"/>
          </p:nvPr>
        </p:nvSpPr>
        <p:spPr>
          <a:xfrm>
            <a:off x="5860225" y="1864600"/>
            <a:ext cx="22530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5" name="Google Shape;385;p54"/>
          <p:cNvSpPr txBox="1">
            <a:spLocks noGrp="1"/>
          </p:cNvSpPr>
          <p:nvPr>
            <p:ph type="subTitle" idx="15"/>
          </p:nvPr>
        </p:nvSpPr>
        <p:spPr>
          <a:xfrm>
            <a:off x="5860225" y="2182000"/>
            <a:ext cx="22530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54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87" name="Google Shape;387;p54"/>
          <p:cNvSpPr/>
          <p:nvPr/>
        </p:nvSpPr>
        <p:spPr>
          <a:xfrm>
            <a:off x="8301363" y="4271528"/>
            <a:ext cx="1705500" cy="1705500"/>
          </a:xfrm>
          <a:prstGeom prst="blockArc">
            <a:avLst>
              <a:gd name="adj1" fmla="val 10676778"/>
              <a:gd name="adj2" fmla="val 16322302"/>
              <a:gd name="adj3" fmla="val 11982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1"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55"/>
          <p:cNvSpPr/>
          <p:nvPr/>
        </p:nvSpPr>
        <p:spPr>
          <a:xfrm rot="5400000">
            <a:off x="-1048428" y="-1119626"/>
            <a:ext cx="2390400" cy="2390400"/>
          </a:xfrm>
          <a:prstGeom prst="blockArc">
            <a:avLst>
              <a:gd name="adj1" fmla="val 15904124"/>
              <a:gd name="adj2" fmla="val 472041"/>
              <a:gd name="adj3" fmla="val 7686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55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55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2" name="Google Shape;392;p55"/>
          <p:cNvSpPr/>
          <p:nvPr/>
        </p:nvSpPr>
        <p:spPr>
          <a:xfrm rot="-2700000">
            <a:off x="8681313" y="4641162"/>
            <a:ext cx="1008476" cy="1008476"/>
          </a:xfrm>
          <a:prstGeom prst="blockArc">
            <a:avLst>
              <a:gd name="adj1" fmla="val 13339976"/>
              <a:gd name="adj2" fmla="val 19973339"/>
              <a:gd name="adj3" fmla="val 27944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55"/>
          <p:cNvSpPr txBox="1">
            <a:spLocks noGrp="1"/>
          </p:cNvSpPr>
          <p:nvPr>
            <p:ph type="subTitle" idx="1"/>
          </p:nvPr>
        </p:nvSpPr>
        <p:spPr>
          <a:xfrm>
            <a:off x="1652425" y="1371625"/>
            <a:ext cx="27552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4" name="Google Shape;394;p55"/>
          <p:cNvSpPr txBox="1">
            <a:spLocks noGrp="1"/>
          </p:cNvSpPr>
          <p:nvPr>
            <p:ph type="subTitle" idx="2"/>
          </p:nvPr>
        </p:nvSpPr>
        <p:spPr>
          <a:xfrm>
            <a:off x="1652425" y="1730768"/>
            <a:ext cx="27552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5" name="Google Shape;395;p55"/>
          <p:cNvSpPr txBox="1">
            <a:spLocks noGrp="1"/>
          </p:cNvSpPr>
          <p:nvPr>
            <p:ph type="subTitle" idx="3"/>
          </p:nvPr>
        </p:nvSpPr>
        <p:spPr>
          <a:xfrm>
            <a:off x="1652425" y="3024381"/>
            <a:ext cx="27552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6" name="Google Shape;396;p55"/>
          <p:cNvSpPr txBox="1">
            <a:spLocks noGrp="1"/>
          </p:cNvSpPr>
          <p:nvPr>
            <p:ph type="subTitle" idx="4"/>
          </p:nvPr>
        </p:nvSpPr>
        <p:spPr>
          <a:xfrm>
            <a:off x="1652425" y="3383524"/>
            <a:ext cx="27552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7" name="Google Shape;397;p55"/>
          <p:cNvSpPr txBox="1">
            <a:spLocks noGrp="1"/>
          </p:cNvSpPr>
          <p:nvPr>
            <p:ph type="subTitle" idx="5"/>
          </p:nvPr>
        </p:nvSpPr>
        <p:spPr>
          <a:xfrm>
            <a:off x="5573675" y="1371625"/>
            <a:ext cx="27552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8" name="Google Shape;398;p55"/>
          <p:cNvSpPr txBox="1">
            <a:spLocks noGrp="1"/>
          </p:cNvSpPr>
          <p:nvPr>
            <p:ph type="subTitle" idx="6"/>
          </p:nvPr>
        </p:nvSpPr>
        <p:spPr>
          <a:xfrm>
            <a:off x="5573675" y="1730768"/>
            <a:ext cx="27552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99" name="Google Shape;399;p55"/>
          <p:cNvSpPr txBox="1">
            <a:spLocks noGrp="1"/>
          </p:cNvSpPr>
          <p:nvPr>
            <p:ph type="subTitle" idx="7"/>
          </p:nvPr>
        </p:nvSpPr>
        <p:spPr>
          <a:xfrm>
            <a:off x="5573675" y="3024380"/>
            <a:ext cx="27552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0" name="Google Shape;400;p55"/>
          <p:cNvSpPr txBox="1">
            <a:spLocks noGrp="1"/>
          </p:cNvSpPr>
          <p:nvPr>
            <p:ph type="subTitle" idx="8"/>
          </p:nvPr>
        </p:nvSpPr>
        <p:spPr>
          <a:xfrm>
            <a:off x="5573675" y="3383522"/>
            <a:ext cx="27552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1" name="Google Shape;401;p55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s numbers">
  <p:cSld name="CUSTOM_1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56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56"/>
          <p:cNvSpPr/>
          <p:nvPr/>
        </p:nvSpPr>
        <p:spPr>
          <a:xfrm rot="1339804">
            <a:off x="-518444" y="4635459"/>
            <a:ext cx="1008313" cy="1008313"/>
          </a:xfrm>
          <a:prstGeom prst="blockArc">
            <a:avLst>
              <a:gd name="adj1" fmla="val 14875850"/>
              <a:gd name="adj2" fmla="val 20435345"/>
              <a:gd name="adj3" fmla="val 28025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5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6" name="Google Shape;406;p56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7" name="Google Shape;407;p56"/>
          <p:cNvSpPr txBox="1">
            <a:spLocks noGrp="1"/>
          </p:cNvSpPr>
          <p:nvPr>
            <p:ph type="title" idx="2" hasCustomPrompt="1"/>
          </p:nvPr>
        </p:nvSpPr>
        <p:spPr>
          <a:xfrm>
            <a:off x="2405950" y="1258650"/>
            <a:ext cx="20184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408" name="Google Shape;408;p56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09" name="Google Shape;409;p56"/>
          <p:cNvSpPr txBox="1">
            <a:spLocks noGrp="1"/>
          </p:cNvSpPr>
          <p:nvPr>
            <p:ph type="subTitle" idx="1"/>
          </p:nvPr>
        </p:nvSpPr>
        <p:spPr>
          <a:xfrm>
            <a:off x="2405950" y="1531400"/>
            <a:ext cx="2018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10" name="Google Shape;410;p56"/>
          <p:cNvSpPr txBox="1">
            <a:spLocks noGrp="1"/>
          </p:cNvSpPr>
          <p:nvPr>
            <p:ph type="subTitle" idx="3"/>
          </p:nvPr>
        </p:nvSpPr>
        <p:spPr>
          <a:xfrm>
            <a:off x="2405950" y="1925000"/>
            <a:ext cx="20184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1" name="Google Shape;411;p56"/>
          <p:cNvSpPr txBox="1">
            <a:spLocks noGrp="1"/>
          </p:cNvSpPr>
          <p:nvPr>
            <p:ph type="title" idx="4" hasCustomPrompt="1"/>
          </p:nvPr>
        </p:nvSpPr>
        <p:spPr>
          <a:xfrm>
            <a:off x="2373850" y="3098650"/>
            <a:ext cx="20184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412" name="Google Shape;412;p56"/>
          <p:cNvSpPr txBox="1">
            <a:spLocks noGrp="1"/>
          </p:cNvSpPr>
          <p:nvPr>
            <p:ph type="subTitle" idx="5"/>
          </p:nvPr>
        </p:nvSpPr>
        <p:spPr>
          <a:xfrm>
            <a:off x="2373850" y="3371400"/>
            <a:ext cx="2018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13" name="Google Shape;413;p56"/>
          <p:cNvSpPr txBox="1">
            <a:spLocks noGrp="1"/>
          </p:cNvSpPr>
          <p:nvPr>
            <p:ph type="subTitle" idx="6"/>
          </p:nvPr>
        </p:nvSpPr>
        <p:spPr>
          <a:xfrm>
            <a:off x="2373850" y="3765000"/>
            <a:ext cx="20184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4" name="Google Shape;414;p56"/>
          <p:cNvSpPr txBox="1">
            <a:spLocks noGrp="1"/>
          </p:cNvSpPr>
          <p:nvPr>
            <p:ph type="title" idx="7" hasCustomPrompt="1"/>
          </p:nvPr>
        </p:nvSpPr>
        <p:spPr>
          <a:xfrm>
            <a:off x="6154650" y="1258650"/>
            <a:ext cx="20184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415" name="Google Shape;415;p56"/>
          <p:cNvSpPr txBox="1">
            <a:spLocks noGrp="1"/>
          </p:cNvSpPr>
          <p:nvPr>
            <p:ph type="subTitle" idx="8"/>
          </p:nvPr>
        </p:nvSpPr>
        <p:spPr>
          <a:xfrm>
            <a:off x="6154650" y="1531400"/>
            <a:ext cx="2018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16" name="Google Shape;416;p56"/>
          <p:cNvSpPr txBox="1">
            <a:spLocks noGrp="1"/>
          </p:cNvSpPr>
          <p:nvPr>
            <p:ph type="subTitle" idx="9"/>
          </p:nvPr>
        </p:nvSpPr>
        <p:spPr>
          <a:xfrm>
            <a:off x="6154650" y="1925000"/>
            <a:ext cx="20184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17" name="Google Shape;417;p56"/>
          <p:cNvSpPr txBox="1">
            <a:spLocks noGrp="1"/>
          </p:cNvSpPr>
          <p:nvPr>
            <p:ph type="title" idx="13" hasCustomPrompt="1"/>
          </p:nvPr>
        </p:nvSpPr>
        <p:spPr>
          <a:xfrm>
            <a:off x="6122550" y="3098650"/>
            <a:ext cx="20184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 sz="1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t>xx%</a:t>
            </a:r>
          </a:p>
        </p:txBody>
      </p:sp>
      <p:sp>
        <p:nvSpPr>
          <p:cNvPr id="418" name="Google Shape;418;p56"/>
          <p:cNvSpPr txBox="1">
            <a:spLocks noGrp="1"/>
          </p:cNvSpPr>
          <p:nvPr>
            <p:ph type="subTitle" idx="14"/>
          </p:nvPr>
        </p:nvSpPr>
        <p:spPr>
          <a:xfrm>
            <a:off x="6122550" y="3371400"/>
            <a:ext cx="20184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19" name="Google Shape;419;p56"/>
          <p:cNvSpPr txBox="1">
            <a:spLocks noGrp="1"/>
          </p:cNvSpPr>
          <p:nvPr>
            <p:ph type="subTitle" idx="15"/>
          </p:nvPr>
        </p:nvSpPr>
        <p:spPr>
          <a:xfrm>
            <a:off x="6122550" y="3765000"/>
            <a:ext cx="2018400" cy="9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0" name="Google Shape;420;p56"/>
          <p:cNvSpPr txBox="1">
            <a:spLocks noGrp="1"/>
          </p:cNvSpPr>
          <p:nvPr>
            <p:ph type="title" idx="16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CUSTOM_2"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57"/>
          <p:cNvSpPr/>
          <p:nvPr/>
        </p:nvSpPr>
        <p:spPr>
          <a:xfrm>
            <a:off x="-76800" y="-76500"/>
            <a:ext cx="4638900" cy="52773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57"/>
          <p:cNvSpPr/>
          <p:nvPr/>
        </p:nvSpPr>
        <p:spPr>
          <a:xfrm rot="10800000">
            <a:off x="735300" y="724075"/>
            <a:ext cx="3241500" cy="3945900"/>
          </a:xfrm>
          <a:prstGeom prst="round1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57"/>
          <p:cNvSpPr txBox="1"/>
          <p:nvPr/>
        </p:nvSpPr>
        <p:spPr>
          <a:xfrm>
            <a:off x="750000" y="717175"/>
            <a:ext cx="3226800" cy="39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5" name="Google Shape;425;p57"/>
          <p:cNvSpPr txBox="1">
            <a:spLocks noGrp="1"/>
          </p:cNvSpPr>
          <p:nvPr>
            <p:ph type="subTitle" idx="1"/>
          </p:nvPr>
        </p:nvSpPr>
        <p:spPr>
          <a:xfrm>
            <a:off x="5909000" y="599974"/>
            <a:ext cx="24480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26" name="Google Shape;426;p57"/>
          <p:cNvSpPr txBox="1">
            <a:spLocks noGrp="1"/>
          </p:cNvSpPr>
          <p:nvPr>
            <p:ph type="subTitle" idx="2"/>
          </p:nvPr>
        </p:nvSpPr>
        <p:spPr>
          <a:xfrm>
            <a:off x="5909000" y="1035316"/>
            <a:ext cx="24480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7" name="Google Shape;427;p57"/>
          <p:cNvSpPr txBox="1">
            <a:spLocks noGrp="1"/>
          </p:cNvSpPr>
          <p:nvPr>
            <p:ph type="subTitle" idx="3"/>
          </p:nvPr>
        </p:nvSpPr>
        <p:spPr>
          <a:xfrm>
            <a:off x="5909000" y="2028524"/>
            <a:ext cx="24480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8" name="Google Shape;428;p57"/>
          <p:cNvSpPr txBox="1">
            <a:spLocks noGrp="1"/>
          </p:cNvSpPr>
          <p:nvPr>
            <p:ph type="subTitle" idx="4"/>
          </p:nvPr>
        </p:nvSpPr>
        <p:spPr>
          <a:xfrm>
            <a:off x="5909000" y="2445016"/>
            <a:ext cx="24480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29" name="Google Shape;429;p57"/>
          <p:cNvSpPr txBox="1">
            <a:spLocks noGrp="1"/>
          </p:cNvSpPr>
          <p:nvPr>
            <p:ph type="subTitle" idx="5"/>
          </p:nvPr>
        </p:nvSpPr>
        <p:spPr>
          <a:xfrm>
            <a:off x="5909000" y="3457074"/>
            <a:ext cx="2448000" cy="3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30" name="Google Shape;430;p57"/>
          <p:cNvSpPr txBox="1">
            <a:spLocks noGrp="1"/>
          </p:cNvSpPr>
          <p:nvPr>
            <p:ph type="subTitle" idx="6"/>
          </p:nvPr>
        </p:nvSpPr>
        <p:spPr>
          <a:xfrm>
            <a:off x="5909000" y="3854716"/>
            <a:ext cx="2448000" cy="8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31" name="Google Shape;431;p57"/>
          <p:cNvSpPr txBox="1">
            <a:spLocks noGrp="1"/>
          </p:cNvSpPr>
          <p:nvPr>
            <p:ph type="title"/>
          </p:nvPr>
        </p:nvSpPr>
        <p:spPr>
          <a:xfrm>
            <a:off x="831900" y="717175"/>
            <a:ext cx="3144900" cy="39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">
    <p:bg>
      <p:bgPr>
        <a:solidFill>
          <a:schemeClr val="accent2"/>
        </a:solidFill>
        <a:effectLst/>
      </p:bgPr>
    </p:bg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58"/>
          <p:cNvSpPr/>
          <p:nvPr/>
        </p:nvSpPr>
        <p:spPr>
          <a:xfrm rot="7715609">
            <a:off x="-783378" y="-1062364"/>
            <a:ext cx="2387820" cy="2387820"/>
          </a:xfrm>
          <a:prstGeom prst="blockArc">
            <a:avLst>
              <a:gd name="adj1" fmla="val 11751713"/>
              <a:gd name="adj2" fmla="val 837016"/>
              <a:gd name="adj3" fmla="val 9209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58"/>
          <p:cNvSpPr/>
          <p:nvPr/>
        </p:nvSpPr>
        <p:spPr>
          <a:xfrm>
            <a:off x="7517550" y="3698650"/>
            <a:ext cx="3133200" cy="3133200"/>
          </a:xfrm>
          <a:prstGeom prst="donut">
            <a:avLst>
              <a:gd name="adj" fmla="val 8720"/>
            </a:avLst>
          </a:prstGeom>
          <a:solidFill>
            <a:srgbClr val="FBBC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58"/>
          <p:cNvSpPr/>
          <p:nvPr/>
        </p:nvSpPr>
        <p:spPr>
          <a:xfrm rot="10800000">
            <a:off x="708000" y="399750"/>
            <a:ext cx="7728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58"/>
          <p:cNvSpPr txBox="1"/>
          <p:nvPr/>
        </p:nvSpPr>
        <p:spPr>
          <a:xfrm>
            <a:off x="1087725" y="3566925"/>
            <a:ext cx="4959600" cy="6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CREDITS: This presentation template was created by </a:t>
            </a:r>
            <a:r>
              <a:rPr lang="en" sz="1000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including icons by </a:t>
            </a:r>
            <a:r>
              <a:rPr lang="en" sz="1000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, and infographics &amp; images by </a:t>
            </a:r>
            <a:r>
              <a:rPr lang="en" sz="1000" b="1">
                <a:solidFill>
                  <a:schemeClr val="accent1"/>
                </a:solidFill>
                <a:uFill>
                  <a:noFill/>
                </a:uFill>
                <a:latin typeface="Montserrat"/>
                <a:ea typeface="Montserrat"/>
                <a:cs typeface="Montserrat"/>
                <a:sym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7" name="Google Shape;437;p58"/>
          <p:cNvSpPr txBox="1"/>
          <p:nvPr/>
        </p:nvSpPr>
        <p:spPr>
          <a:xfrm>
            <a:off x="1094125" y="1417550"/>
            <a:ext cx="4959600" cy="110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38" name="Google Shape;438;p58"/>
          <p:cNvSpPr txBox="1">
            <a:spLocks noGrp="1"/>
          </p:cNvSpPr>
          <p:nvPr>
            <p:ph type="title"/>
          </p:nvPr>
        </p:nvSpPr>
        <p:spPr>
          <a:xfrm>
            <a:off x="1094125" y="558925"/>
            <a:ext cx="6830100" cy="109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6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39" name="Google Shape;439;p58"/>
          <p:cNvSpPr txBox="1">
            <a:spLocks noGrp="1"/>
          </p:cNvSpPr>
          <p:nvPr>
            <p:ph type="subTitle" idx="1"/>
          </p:nvPr>
        </p:nvSpPr>
        <p:spPr>
          <a:xfrm>
            <a:off x="1094125" y="1618900"/>
            <a:ext cx="6429900" cy="141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40" name="Google Shape;440;p58"/>
          <p:cNvSpPr/>
          <p:nvPr/>
        </p:nvSpPr>
        <p:spPr>
          <a:xfrm rot="-3224087" flipH="1">
            <a:off x="7590735" y="764028"/>
            <a:ext cx="1705595" cy="1705595"/>
          </a:xfrm>
          <a:prstGeom prst="blockArc">
            <a:avLst>
              <a:gd name="adj1" fmla="val 13003178"/>
              <a:gd name="adj2" fmla="val 2121832"/>
              <a:gd name="adj3" fmla="val 2502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3_1">
    <p:bg>
      <p:bgPr>
        <a:solidFill>
          <a:schemeClr val="accent2"/>
        </a:solidFill>
        <a:effectLst/>
      </p:bgPr>
    </p:bg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59"/>
          <p:cNvSpPr/>
          <p:nvPr/>
        </p:nvSpPr>
        <p:spPr>
          <a:xfrm rot="-6299986">
            <a:off x="7656229" y="3062123"/>
            <a:ext cx="3353359" cy="3679155"/>
          </a:xfrm>
          <a:prstGeom prst="blockArc">
            <a:avLst>
              <a:gd name="adj1" fmla="val 16550563"/>
              <a:gd name="adj2" fmla="val 608065"/>
              <a:gd name="adj3" fmla="val 823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3" name="Google Shape;443;p59"/>
          <p:cNvSpPr/>
          <p:nvPr/>
        </p:nvSpPr>
        <p:spPr>
          <a:xfrm rot="8596392">
            <a:off x="-759489" y="-901893"/>
            <a:ext cx="1705685" cy="1705685"/>
          </a:xfrm>
          <a:prstGeom prst="blockArc">
            <a:avLst>
              <a:gd name="adj1" fmla="val 13159347"/>
              <a:gd name="adj2" fmla="val 19114359"/>
              <a:gd name="adj3" fmla="val 2148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59"/>
          <p:cNvSpPr/>
          <p:nvPr/>
        </p:nvSpPr>
        <p:spPr>
          <a:xfrm rot="10800000">
            <a:off x="516000" y="399750"/>
            <a:ext cx="8112000" cy="4344000"/>
          </a:xfrm>
          <a:prstGeom prst="round1Rect">
            <a:avLst>
              <a:gd name="adj" fmla="val 16667"/>
            </a:avLst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5" name="Google Shape;445;p59"/>
          <p:cNvSpPr txBox="1"/>
          <p:nvPr/>
        </p:nvSpPr>
        <p:spPr>
          <a:xfrm>
            <a:off x="1094125" y="1417550"/>
            <a:ext cx="6818100" cy="21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6" name="Google Shape;446;p59"/>
          <p:cNvSpPr txBox="1"/>
          <p:nvPr/>
        </p:nvSpPr>
        <p:spPr>
          <a:xfrm>
            <a:off x="5261025" y="3460725"/>
            <a:ext cx="2651100" cy="9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>
              <a:solidFill>
                <a:srgbClr val="FFC8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47" name="Google Shape;447;p59"/>
          <p:cNvSpPr txBox="1">
            <a:spLocks noGrp="1"/>
          </p:cNvSpPr>
          <p:nvPr>
            <p:ph type="title"/>
          </p:nvPr>
        </p:nvSpPr>
        <p:spPr>
          <a:xfrm>
            <a:off x="1094125" y="1417550"/>
            <a:ext cx="6678300" cy="19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48" name="Google Shape;448;p59"/>
          <p:cNvSpPr txBox="1">
            <a:spLocks noGrp="1"/>
          </p:cNvSpPr>
          <p:nvPr>
            <p:ph type="subTitle" idx="1"/>
          </p:nvPr>
        </p:nvSpPr>
        <p:spPr>
          <a:xfrm>
            <a:off x="1094125" y="3504250"/>
            <a:ext cx="6635100" cy="4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600" b="1">
                <a:solidFill>
                  <a:schemeClr val="accent3"/>
                </a:solidFill>
              </a:defRPr>
            </a:lvl1pPr>
            <a:lvl2pPr lvl="1" algn="ctr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algn="ctr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algn="ctr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algn="ctr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algn="ctr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algn="ctr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algn="ctr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algn="ctr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text columns ">
  <p:cSld name="CUSTOM_4">
    <p:bg>
      <p:bgPr>
        <a:noFill/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60"/>
          <p:cNvSpPr/>
          <p:nvPr/>
        </p:nvSpPr>
        <p:spPr>
          <a:xfrm>
            <a:off x="-28575" y="-82650"/>
            <a:ext cx="4600500" cy="53088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60"/>
          <p:cNvSpPr txBox="1"/>
          <p:nvPr/>
        </p:nvSpPr>
        <p:spPr>
          <a:xfrm>
            <a:off x="5298300" y="2567075"/>
            <a:ext cx="31194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2" name="Google Shape;452;p60"/>
          <p:cNvSpPr txBox="1"/>
          <p:nvPr/>
        </p:nvSpPr>
        <p:spPr>
          <a:xfrm>
            <a:off x="5298300" y="4049375"/>
            <a:ext cx="31194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27316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3" name="Google Shape;453;p60"/>
          <p:cNvSpPr txBox="1"/>
          <p:nvPr/>
        </p:nvSpPr>
        <p:spPr>
          <a:xfrm>
            <a:off x="5387850" y="3299075"/>
            <a:ext cx="31194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4" name="Google Shape;454;p60"/>
          <p:cNvSpPr txBox="1">
            <a:spLocks noGrp="1"/>
          </p:cNvSpPr>
          <p:nvPr>
            <p:ph type="title"/>
          </p:nvPr>
        </p:nvSpPr>
        <p:spPr>
          <a:xfrm>
            <a:off x="376750" y="2660066"/>
            <a:ext cx="3994800" cy="11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55" name="Google Shape;455;p60"/>
          <p:cNvSpPr txBox="1">
            <a:spLocks noGrp="1"/>
          </p:cNvSpPr>
          <p:nvPr>
            <p:ph type="subTitle" idx="1"/>
          </p:nvPr>
        </p:nvSpPr>
        <p:spPr>
          <a:xfrm>
            <a:off x="376750" y="3513925"/>
            <a:ext cx="40458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56" name="Google Shape;456;p60"/>
          <p:cNvSpPr txBox="1">
            <a:spLocks noGrp="1"/>
          </p:cNvSpPr>
          <p:nvPr>
            <p:ph type="title" idx="2"/>
          </p:nvPr>
        </p:nvSpPr>
        <p:spPr>
          <a:xfrm>
            <a:off x="4745525" y="2660066"/>
            <a:ext cx="3994800" cy="114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57" name="Google Shape;457;p60"/>
          <p:cNvSpPr txBox="1">
            <a:spLocks noGrp="1"/>
          </p:cNvSpPr>
          <p:nvPr>
            <p:ph type="subTitle" idx="3"/>
          </p:nvPr>
        </p:nvSpPr>
        <p:spPr>
          <a:xfrm>
            <a:off x="4745525" y="3513925"/>
            <a:ext cx="4045800" cy="9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4_1_1">
    <p:bg>
      <p:bgPr>
        <a:noFill/>
        <a:effectLst/>
      </p:bgPr>
    </p:bg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61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0" name="Google Shape;460;p61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61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2" name="Google Shape;462;p61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61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list">
  <p:cSld name="CUSTOM_4_1_1_3">
    <p:bg>
      <p:bgPr>
        <a:noFill/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62"/>
          <p:cNvSpPr/>
          <p:nvPr/>
        </p:nvSpPr>
        <p:spPr>
          <a:xfrm rot="-5400000">
            <a:off x="7965010" y="-1097203"/>
            <a:ext cx="2387700" cy="2387700"/>
          </a:xfrm>
          <a:prstGeom prst="blockArc">
            <a:avLst>
              <a:gd name="adj1" fmla="val 10820796"/>
              <a:gd name="adj2" fmla="val 16556050"/>
              <a:gd name="adj3" fmla="val 10848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62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62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68" name="Google Shape;468;p62"/>
          <p:cNvSpPr/>
          <p:nvPr/>
        </p:nvSpPr>
        <p:spPr>
          <a:xfrm rot="-900003">
            <a:off x="-1468002" y="4320800"/>
            <a:ext cx="2387761" cy="2387761"/>
          </a:xfrm>
          <a:prstGeom prst="blockArc">
            <a:avLst>
              <a:gd name="adj1" fmla="val 17506725"/>
              <a:gd name="adj2" fmla="val 21555750"/>
              <a:gd name="adj3" fmla="val 9524"/>
            </a:avLst>
          </a:prstGeom>
          <a:solidFill>
            <a:srgbClr val="D9D9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62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70" name="Google Shape;470;p62"/>
          <p:cNvSpPr txBox="1">
            <a:spLocks noGrp="1"/>
          </p:cNvSpPr>
          <p:nvPr>
            <p:ph type="body" idx="1"/>
          </p:nvPr>
        </p:nvSpPr>
        <p:spPr>
          <a:xfrm>
            <a:off x="702900" y="1152475"/>
            <a:ext cx="53394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4_1_1_2">
    <p:bg>
      <p:bgPr>
        <a:noFill/>
        <a:effectLst/>
      </p:bgPr>
    </p:bg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63"/>
          <p:cNvSpPr/>
          <p:nvPr/>
        </p:nvSpPr>
        <p:spPr>
          <a:xfrm rot="8596392">
            <a:off x="-890389" y="-973043"/>
            <a:ext cx="1705685" cy="1705685"/>
          </a:xfrm>
          <a:prstGeom prst="blockArc">
            <a:avLst>
              <a:gd name="adj1" fmla="val 11751713"/>
              <a:gd name="adj2" fmla="val 2721617"/>
              <a:gd name="adj3" fmla="val 26058"/>
            </a:avLst>
          </a:prstGeom>
          <a:solidFill>
            <a:srgbClr val="BDC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63"/>
          <p:cNvSpPr/>
          <p:nvPr/>
        </p:nvSpPr>
        <p:spPr>
          <a:xfrm>
            <a:off x="-154350" y="236675"/>
            <a:ext cx="9452700" cy="661500"/>
          </a:xfrm>
          <a:prstGeom prst="rect">
            <a:avLst/>
          </a:prstGeom>
          <a:solidFill>
            <a:srgbClr val="75C4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63"/>
          <p:cNvSpPr/>
          <p:nvPr/>
        </p:nvSpPr>
        <p:spPr>
          <a:xfrm>
            <a:off x="8229275" y="4204475"/>
            <a:ext cx="1880400" cy="1880400"/>
          </a:xfrm>
          <a:prstGeom prst="donut">
            <a:avLst>
              <a:gd name="adj" fmla="val 872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6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6" name="Google Shape;476;p63"/>
          <p:cNvSpPr txBox="1">
            <a:spLocks noGrp="1"/>
          </p:cNvSpPr>
          <p:nvPr>
            <p:ph type="subTitle" idx="1"/>
          </p:nvPr>
        </p:nvSpPr>
        <p:spPr>
          <a:xfrm>
            <a:off x="5048375" y="1124375"/>
            <a:ext cx="3019800" cy="33036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77" name="Google Shape;477;p63"/>
          <p:cNvSpPr txBox="1"/>
          <p:nvPr/>
        </p:nvSpPr>
        <p:spPr>
          <a:xfrm>
            <a:off x="1094125" y="389075"/>
            <a:ext cx="6825900" cy="75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78" name="Google Shape;478;p63"/>
          <p:cNvSpPr txBox="1">
            <a:spLocks noGrp="1"/>
          </p:cNvSpPr>
          <p:nvPr>
            <p:ph type="title"/>
          </p:nvPr>
        </p:nvSpPr>
        <p:spPr>
          <a:xfrm>
            <a:off x="1094125" y="281075"/>
            <a:ext cx="7738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4_1_1_1">
    <p:bg>
      <p:bgPr>
        <a:noFill/>
        <a:effectLst/>
      </p:bgPr>
    </p:bg>
    <p:spTree>
      <p:nvGrpSpPr>
        <p:cNvPr id="1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64"/>
          <p:cNvSpPr/>
          <p:nvPr/>
        </p:nvSpPr>
        <p:spPr>
          <a:xfrm rot="-5400000">
            <a:off x="8177603" y="-1151798"/>
            <a:ext cx="1948500" cy="1948500"/>
          </a:xfrm>
          <a:prstGeom prst="blockArc">
            <a:avLst>
              <a:gd name="adj1" fmla="val 10796618"/>
              <a:gd name="adj2" fmla="val 15882085"/>
              <a:gd name="adj3" fmla="val 7819"/>
            </a:avLst>
          </a:prstGeom>
          <a:solidFill>
            <a:srgbClr val="C2C2C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64"/>
          <p:cNvSpPr/>
          <p:nvPr/>
        </p:nvSpPr>
        <p:spPr>
          <a:xfrm rot="-900003">
            <a:off x="-1427327" y="3995525"/>
            <a:ext cx="2387761" cy="2387761"/>
          </a:xfrm>
          <a:prstGeom prst="blockArc">
            <a:avLst>
              <a:gd name="adj1" fmla="val 17683086"/>
              <a:gd name="adj2" fmla="val 837016"/>
              <a:gd name="adj3" fmla="val 9209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64"/>
          <p:cNvSpPr txBox="1">
            <a:spLocks noGrp="1"/>
          </p:cNvSpPr>
          <p:nvPr>
            <p:ph type="title"/>
          </p:nvPr>
        </p:nvSpPr>
        <p:spPr>
          <a:xfrm>
            <a:off x="938675" y="1236950"/>
            <a:ext cx="3613800" cy="12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83" name="Google Shape;483;p64"/>
          <p:cNvSpPr txBox="1">
            <a:spLocks noGrp="1"/>
          </p:cNvSpPr>
          <p:nvPr>
            <p:ph type="subTitle" idx="1"/>
          </p:nvPr>
        </p:nvSpPr>
        <p:spPr>
          <a:xfrm>
            <a:off x="1028700" y="2030575"/>
            <a:ext cx="3613800" cy="24126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s 2">
  <p:cSld name="CUSTOM_4_1_1_1_2">
    <p:bg>
      <p:bgPr>
        <a:noFill/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5"/>
          <p:cNvSpPr/>
          <p:nvPr/>
        </p:nvSpPr>
        <p:spPr>
          <a:xfrm rot="10800000">
            <a:off x="-1180114" y="-1205300"/>
            <a:ext cx="2387700" cy="2387700"/>
          </a:xfrm>
          <a:prstGeom prst="blockArc">
            <a:avLst>
              <a:gd name="adj1" fmla="val 10779047"/>
              <a:gd name="adj2" fmla="val 16253876"/>
              <a:gd name="adj3" fmla="val 8905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65"/>
          <p:cNvSpPr txBox="1">
            <a:spLocks noGrp="1"/>
          </p:cNvSpPr>
          <p:nvPr>
            <p:ph type="title"/>
          </p:nvPr>
        </p:nvSpPr>
        <p:spPr>
          <a:xfrm>
            <a:off x="5469575" y="562313"/>
            <a:ext cx="2728800" cy="100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7" name="Google Shape;487;p65"/>
          <p:cNvSpPr txBox="1">
            <a:spLocks noGrp="1"/>
          </p:cNvSpPr>
          <p:nvPr>
            <p:ph type="subTitle" idx="1"/>
          </p:nvPr>
        </p:nvSpPr>
        <p:spPr>
          <a:xfrm>
            <a:off x="4644581" y="1506915"/>
            <a:ext cx="2265000" cy="7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88" name="Google Shape;488;p65"/>
          <p:cNvSpPr txBox="1">
            <a:spLocks noGrp="1"/>
          </p:cNvSpPr>
          <p:nvPr>
            <p:ph type="subTitle" idx="2"/>
          </p:nvPr>
        </p:nvSpPr>
        <p:spPr>
          <a:xfrm>
            <a:off x="4639568" y="2245125"/>
            <a:ext cx="2265000" cy="82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489" name="Google Shape;489;p65"/>
          <p:cNvSpPr txBox="1">
            <a:spLocks noGrp="1"/>
          </p:cNvSpPr>
          <p:nvPr>
            <p:ph type="subTitle" idx="3"/>
          </p:nvPr>
        </p:nvSpPr>
        <p:spPr>
          <a:xfrm>
            <a:off x="4634550" y="3038165"/>
            <a:ext cx="2265000" cy="75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>
                <a:solidFill>
                  <a:schemeClr val="accent3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sp>
        <p:nvSpPr>
          <p:cNvPr id="490" name="Google Shape;490;p65"/>
          <p:cNvSpPr txBox="1">
            <a:spLocks noGrp="1"/>
          </p:cNvSpPr>
          <p:nvPr>
            <p:ph type="subTitle" idx="4"/>
          </p:nvPr>
        </p:nvSpPr>
        <p:spPr>
          <a:xfrm>
            <a:off x="4644581" y="3776474"/>
            <a:ext cx="2265000" cy="82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_1_1_1_1">
    <p:bg>
      <p:bgPr>
        <a:solidFill>
          <a:schemeClr val="accent2"/>
        </a:solidFill>
        <a:effectLst/>
      </p:bgPr>
    </p:bg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mall words">
  <p:cSld name="CUSTOM_4_1_1_1_1_1">
    <p:bg>
      <p:bgPr>
        <a:noFill/>
        <a:effectLst/>
      </p:bgPr>
    </p:bg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67"/>
          <p:cNvSpPr txBox="1">
            <a:spLocks noGrp="1"/>
          </p:cNvSpPr>
          <p:nvPr>
            <p:ph type="title"/>
          </p:nvPr>
        </p:nvSpPr>
        <p:spPr>
          <a:xfrm>
            <a:off x="4858175" y="3478275"/>
            <a:ext cx="3914100" cy="142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Montserrat"/>
              <a:buNone/>
              <a:defRPr sz="3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88" name="Google Shape;288;p4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●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Montserrat"/>
              <a:buChar char="○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Montserrat"/>
              <a:buChar char="■"/>
              <a:defRPr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  <p:sldLayoutId id="2147483706" r:id="rId21"/>
    <p:sldLayoutId id="2147483707" r:id="rId22"/>
    <p:sldLayoutId id="2147483708" r:id="rId23"/>
    <p:sldLayoutId id="2147483709" r:id="rId24"/>
    <p:sldLayoutId id="2147483710" r:id="rId25"/>
    <p:sldLayoutId id="2147483711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68"/>
          <p:cNvSpPr txBox="1">
            <a:spLocks noGrp="1"/>
          </p:cNvSpPr>
          <p:nvPr>
            <p:ph type="subTitle" idx="4294967295"/>
          </p:nvPr>
        </p:nvSpPr>
        <p:spPr>
          <a:xfrm>
            <a:off x="1565850" y="2035038"/>
            <a:ext cx="6012300" cy="11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PASA is a student organization that is for all CPHS students. Our goal is to provide opportunities for professional growth through networking with alumni and other students.</a:t>
            </a:r>
            <a:endParaRPr sz="1600"/>
          </a:p>
        </p:txBody>
      </p:sp>
      <p:sp>
        <p:nvSpPr>
          <p:cNvPr id="499" name="Google Shape;499;p68"/>
          <p:cNvSpPr txBox="1">
            <a:spLocks noGrp="1"/>
          </p:cNvSpPr>
          <p:nvPr>
            <p:ph type="title"/>
          </p:nvPr>
        </p:nvSpPr>
        <p:spPr>
          <a:xfrm>
            <a:off x="1441200" y="547100"/>
            <a:ext cx="6261600" cy="13620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Professional Alumni Student Association (PASA)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Interest Meeting</a:t>
            </a:r>
            <a:endParaRPr sz="3000"/>
          </a:p>
        </p:txBody>
      </p:sp>
      <p:pic>
        <p:nvPicPr>
          <p:cNvPr id="500" name="Google Shape;500;p68" descr="A picture containing drawing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2598" r="1164"/>
          <a:stretch/>
        </p:blipFill>
        <p:spPr>
          <a:xfrm>
            <a:off x="-1" y="1"/>
            <a:ext cx="1456912" cy="1513958"/>
          </a:xfrm>
          <a:custGeom>
            <a:avLst/>
            <a:gdLst/>
            <a:ahLst/>
            <a:cxnLst/>
            <a:rect l="l" t="t" r="r" b="b"/>
            <a:pathLst>
              <a:path w="5067519" h="5265942" extrusionOk="0">
                <a:moveTo>
                  <a:pt x="0" y="0"/>
                </a:moveTo>
                <a:lnTo>
                  <a:pt x="4097786" y="0"/>
                </a:lnTo>
                <a:lnTo>
                  <a:pt x="4176264" y="71326"/>
                </a:lnTo>
                <a:cubicBezTo>
                  <a:pt x="4726927" y="621989"/>
                  <a:pt x="5067519" y="1382723"/>
                  <a:pt x="5067519" y="2223006"/>
                </a:cubicBezTo>
                <a:cubicBezTo>
                  <a:pt x="5067519" y="3903573"/>
                  <a:pt x="3705150" y="5265942"/>
                  <a:pt x="2024583" y="5265942"/>
                </a:cubicBezTo>
                <a:cubicBezTo>
                  <a:pt x="1315594" y="5265942"/>
                  <a:pt x="663237" y="5023470"/>
                  <a:pt x="145914" y="4616926"/>
                </a:cubicBezTo>
                <a:lnTo>
                  <a:pt x="0" y="4489006"/>
                </a:lnTo>
                <a:close/>
              </a:path>
            </a:pathLst>
          </a:custGeom>
          <a:noFill/>
          <a:ln>
            <a:noFill/>
          </a:ln>
        </p:spPr>
      </p:pic>
      <p:cxnSp>
        <p:nvCxnSpPr>
          <p:cNvPr id="501" name="Google Shape;501;p68"/>
          <p:cNvCxnSpPr/>
          <p:nvPr/>
        </p:nvCxnSpPr>
        <p:spPr>
          <a:xfrm>
            <a:off x="1323300" y="1969375"/>
            <a:ext cx="6497400" cy="5400"/>
          </a:xfrm>
          <a:prstGeom prst="straightConnector1">
            <a:avLst/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02" name="Google Shape;502;p68"/>
          <p:cNvSpPr txBox="1"/>
          <p:nvPr/>
        </p:nvSpPr>
        <p:spPr>
          <a:xfrm>
            <a:off x="2633100" y="3240550"/>
            <a:ext cx="3877800" cy="12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BBC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Come learn more about PASA on</a:t>
            </a:r>
            <a:endParaRPr sz="1600">
              <a:solidFill>
                <a:srgbClr val="FBBC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BBC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August 31</a:t>
            </a:r>
            <a:r>
              <a:rPr lang="en" sz="1600" baseline="30000">
                <a:solidFill>
                  <a:srgbClr val="FBBC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st</a:t>
            </a:r>
            <a:r>
              <a:rPr lang="en" sz="1600">
                <a:solidFill>
                  <a:srgbClr val="FBBC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at 1pm in Ed Herring!</a:t>
            </a:r>
            <a:endParaRPr sz="1600">
              <a:solidFill>
                <a:srgbClr val="FBBC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BBC00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BBC00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Lunch will be provided for those who sign-up!</a:t>
            </a:r>
            <a:r>
              <a:rPr lang="en" sz="1200">
                <a:solidFill>
                  <a:schemeClr val="accent4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endParaRPr sz="1200">
              <a:solidFill>
                <a:schemeClr val="accent4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chemeClr val="accent4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03" name="Google Shape;503;p68"/>
          <p:cNvSpPr txBox="1"/>
          <p:nvPr/>
        </p:nvSpPr>
        <p:spPr>
          <a:xfrm>
            <a:off x="5344425" y="4008325"/>
            <a:ext cx="30942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Have any questions? </a:t>
            </a:r>
            <a:endParaRPr sz="12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Contact Katlyn Womble</a:t>
            </a:r>
            <a:endParaRPr sz="12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krbradford0418@email.campbell.edu</a:t>
            </a:r>
            <a:endParaRPr sz="1200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04" name="Google Shape;504;p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575" y="2956100"/>
            <a:ext cx="1601025" cy="1601025"/>
          </a:xfrm>
          <a:prstGeom prst="rect">
            <a:avLst/>
          </a:prstGeom>
          <a:noFill/>
          <a:ln>
            <a:noFill/>
          </a:ln>
        </p:spPr>
      </p:pic>
      <p:sp>
        <p:nvSpPr>
          <p:cNvPr id="505" name="Google Shape;505;p68"/>
          <p:cNvSpPr txBox="1"/>
          <p:nvPr/>
        </p:nvSpPr>
        <p:spPr>
          <a:xfrm>
            <a:off x="462100" y="4540750"/>
            <a:ext cx="1601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06" name="Google Shape;506;p68"/>
          <p:cNvSpPr txBox="1"/>
          <p:nvPr/>
        </p:nvSpPr>
        <p:spPr>
          <a:xfrm>
            <a:off x="335625" y="4479250"/>
            <a:ext cx="1926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Sign-up here by </a:t>
            </a:r>
            <a:endParaRPr sz="11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August 30th for lunch!</a:t>
            </a:r>
            <a:endParaRPr sz="1100"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vine Meeting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27316F"/>
      </a:accent1>
      <a:accent2>
        <a:srgbClr val="75C4C0"/>
      </a:accent2>
      <a:accent3>
        <a:srgbClr val="FFC800"/>
      </a:accent3>
      <a:accent4>
        <a:srgbClr val="595959"/>
      </a:accent4>
      <a:accent5>
        <a:srgbClr val="C2C2C2"/>
      </a:accent5>
      <a:accent6>
        <a:srgbClr val="F2F2F2"/>
      </a:accent6>
      <a:hlink>
        <a:srgbClr val="75C4C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On-screen Show (16:9)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Montserrat Medium</vt:lpstr>
      <vt:lpstr>Poppins</vt:lpstr>
      <vt:lpstr>Montserrat SemiBold</vt:lpstr>
      <vt:lpstr>Arial</vt:lpstr>
      <vt:lpstr>Montserrat</vt:lpstr>
      <vt:lpstr>Simple Light</vt:lpstr>
      <vt:lpstr>Livine Meeting by Slidesgo</vt:lpstr>
      <vt:lpstr>Professional Alumni Student Association (PASA)  Interest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Alumni Student Association (PASA)  Interest Meeting</dc:title>
  <cp:lastModifiedBy>Bradford, Katlyn R</cp:lastModifiedBy>
  <cp:revision>1</cp:revision>
  <dcterms:modified xsi:type="dcterms:W3CDTF">2022-08-13T19:00:28Z</dcterms:modified>
</cp:coreProperties>
</file>