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  <p:embeddedFont>
      <p:font typeface="Manison" charset="1" panose="00000000000000000000"/>
      <p:regular r:id="rId14"/>
    </p:embeddedFont>
    <p:embeddedFont>
      <p:font typeface="Manison Bold" charset="1" panose="00000000000000000000"/>
      <p:regular r:id="rId15"/>
    </p:embeddedFont>
    <p:embeddedFont>
      <p:font typeface="Manison Italics" charset="1" panose="00000000000000000000"/>
      <p:regular r:id="rId16"/>
    </p:embeddedFont>
    <p:embeddedFont>
      <p:font typeface="Manison 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156152" y="-285482"/>
            <a:ext cx="8540131" cy="10857963"/>
            <a:chOff x="0" y="0"/>
            <a:chExt cx="3115463" cy="396101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115463" cy="3961014"/>
            </a:xfrm>
            <a:custGeom>
              <a:avLst/>
              <a:gdLst/>
              <a:ahLst/>
              <a:cxnLst/>
              <a:rect r="r" b="b" t="t" l="l"/>
              <a:pathLst>
                <a:path h="3961014" w="3115463">
                  <a:moveTo>
                    <a:pt x="0" y="0"/>
                  </a:moveTo>
                  <a:lnTo>
                    <a:pt x="3115463" y="0"/>
                  </a:lnTo>
                  <a:lnTo>
                    <a:pt x="3115463" y="3961014"/>
                  </a:lnTo>
                  <a:lnTo>
                    <a:pt x="0" y="3961014"/>
                  </a:lnTo>
                  <a:close/>
                </a:path>
              </a:pathLst>
            </a:custGeom>
            <a:solidFill>
              <a:srgbClr val="303B2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324754" y="1028700"/>
            <a:ext cx="5934546" cy="6262735"/>
            <a:chOff x="0" y="0"/>
            <a:chExt cx="7912728" cy="8350313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2620" t="0" r="2620" b="0"/>
            <a:stretch>
              <a:fillRect/>
            </a:stretch>
          </p:blipFill>
          <p:spPr>
            <a:xfrm>
              <a:off x="0" y="0"/>
              <a:ext cx="7912728" cy="8350313"/>
            </a:xfrm>
            <a:prstGeom prst="rect">
              <a:avLst/>
            </a:prstGeom>
          </p:spPr>
        </p:pic>
      </p:grpSp>
      <p:sp>
        <p:nvSpPr>
          <p:cNvPr name="AutoShape 6" id="6"/>
          <p:cNvSpPr/>
          <p:nvPr/>
        </p:nvSpPr>
        <p:spPr>
          <a:xfrm rot="0">
            <a:off x="11324754" y="8445822"/>
            <a:ext cx="5934546" cy="0"/>
          </a:xfrm>
          <a:prstGeom prst="line">
            <a:avLst/>
          </a:prstGeom>
          <a:ln cap="flat" w="28575">
            <a:solidFill>
              <a:srgbClr val="EFEBE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923099" y="6904957"/>
            <a:ext cx="3382043" cy="338204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-441776" y="914969"/>
            <a:ext cx="10597927" cy="1595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8"/>
              </a:lnSpc>
            </a:pPr>
            <a:r>
              <a:rPr lang="en-US" sz="6188">
                <a:solidFill>
                  <a:srgbClr val="303B2E"/>
                </a:solidFill>
                <a:latin typeface="Manison"/>
              </a:rPr>
              <a:t>SNPhA's </a:t>
            </a:r>
          </a:p>
          <a:p>
            <a:pPr algn="ctr">
              <a:lnSpc>
                <a:spcPts val="6188"/>
              </a:lnSpc>
            </a:pPr>
            <a:r>
              <a:rPr lang="en-US" sz="6188">
                <a:solidFill>
                  <a:srgbClr val="303B2E"/>
                </a:solidFill>
                <a:latin typeface="Manison"/>
              </a:rPr>
              <a:t>General Body Meeting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92629" y="7836266"/>
            <a:ext cx="4998795" cy="375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EFEBE0"/>
                </a:solidFill>
                <a:latin typeface="Manison"/>
              </a:rPr>
              <a:t>Dr. Megan Freeland, PharmD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92629" y="8825229"/>
            <a:ext cx="4998795" cy="1080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EFEBE0"/>
                </a:solidFill>
                <a:latin typeface="Manison"/>
              </a:rPr>
              <a:t>Public Health Pharmacist &amp; Stockrose Creative, LLC Founder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5145" y="4150542"/>
            <a:ext cx="6764086" cy="2562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>
                <a:solidFill>
                  <a:srgbClr val="303B2E"/>
                </a:solidFill>
                <a:latin typeface="Kollektif"/>
              </a:rPr>
              <a:t>Date: November 17,2022</a:t>
            </a:r>
          </a:p>
          <a:p>
            <a:pPr algn="ctr">
              <a:lnSpc>
                <a:spcPts val="5039"/>
              </a:lnSpc>
            </a:pPr>
            <a:r>
              <a:rPr lang="en-US" sz="4199">
                <a:solidFill>
                  <a:srgbClr val="303B2E"/>
                </a:solidFill>
                <a:latin typeface="Kollektif"/>
              </a:rPr>
              <a:t>Time: 12-1pm</a:t>
            </a:r>
          </a:p>
          <a:p>
            <a:pPr algn="ctr">
              <a:lnSpc>
                <a:spcPts val="5039"/>
              </a:lnSpc>
            </a:pPr>
            <a:r>
              <a:rPr lang="en-US" sz="4199">
                <a:solidFill>
                  <a:srgbClr val="303B2E"/>
                </a:solidFill>
                <a:latin typeface="Kollektif"/>
              </a:rPr>
              <a:t>Location: Zoom Link</a:t>
            </a:r>
          </a:p>
          <a:p>
            <a:pPr algn="ctr">
              <a:lnSpc>
                <a:spcPts val="5039"/>
              </a:lnSpc>
            </a:pPr>
            <a:r>
              <a:rPr lang="en-US" sz="4199">
                <a:solidFill>
                  <a:srgbClr val="303B2E"/>
                </a:solidFill>
                <a:latin typeface="Kollektif"/>
              </a:rPr>
              <a:t> (via QR code below)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-828125" y="3111401"/>
            <a:ext cx="12152879" cy="613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8"/>
              </a:lnSpc>
            </a:pPr>
            <a:r>
              <a:rPr lang="en-US" sz="4648">
                <a:solidFill>
                  <a:srgbClr val="303B2E"/>
                </a:solidFill>
                <a:latin typeface="Manison"/>
              </a:rPr>
              <a:t>Guest Speaker: Dr. Megan Freeland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DAFRaIEdczA</dc:identifier>
  <dcterms:modified xsi:type="dcterms:W3CDTF">2011-08-01T06:04:30Z</dcterms:modified>
  <cp:revision>1</cp:revision>
  <dc:title>SNPhA November General Body Meeting</dc:title>
</cp:coreProperties>
</file>