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Century Gothic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ht2DsY/kEwGYX3tRCHVa9RIGSz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font" Target="fonts/CenturyGothic-regular.fntdata"/><Relationship Id="rId7" Type="http://schemas.openxmlformats.org/officeDocument/2006/relationships/font" Target="fonts/CenturyGothic-bold.fntdata"/><Relationship Id="rId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/>
          <p:nvPr>
            <p:ph idx="2" type="pic"/>
          </p:nvPr>
        </p:nvSpPr>
        <p:spPr>
          <a:xfrm>
            <a:off x="1154955" y="685799"/>
            <a:ext cx="8825658" cy="3640667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1574800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154954" y="3124201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6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6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6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6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7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7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7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7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7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7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7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7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154954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1154955" y="3129280"/>
            <a:ext cx="3401062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2">
            <a:alphaModFix/>
          </a:blip>
          <a:srcRect b="0" l="3644" r="0" t="0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9B6BF2">
                  <a:alpha val="6666"/>
                </a:srgbClr>
              </a:gs>
              <a:gs pos="36000">
                <a:srgbClr val="9B6BF2">
                  <a:alpha val="5882"/>
                </a:srgbClr>
              </a:gs>
              <a:gs pos="69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s://docs.google.com/spreadsheets/d/1cGX9DMrUem_ytA6VtosGh_YsFepcvugJGZOBpJc8j3c/edit?usp=sharing" TargetMode="External"/><Relationship Id="rId5" Type="http://schemas.openxmlformats.org/officeDocument/2006/relationships/hyperlink" Target="https://docs.google.com/spreadsheets/d/15qjaKm1C78T_Tm6jA7gaytnJtZmSAXyQZOlNYqWAPac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205800" y="1637700"/>
            <a:ext cx="117804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Organized by: APhA-ASP OTC Literacy Committee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Monday</a:t>
            </a:r>
            <a:r>
              <a:rPr b="1" i="0" lang="en-US" sz="36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November 14</a:t>
            </a:r>
            <a:r>
              <a:rPr b="1" baseline="30000" i="0" lang="en-US" sz="36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endParaRPr b="1" i="0" sz="36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minute slots available from 5pm-7pm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Location: </a:t>
            </a:r>
            <a:r>
              <a:rPr lang="en-US" sz="360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Harris Teeter Lecture Hall</a:t>
            </a:r>
            <a:endParaRPr sz="3600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Rooms</a:t>
            </a:r>
            <a:r>
              <a:rPr lang="en-US" sz="360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224/228/229</a:t>
            </a:r>
            <a:endParaRPr/>
          </a:p>
        </p:txBody>
      </p:sp>
      <p:sp>
        <p:nvSpPr>
          <p:cNvPr id="148" name="Google Shape;148;p1"/>
          <p:cNvSpPr txBox="1"/>
          <p:nvPr/>
        </p:nvSpPr>
        <p:spPr>
          <a:xfrm>
            <a:off x="191387" y="276447"/>
            <a:ext cx="10951534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OTC Mock Patient Case Day</a:t>
            </a:r>
            <a:endParaRPr/>
          </a:p>
        </p:txBody>
      </p:sp>
      <p:pic>
        <p:nvPicPr>
          <p:cNvPr descr="Image result for OTC drugs clipart" id="149" name="Google Shape;1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97" y="4424030"/>
            <a:ext cx="4824461" cy="217878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"/>
          <p:cNvSpPr txBox="1"/>
          <p:nvPr/>
        </p:nvSpPr>
        <p:spPr>
          <a:xfrm>
            <a:off x="5507665" y="4688957"/>
            <a:ext cx="6432698" cy="189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P1’s Sign up here!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 u="sng">
                <a:solidFill>
                  <a:srgbClr val="FFFF99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https://docs.google.com/spreadsheets/d/1cGX9DMrUem_ytA6VtosGh_YsFepcvugJGZOBpJc8j3c/edit?usp=sharing</a:t>
            </a:r>
            <a:endParaRPr b="1" sz="1300">
              <a:solidFill>
                <a:srgbClr val="FFFF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P2 and P3 Patient Volunteers sign up here!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 u="sng">
                <a:solidFill>
                  <a:srgbClr val="FFFF99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https://docs.google.com/spreadsheets/d/15qjaKm1C78T_Tm6jA7gaytnJtZmSAXyQZOlNYqWAPac/edit?usp=sharing</a:t>
            </a:r>
            <a:r>
              <a:rPr b="1" lang="en-US" sz="1300">
                <a:solidFill>
                  <a:srgbClr val="FFFF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2017-02-10T01:55:46Z</dcterms:created>
  <dc:creator>student</dc:creator>
</cp:coreProperties>
</file>