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140175195"/>
              </p:ext>
            </p:extLst>
          </p:nvPr>
        </p:nvGraphicFramePr>
        <p:xfrm>
          <a:off x="200" y="1624083"/>
          <a:ext cx="9142200" cy="294129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11/14: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11/15: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11/16: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11/17: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11/18: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Ed Herring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Lecture Hall</a:t>
                      </a:r>
                      <a:endParaRPr sz="1200" b="1" dirty="0">
                        <a:solidFill>
                          <a:srgbClr val="7030A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77700" y="3270250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Office PowerPoint</Application>
  <PresentationFormat>On-screen Show (16:9)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Oswald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4</cp:revision>
  <dcterms:modified xsi:type="dcterms:W3CDTF">2022-11-11T14:45:46Z</dcterms:modified>
</cp:coreProperties>
</file>