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4B50E0-1390-4150-9EDF-B43B93255C89}">
  <a:tblStyle styleId="{134B50E0-1390-4150-9EDF-B43B93255C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2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3590222660"/>
              </p:ext>
            </p:extLst>
          </p:nvPr>
        </p:nvGraphicFramePr>
        <p:xfrm>
          <a:off x="200" y="1624083"/>
          <a:ext cx="9142200" cy="2015375"/>
        </p:xfrm>
        <a:graphic>
          <a:graphicData uri="http://schemas.openxmlformats.org/drawingml/2006/table">
            <a:tbl>
              <a:tblPr>
                <a:noFill/>
                <a:tableStyleId>{134B50E0-1390-4150-9EDF-B43B93255C89}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11/7: 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>
                          <a:solidFill>
                            <a:srgbClr val="7030A0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Block Exam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>
                          <a:solidFill>
                            <a:srgbClr val="7030A0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NO TUTORING</a:t>
                      </a:r>
                      <a:endParaRPr lang="en-US" sz="1200" dirty="0">
                        <a:solidFill>
                          <a:srgbClr val="7030A0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11/8:</a:t>
                      </a:r>
                      <a:endParaRPr sz="13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b="1" i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11/9: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rgbClr val="7030A0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b="1" dirty="0">
                        <a:solidFill>
                          <a:srgbClr val="7030A0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11/10: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11/11: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Katlyn Womble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Olivia Hill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57" name="Google Shape;57;p13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65</Words>
  <Application>Microsoft Office PowerPoint</Application>
  <PresentationFormat>On-screen Show (16:9)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Merriweather</vt:lpstr>
      <vt:lpstr>Arial</vt:lpstr>
      <vt:lpstr>Oswald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LaVoie, Aubrey O</cp:lastModifiedBy>
  <cp:revision>4</cp:revision>
  <dcterms:modified xsi:type="dcterms:W3CDTF">2022-11-04T12:49:28Z</dcterms:modified>
</cp:coreProperties>
</file>