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Borsok" panose="0200050300000002000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oxboroughCF" panose="020B0604020202020204" charset="0"/>
      <p:regular r:id="rId8"/>
    </p:embeddedFont>
    <p:embeddedFont>
      <p:font typeface="Sorts Mill Goudy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A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4360014" y="727364"/>
            <a:ext cx="8615694" cy="86481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213158" y="628850"/>
            <a:ext cx="8615694" cy="8648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97941" y="-78794"/>
            <a:ext cx="5287822" cy="10094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80039" y="-20570"/>
            <a:ext cx="5287822" cy="10094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09770" y="-20570"/>
            <a:ext cx="5287822" cy="10094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55213" y="37655"/>
            <a:ext cx="5287822" cy="10094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72012">
            <a:off x="12257085" y="3115406"/>
            <a:ext cx="508134" cy="3512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10909" y="2664751"/>
            <a:ext cx="487125" cy="3811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707828" y="9467562"/>
            <a:ext cx="381425" cy="3413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11005">
            <a:off x="4508168" y="7276192"/>
            <a:ext cx="350483" cy="30798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325636" y="934507"/>
            <a:ext cx="7825116" cy="2274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1"/>
              </a:lnSpc>
            </a:pPr>
            <a:r>
              <a:rPr lang="en-US" sz="8083" spc="-161">
                <a:solidFill>
                  <a:srgbClr val="764B36"/>
                </a:solidFill>
                <a:latin typeface="RoxboroughCF"/>
              </a:rPr>
              <a:t>Thanksgiving </a:t>
            </a:r>
          </a:p>
          <a:p>
            <a:pPr algn="ctr">
              <a:lnSpc>
                <a:spcPts val="8891"/>
              </a:lnSpc>
            </a:pPr>
            <a:r>
              <a:rPr lang="en-US" sz="8083" spc="-161">
                <a:solidFill>
                  <a:srgbClr val="764B36"/>
                </a:solidFill>
                <a:latin typeface="RoxboroughCF"/>
              </a:rPr>
              <a:t>Grams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550707">
            <a:off x="1610758" y="2602078"/>
            <a:ext cx="547606" cy="34156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2571976">
            <a:off x="11957728" y="8038298"/>
            <a:ext cx="535450" cy="26304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403202" y="7364590"/>
            <a:ext cx="4809956" cy="102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0"/>
              </a:lnSpc>
            </a:pPr>
            <a:r>
              <a:rPr lang="en-US" sz="2964">
                <a:solidFill>
                  <a:srgbClr val="FFFCEC"/>
                </a:solidFill>
                <a:latin typeface="Sorts Mill Goudy"/>
              </a:rPr>
              <a:t>Grams will be allocated on </a:t>
            </a:r>
          </a:p>
          <a:p>
            <a:pPr algn="ctr">
              <a:lnSpc>
                <a:spcPts val="4150"/>
              </a:lnSpc>
            </a:pPr>
            <a:r>
              <a:rPr lang="en-US" sz="2964">
                <a:solidFill>
                  <a:srgbClr val="7E310B"/>
                </a:solidFill>
                <a:latin typeface="Sorts Mill Goudy"/>
              </a:rPr>
              <a:t>November 16th, 2022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376590" flipH="1">
            <a:off x="5235879" y="7912805"/>
            <a:ext cx="595111" cy="51402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853977">
            <a:off x="8936827" y="595550"/>
            <a:ext cx="414346" cy="26362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/>
          <a:srcRect l="12448" t="13246" r="51955" b="77428"/>
          <a:stretch>
            <a:fillRect/>
          </a:stretch>
        </p:blipFill>
        <p:spPr>
          <a:xfrm>
            <a:off x="7578887" y="-4188"/>
            <a:ext cx="3020731" cy="10241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3650767" y="822594"/>
            <a:ext cx="8615694" cy="86481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3350" y="9225580"/>
            <a:ext cx="5287822" cy="100949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44630" y="9283805"/>
            <a:ext cx="5287822" cy="100949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74362" y="9283805"/>
            <a:ext cx="5287822" cy="10094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9805" y="9342029"/>
            <a:ext cx="5287822" cy="100949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4719805" y="5012177"/>
            <a:ext cx="1865272" cy="1837293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559813" y="5143500"/>
            <a:ext cx="2258307" cy="2972229"/>
            <a:chOff x="0" y="0"/>
            <a:chExt cx="3011076" cy="3962972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734948" y="0"/>
              <a:ext cx="2276128" cy="284072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0" y="1122250"/>
              <a:ext cx="2276128" cy="2840721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 rot="-6453245">
            <a:off x="5485851" y="7902150"/>
            <a:ext cx="2252598" cy="311778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>
          <a:xfrm>
            <a:off x="8150676" y="8276900"/>
            <a:ext cx="1986649" cy="201010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8316782" y="8784979"/>
            <a:ext cx="1494975" cy="1365166"/>
            <a:chOff x="0" y="0"/>
            <a:chExt cx="1993300" cy="1820221"/>
          </a:xfrm>
        </p:grpSpPr>
        <p:sp>
          <p:nvSpPr>
            <p:cNvPr id="31" name="TextBox 31"/>
            <p:cNvSpPr txBox="1"/>
            <p:nvPr/>
          </p:nvSpPr>
          <p:spPr>
            <a:xfrm rot="-605722">
              <a:off x="88865" y="100968"/>
              <a:ext cx="950640" cy="1344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456"/>
                </a:lnSpc>
              </a:pPr>
              <a:r>
                <a:rPr lang="en-US" sz="6040">
                  <a:solidFill>
                    <a:srgbClr val="221E1F"/>
                  </a:solidFill>
                  <a:latin typeface="Borsok"/>
                </a:rPr>
                <a:t>D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 rot="-605722">
              <a:off x="528640" y="399671"/>
              <a:ext cx="950640" cy="1347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456"/>
                </a:lnSpc>
              </a:pPr>
              <a:r>
                <a:rPr lang="en-US" sz="6040">
                  <a:solidFill>
                    <a:srgbClr val="FFFCEC"/>
                  </a:solidFill>
                  <a:latin typeface="Borsok"/>
                </a:rPr>
                <a:t>2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 rot="-605722">
              <a:off x="931776" y="-49061"/>
              <a:ext cx="950640" cy="1350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456"/>
                </a:lnSpc>
              </a:pPr>
              <a:r>
                <a:rPr lang="en-US" sz="6040">
                  <a:solidFill>
                    <a:srgbClr val="9B4922"/>
                  </a:solidFill>
                  <a:latin typeface="Borsok"/>
                </a:rPr>
                <a:t>R</a:t>
              </a:r>
            </a:p>
          </p:txBody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>
          <a:xfrm rot="6642156">
            <a:off x="10443151" y="7953738"/>
            <a:ext cx="2252598" cy="311778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4985623" y="1790897"/>
            <a:ext cx="2154558" cy="125503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>
          <a:xfrm>
            <a:off x="14985623" y="6803423"/>
            <a:ext cx="2454877" cy="2454877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3265795" y="3944577"/>
            <a:ext cx="11265490" cy="12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</a:pPr>
            <a:r>
              <a:rPr lang="en-US" sz="3499">
                <a:solidFill>
                  <a:srgbClr val="FFFCEC"/>
                </a:solidFill>
                <a:latin typeface="Sorts Mill Goudy"/>
              </a:rPr>
              <a:t>Take time to tell a friend or faculty/staff member of CPHS something you are grateful for about them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772545" y="6155065"/>
            <a:ext cx="5870566" cy="1065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059">
                <a:solidFill>
                  <a:srgbClr val="FFFCEC"/>
                </a:solidFill>
                <a:latin typeface="Sorts Mill Goudy"/>
              </a:rPr>
              <a:t>Grams are available from</a:t>
            </a:r>
          </a:p>
          <a:p>
            <a:pPr algn="ctr">
              <a:lnSpc>
                <a:spcPts val="4283"/>
              </a:lnSpc>
            </a:pPr>
            <a:r>
              <a:rPr lang="en-US" sz="3059">
                <a:solidFill>
                  <a:srgbClr val="7E310B"/>
                </a:solidFill>
                <a:latin typeface="Sorts Mill Goudy"/>
              </a:rPr>
              <a:t>November 1st - November 11, 2022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7172232" y="3159124"/>
            <a:ext cx="3452617" cy="1100995"/>
            <a:chOff x="0" y="0"/>
            <a:chExt cx="4603489" cy="1467994"/>
          </a:xfrm>
        </p:grpSpPr>
        <p:sp>
          <p:nvSpPr>
            <p:cNvPr id="40" name="TextBox 40"/>
            <p:cNvSpPr txBox="1"/>
            <p:nvPr/>
          </p:nvSpPr>
          <p:spPr>
            <a:xfrm>
              <a:off x="0" y="143947"/>
              <a:ext cx="3197597" cy="698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8"/>
                </a:lnSpc>
              </a:pPr>
              <a:r>
                <a:rPr lang="en-US" sz="3199">
                  <a:solidFill>
                    <a:srgbClr val="FFFCEC"/>
                  </a:solidFill>
                  <a:latin typeface="Sorts Mill Goudy"/>
                </a:rPr>
                <a:t>Presented by 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 rot="-605722">
              <a:off x="3067152" y="76556"/>
              <a:ext cx="766683" cy="1089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819"/>
                </a:lnSpc>
              </a:pPr>
              <a:r>
                <a:rPr lang="en-US" sz="4871">
                  <a:solidFill>
                    <a:srgbClr val="221E1F"/>
                  </a:solidFill>
                  <a:latin typeface="Borsok"/>
                </a:rPr>
                <a:t>D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605722">
              <a:off x="3421826" y="317458"/>
              <a:ext cx="766683" cy="1091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819"/>
                </a:lnSpc>
              </a:pPr>
              <a:r>
                <a:rPr lang="en-US" sz="4871">
                  <a:solidFill>
                    <a:srgbClr val="FFFCEC"/>
                  </a:solidFill>
                  <a:latin typeface="Borsok"/>
                </a:rPr>
                <a:t>2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605722">
              <a:off x="3746953" y="-44441"/>
              <a:ext cx="766683" cy="1093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819"/>
                </a:lnSpc>
              </a:pPr>
              <a:r>
                <a:rPr lang="en-US" sz="4871">
                  <a:solidFill>
                    <a:srgbClr val="F2A074"/>
                  </a:solidFill>
                  <a:latin typeface="Borsok"/>
                </a:rPr>
                <a:t>R</a:t>
              </a: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3268462" y="5220694"/>
            <a:ext cx="1738341" cy="74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0"/>
              </a:lnSpc>
            </a:pPr>
            <a:r>
              <a:rPr lang="en-US" sz="4393">
                <a:solidFill>
                  <a:srgbClr val="FFFCEC"/>
                </a:solidFill>
                <a:latin typeface="Sorts Mill Goudy"/>
              </a:rPr>
              <a:t>Cost: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756741" y="5189759"/>
            <a:ext cx="1265914" cy="89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199">
                <a:solidFill>
                  <a:srgbClr val="7E310B"/>
                </a:solidFill>
                <a:latin typeface="Sorts Mill Goudy"/>
              </a:rPr>
              <a:t>$8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979098" y="5392960"/>
            <a:ext cx="2520926" cy="537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8"/>
              </a:lnSpc>
            </a:pPr>
            <a:r>
              <a:rPr lang="en-US" sz="3199">
                <a:solidFill>
                  <a:srgbClr val="7E310B"/>
                </a:solidFill>
                <a:latin typeface="Sorts Mill Goudy"/>
              </a:rPr>
              <a:t> Grams for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945930" y="5135767"/>
            <a:ext cx="1265914" cy="89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199">
                <a:solidFill>
                  <a:srgbClr val="7E310B"/>
                </a:solidFill>
                <a:latin typeface="Sorts Mill Goudy"/>
              </a:rPr>
              <a:t>$5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986241" y="5392960"/>
            <a:ext cx="2078509" cy="537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8"/>
              </a:lnSpc>
            </a:pPr>
            <a:r>
              <a:rPr lang="en-US" sz="3199">
                <a:solidFill>
                  <a:srgbClr val="7E310B"/>
                </a:solidFill>
                <a:latin typeface="Sorts Mill Goudy"/>
              </a:rPr>
              <a:t>Grams for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943765" y="5362790"/>
            <a:ext cx="1528126" cy="537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8"/>
              </a:lnSpc>
            </a:pPr>
            <a:r>
              <a:rPr lang="en-US" sz="3199">
                <a:solidFill>
                  <a:srgbClr val="FFFCEC"/>
                </a:solidFill>
                <a:latin typeface="Sorts Mill Goudy"/>
              </a:rPr>
              <a:t>OR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347215" y="5041881"/>
            <a:ext cx="1528126" cy="880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8"/>
              </a:lnSpc>
            </a:pPr>
            <a:r>
              <a:rPr lang="en-US" sz="5099">
                <a:solidFill>
                  <a:srgbClr val="7E310B"/>
                </a:solidFill>
                <a:latin typeface="Sorts Mill Goudy"/>
              </a:rPr>
              <a:t>3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078619" y="5050694"/>
            <a:ext cx="1528126" cy="880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8"/>
              </a:lnSpc>
            </a:pPr>
            <a:r>
              <a:rPr lang="en-US" sz="5099">
                <a:solidFill>
                  <a:srgbClr val="7E310B"/>
                </a:solidFill>
                <a:latin typeface="Sorts Mill Goudy"/>
              </a:rPr>
              <a:t>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RoxboroughCF</vt:lpstr>
      <vt:lpstr>Borsok</vt:lpstr>
      <vt:lpstr>Sorts Mill Goudy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Thanksgiving Grams</dc:title>
  <dc:creator>Amira Carter</dc:creator>
  <cp:lastModifiedBy>Amira Carter</cp:lastModifiedBy>
  <cp:revision>1</cp:revision>
  <dcterms:created xsi:type="dcterms:W3CDTF">2006-08-16T00:00:00Z</dcterms:created>
  <dcterms:modified xsi:type="dcterms:W3CDTF">2022-10-28T16:07:29Z</dcterms:modified>
  <dc:identifier>DAFLl5twGiQ</dc:identifier>
</cp:coreProperties>
</file>