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2" y="6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975493735"/>
              </p:ext>
            </p:extLst>
          </p:nvPr>
        </p:nvGraphicFramePr>
        <p:xfrm>
          <a:off x="200" y="1624083"/>
          <a:ext cx="9142200" cy="2015375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10/24: 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rgbClr val="7030A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Block Exam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rgbClr val="7030A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lang="en-US" sz="1200" dirty="0">
                        <a:solidFill>
                          <a:srgbClr val="7030A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10/25: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10/26: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rgbClr val="7030A0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b="1" dirty="0">
                        <a:solidFill>
                          <a:srgbClr val="7030A0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10/27: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10/28: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Katlyn Womble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Merriweather</vt:lpstr>
      <vt:lpstr>Arial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3</cp:revision>
  <dcterms:modified xsi:type="dcterms:W3CDTF">2022-10-20T13:35:47Z</dcterms:modified>
</cp:coreProperties>
</file>