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Anton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Light" panose="020B0306030504020204" pitchFamily="34" charset="0"/>
      <p:regular r:id="rId8"/>
    </p:embeddedFont>
    <p:embeddedFont>
      <p:font typeface="Open Sans Light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5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956" t="12301" b="134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688267" y="647414"/>
            <a:ext cx="5216271" cy="521625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9107" b="-91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3717549"/>
            <a:ext cx="6096000" cy="1139638"/>
            <a:chOff x="0" y="0"/>
            <a:chExt cx="3335756" cy="6236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35756" cy="623615"/>
            </a:xfrm>
            <a:custGeom>
              <a:avLst/>
              <a:gdLst/>
              <a:ahLst/>
              <a:cxnLst/>
              <a:rect l="l" t="t" r="r" b="b"/>
              <a:pathLst>
                <a:path w="3335756" h="623615">
                  <a:moveTo>
                    <a:pt x="0" y="0"/>
                  </a:moveTo>
                  <a:lnTo>
                    <a:pt x="3335756" y="0"/>
                  </a:lnTo>
                  <a:lnTo>
                    <a:pt x="3335756" y="623615"/>
                  </a:lnTo>
                  <a:lnTo>
                    <a:pt x="0" y="623615"/>
                  </a:lnTo>
                  <a:close/>
                </a:path>
              </a:pathLst>
            </a:custGeom>
            <a:solidFill>
              <a:srgbClr val="56636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096000" y="6136307"/>
            <a:ext cx="6157885" cy="887941"/>
            <a:chOff x="0" y="0"/>
            <a:chExt cx="8210513" cy="1183921"/>
          </a:xfrm>
        </p:grpSpPr>
        <p:grpSp>
          <p:nvGrpSpPr>
            <p:cNvPr id="8" name="Group 8"/>
            <p:cNvGrpSpPr/>
            <p:nvPr/>
          </p:nvGrpSpPr>
          <p:grpSpPr>
            <a:xfrm>
              <a:off x="1115561" y="0"/>
              <a:ext cx="7094952" cy="1068729"/>
              <a:chOff x="0" y="0"/>
              <a:chExt cx="2631733" cy="39642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31733" cy="396424"/>
              </a:xfrm>
              <a:custGeom>
                <a:avLst/>
                <a:gdLst/>
                <a:ahLst/>
                <a:cxnLst/>
                <a:rect l="l" t="t" r="r" b="b"/>
                <a:pathLst>
                  <a:path w="2631733" h="396424">
                    <a:moveTo>
                      <a:pt x="0" y="0"/>
                    </a:moveTo>
                    <a:lnTo>
                      <a:pt x="2631733" y="0"/>
                    </a:lnTo>
                    <a:lnTo>
                      <a:pt x="2631733" y="396424"/>
                    </a:lnTo>
                    <a:lnTo>
                      <a:pt x="0" y="396424"/>
                    </a:lnTo>
                    <a:close/>
                  </a:path>
                </a:pathLst>
              </a:custGeom>
              <a:solidFill>
                <a:srgbClr val="566367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0" y="0"/>
              <a:ext cx="1185818" cy="1183921"/>
              <a:chOff x="0" y="0"/>
              <a:chExt cx="6350000" cy="63398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56636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8017" y="4958788"/>
            <a:ext cx="1899212" cy="189921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5031" y="1581692"/>
            <a:ext cx="6543999" cy="55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7"/>
              </a:lnSpc>
            </a:pPr>
            <a:r>
              <a:rPr lang="en-US" sz="4267">
                <a:solidFill>
                  <a:srgbClr val="000000"/>
                </a:solidFill>
                <a:latin typeface="Anton"/>
              </a:rPr>
              <a:t>SNPhA's General Body Meeting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031" y="2223489"/>
            <a:ext cx="6223521" cy="1214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0"/>
              </a:lnSpc>
            </a:pPr>
            <a:r>
              <a:rPr lang="en-US" sz="4700">
                <a:solidFill>
                  <a:srgbClr val="000000"/>
                </a:solidFill>
                <a:latin typeface="Open Sans Light"/>
              </a:rPr>
              <a:t>Guest Speaker: </a:t>
            </a:r>
          </a:p>
          <a:p>
            <a:pPr>
              <a:lnSpc>
                <a:spcPts val="4700"/>
              </a:lnSpc>
            </a:pPr>
            <a:r>
              <a:rPr lang="en-US" sz="4700">
                <a:solidFill>
                  <a:srgbClr val="000000"/>
                </a:solidFill>
                <a:latin typeface="Open Sans Light"/>
              </a:rPr>
              <a:t>Dr. Catherine Wente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9864" y="3831754"/>
            <a:ext cx="5476271" cy="95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F6F6F6"/>
                </a:solidFill>
                <a:latin typeface="Anton"/>
              </a:rPr>
              <a:t>Date: October 20, 2022</a:t>
            </a:r>
          </a:p>
          <a:p>
            <a:pPr>
              <a:lnSpc>
                <a:spcPts val="2500"/>
              </a:lnSpc>
            </a:pPr>
            <a:r>
              <a:rPr lang="en-US" sz="2500">
                <a:solidFill>
                  <a:srgbClr val="F6F6F6"/>
                </a:solidFill>
                <a:latin typeface="Anton"/>
              </a:rPr>
              <a:t>Time: 12-1pm</a:t>
            </a:r>
          </a:p>
          <a:p>
            <a:pPr>
              <a:lnSpc>
                <a:spcPts val="2500"/>
              </a:lnSpc>
            </a:pPr>
            <a:r>
              <a:rPr lang="en-US" sz="2500">
                <a:solidFill>
                  <a:srgbClr val="F6F6F6"/>
                </a:solidFill>
                <a:latin typeface="Anton"/>
              </a:rPr>
              <a:t>Location: Ed Herring Lecture Hall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16133" y="6219825"/>
            <a:ext cx="5360539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F6F6F6"/>
                </a:solidFill>
                <a:latin typeface="Open Sans Light Bold"/>
              </a:rPr>
              <a:t>SIGN UP FOR FOOD BY </a:t>
            </a:r>
            <a:r>
              <a:rPr lang="en-US" sz="2400">
                <a:solidFill>
                  <a:srgbClr val="000000"/>
                </a:solidFill>
                <a:latin typeface="Open Sans Light Bold"/>
              </a:rPr>
              <a:t>10/17</a:t>
            </a:r>
            <a:r>
              <a:rPr lang="en-US" sz="2400">
                <a:solidFill>
                  <a:srgbClr val="F6F6F6"/>
                </a:solidFill>
                <a:latin typeface="Open Sans Light Bold"/>
              </a:rPr>
              <a:t> VIA QR 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Light</vt:lpstr>
      <vt:lpstr>Open Sans Light Bold</vt:lpstr>
      <vt:lpstr>Anton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SNPhA October General Body Meeting Flyer</dc:title>
  <cp:lastModifiedBy>Cydney Nicholson</cp:lastModifiedBy>
  <cp:revision>1</cp:revision>
  <dcterms:created xsi:type="dcterms:W3CDTF">2006-08-16T00:00:00Z</dcterms:created>
  <dcterms:modified xsi:type="dcterms:W3CDTF">2022-10-05T16:19:50Z</dcterms:modified>
  <dc:identifier>DAFOLxeFGws</dc:identifier>
</cp:coreProperties>
</file>