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8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0D795-84F1-A83E-EDD2-1E40E426A5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D836EC-98B8-99F6-DF22-E900CFC75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BA0FB-7732-2B9A-F025-049CE7A53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DB7A-6AD4-0440-BB42-578DF6FD2704}" type="datetimeFigureOut">
              <a:rPr lang="en-JP" smtClean="0"/>
              <a:t>2022/10/19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EF558-272C-7133-1D8F-6154E87B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084EB-3D87-DDDA-3DE1-6148B5EFE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B43A-80CB-6543-87BB-4B2C53D6A3C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67810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A5361-CD0F-234E-FA8C-ABC7D8A4B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8C358E-49FC-C81F-8A6C-466A85792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B4407-2DC1-A8B1-D95F-7D67A6625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DB7A-6AD4-0440-BB42-578DF6FD2704}" type="datetimeFigureOut">
              <a:rPr lang="en-JP" smtClean="0"/>
              <a:t>2022/10/19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D4512-B71E-7BAD-A1C1-F95C30472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BED1F-C6A5-F785-D4F7-88EE0CFE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B43A-80CB-6543-87BB-4B2C53D6A3C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80512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AC3B4E-4126-5970-BC62-D3CCD2C3EE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3F6A7-2FD5-4342-6338-228B92253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0A441-597D-E10D-76EA-0F7225094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DB7A-6AD4-0440-BB42-578DF6FD2704}" type="datetimeFigureOut">
              <a:rPr lang="en-JP" smtClean="0"/>
              <a:t>2022/10/19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3462F-FFE3-6244-FD67-271A31F6E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C3747-9420-7E23-B1A7-6013F1EF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B43A-80CB-6543-87BB-4B2C53D6A3C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1086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13D7F-9757-1BC5-75D3-4124B1EB4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8459E-BBF2-1139-4C8B-04C5F0EFB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C0A0F-B2D4-3E84-BDF0-1DA2E862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DB7A-6AD4-0440-BB42-578DF6FD2704}" type="datetimeFigureOut">
              <a:rPr lang="en-JP" smtClean="0"/>
              <a:t>2022/10/19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E7B9F-C8E8-4BE9-A219-0E0AF4A40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7096B-5D3B-8211-BDE1-1DC36AEAD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B43A-80CB-6543-87BB-4B2C53D6A3C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316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DFE6D-EBE3-125C-9872-C0C38CB24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8E3AA-B9BA-D02F-C0FC-2FF724A6E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EF68A-8F76-93B1-C19E-0C6C4F1ED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DB7A-6AD4-0440-BB42-578DF6FD2704}" type="datetimeFigureOut">
              <a:rPr lang="en-JP" smtClean="0"/>
              <a:t>2022/10/19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88CE0-F29C-0181-453E-CA91B4253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BDB1C-F24F-B4D1-ABBF-92BC9BF71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B43A-80CB-6543-87BB-4B2C53D6A3C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85962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0589C-E9ED-F5B7-AD88-66F81E2DB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EA13D-071B-EF96-2D9E-0F0828EA7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14EED5-2DB0-8808-5416-FE956D03B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8D4D4-57B3-F7FA-FC9C-B554D1AB7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DB7A-6AD4-0440-BB42-578DF6FD2704}" type="datetimeFigureOut">
              <a:rPr lang="en-JP" smtClean="0"/>
              <a:t>2022/10/19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9E026-233E-BCB5-984D-0BD7AE8A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1AA9D-6038-D794-DE07-8F06BF132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B43A-80CB-6543-87BB-4B2C53D6A3C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715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5569C-A778-6DF2-959E-7E190C817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6C7AE-40B8-6EAF-4B2C-2370A4EED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5110A-541F-DFFB-35E4-DADC968B0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2BACF1-5F38-DE14-1368-A12883552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DEAA64-993F-F46B-0E54-90ACF8CCB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837C9D-54A1-4557-48B6-073C1246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DB7A-6AD4-0440-BB42-578DF6FD2704}" type="datetimeFigureOut">
              <a:rPr lang="en-JP" smtClean="0"/>
              <a:t>2022/10/19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9F891A-38F2-DD35-92C0-C38F1490E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6A014E-E9BE-4A01-9FAC-E32114E9C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B43A-80CB-6543-87BB-4B2C53D6A3C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12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BE4FE-9A9C-043C-2B11-DE8F8AD19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5B41E0-A5F5-FEFB-AA45-64D60C0A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DB7A-6AD4-0440-BB42-578DF6FD2704}" type="datetimeFigureOut">
              <a:rPr lang="en-JP" smtClean="0"/>
              <a:t>2022/10/19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D78E6-4A74-0D93-3DCC-680E6C3C0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E508E2-7154-2333-8B26-59ADBA2FF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B43A-80CB-6543-87BB-4B2C53D6A3C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70796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0ABD36-DFE3-4F1F-F87C-AEF75BE3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DB7A-6AD4-0440-BB42-578DF6FD2704}" type="datetimeFigureOut">
              <a:rPr lang="en-JP" smtClean="0"/>
              <a:t>2022/10/19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9619C4-3DD7-52EC-B52E-083692EDE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961C5-52C4-0CA5-59FC-F6ECF97D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B43A-80CB-6543-87BB-4B2C53D6A3C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66623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5B449-987D-46FA-4BC5-A0FFFA425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4D3A0-EA07-E257-3592-C5FF70DA4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6EEF2D-A455-8DA8-E4C5-033269882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EAD40F-9E8C-CDBD-73BC-D8076F65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DB7A-6AD4-0440-BB42-578DF6FD2704}" type="datetimeFigureOut">
              <a:rPr lang="en-JP" smtClean="0"/>
              <a:t>2022/10/19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6B33E-DE35-7872-0B76-ED83AB3BE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5572C-59E2-A4B5-DD98-56346C097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B43A-80CB-6543-87BB-4B2C53D6A3C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79046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CC2CA-C1E9-12BD-37AB-D91A787E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C2B6E-F58D-E6E6-A10E-D7F658F359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D0108-68BA-61A4-7CE6-90B036B93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6B5D0-04F8-0DB7-9E55-107D1FE22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DB7A-6AD4-0440-BB42-578DF6FD2704}" type="datetimeFigureOut">
              <a:rPr lang="en-JP" smtClean="0"/>
              <a:t>2022/10/19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AFDFC-708C-BE68-8BD1-A3D4F3D06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AD37F-03C1-AE79-6B31-6C64C05B5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B43A-80CB-6543-87BB-4B2C53D6A3C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900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C18FCB-6FF8-DB2C-DDCD-BD8BC8D00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D9680-3738-2DCA-14CF-05251E7B8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45EAC-DFA8-1498-26A1-8031E0500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1DB7A-6AD4-0440-BB42-578DF6FD2704}" type="datetimeFigureOut">
              <a:rPr lang="en-JP" smtClean="0"/>
              <a:t>2022/10/19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CD6E8-1D28-2B93-4404-504897947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F30B0-BA59-8E69-1E3E-D7E7C9529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7B43A-80CB-6543-87BB-4B2C53D6A3C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5522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2EC701CB-CD25-4D6A-0884-A1E637ECC0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027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fany sanchez cisneros</dc:creator>
  <cp:lastModifiedBy>fany sanchez cisneros</cp:lastModifiedBy>
  <cp:revision>1</cp:revision>
  <dcterms:created xsi:type="dcterms:W3CDTF">2022-10-19T18:31:30Z</dcterms:created>
  <dcterms:modified xsi:type="dcterms:W3CDTF">2022-10-19T18:32:32Z</dcterms:modified>
</cp:coreProperties>
</file>