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Nexa Script" panose="020B0604020202020204" charset="0"/>
      <p:regular r:id="rId7"/>
    </p:embeddedFont>
    <p:embeddedFont>
      <p:font typeface="Open Sans" panose="020B0606030504020204" pitchFamily="34" charset="0"/>
      <p:regular r:id="rId8"/>
    </p:embeddedFont>
    <p:embeddedFont>
      <p:font typeface="Open Sans Bold" panose="020B0806030504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B2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486767" y="7926806"/>
            <a:ext cx="3086100" cy="25656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1033" y="4760289"/>
            <a:ext cx="3086100" cy="2565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86806" y="63976"/>
            <a:ext cx="10514388" cy="105143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572867" y="5007209"/>
            <a:ext cx="3086100" cy="25656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8366" y="5632009"/>
            <a:ext cx="4144945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55754" y="2222457"/>
            <a:ext cx="3086100" cy="25656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0680229" y="7689409"/>
            <a:ext cx="3086100" cy="25656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1478865" y="3242124"/>
            <a:ext cx="3086100" cy="25656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5479340" y="7926806"/>
            <a:ext cx="3086100" cy="25656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>
            <a:off x="10689429" y="2159842"/>
            <a:ext cx="664551" cy="15569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78941">
            <a:off x="6696780" y="3285672"/>
            <a:ext cx="569101" cy="1333323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7208400" y="4766590"/>
            <a:ext cx="3813305" cy="0"/>
          </a:xfrm>
          <a:prstGeom prst="line">
            <a:avLst/>
          </a:prstGeom>
          <a:ln w="47625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518608" y="7107351"/>
            <a:ext cx="3250785" cy="0"/>
          </a:xfrm>
          <a:prstGeom prst="line">
            <a:avLst/>
          </a:prstGeom>
          <a:ln w="38100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TextBox 15"/>
          <p:cNvSpPr txBox="1"/>
          <p:nvPr/>
        </p:nvSpPr>
        <p:spPr>
          <a:xfrm>
            <a:off x="9673353" y="5501476"/>
            <a:ext cx="1481662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>
                <a:solidFill>
                  <a:srgbClr val="1B548D"/>
                </a:solidFill>
                <a:latin typeface="Open Sans"/>
              </a:rPr>
              <a:t>2022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81331" y="5501476"/>
            <a:ext cx="1660888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>
                <a:solidFill>
                  <a:srgbClr val="1B548D"/>
                </a:solidFill>
                <a:latin typeface="Open Sans"/>
              </a:rPr>
              <a:t>MON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74566" y="5302484"/>
            <a:ext cx="2280972" cy="81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0"/>
              </a:lnSpc>
              <a:spcBef>
                <a:spcPct val="0"/>
              </a:spcBef>
            </a:pPr>
            <a:r>
              <a:rPr lang="en-US" sz="4814">
                <a:solidFill>
                  <a:srgbClr val="1B548D"/>
                </a:solidFill>
                <a:latin typeface="Open Sans"/>
              </a:rPr>
              <a:t>17</a:t>
            </a:r>
          </a:p>
        </p:txBody>
      </p:sp>
      <p:sp>
        <p:nvSpPr>
          <p:cNvPr id="18" name="AutoShape 18"/>
          <p:cNvSpPr/>
          <p:nvPr/>
        </p:nvSpPr>
        <p:spPr>
          <a:xfrm rot="-5400000">
            <a:off x="8090097" y="6027431"/>
            <a:ext cx="853494" cy="0"/>
          </a:xfrm>
          <a:prstGeom prst="line">
            <a:avLst/>
          </a:prstGeom>
          <a:ln w="47625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5400000">
            <a:off x="9300771" y="6027431"/>
            <a:ext cx="853494" cy="0"/>
          </a:xfrm>
          <a:prstGeom prst="line">
            <a:avLst/>
          </a:prstGeom>
          <a:ln w="47625" cap="rnd">
            <a:solidFill>
              <a:srgbClr val="EAE16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704684" y="991193"/>
            <a:ext cx="3086100" cy="256563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034751">
            <a:off x="1075955" y="501521"/>
            <a:ext cx="2610922" cy="31937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rcRect l="12448" t="13246" r="51955" b="77428"/>
          <a:stretch>
            <a:fillRect/>
          </a:stretch>
        </p:blipFill>
        <p:spPr>
          <a:xfrm>
            <a:off x="7168826" y="23225"/>
            <a:ext cx="3950348" cy="133927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6106169" y="372682"/>
            <a:ext cx="3086100" cy="25656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 rot="1539657">
            <a:off x="13935643" y="1090310"/>
            <a:ext cx="3095775" cy="355836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15094" y="-589953"/>
            <a:ext cx="3086100" cy="25656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572867" y="-933683"/>
            <a:ext cx="3086100" cy="25656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4166379" y="5995529"/>
            <a:ext cx="3154627" cy="3154627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8497203" y="4860015"/>
            <a:ext cx="1185633" cy="461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0"/>
              </a:lnSpc>
              <a:spcBef>
                <a:spcPct val="0"/>
              </a:spcBef>
            </a:pPr>
            <a:r>
              <a:rPr lang="en-US" sz="2764">
                <a:solidFill>
                  <a:srgbClr val="1B548D"/>
                </a:solidFill>
                <a:latin typeface="Open Sans Bold"/>
              </a:rPr>
              <a:t>OCT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064721" y="2801644"/>
            <a:ext cx="6158559" cy="1417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4"/>
              </a:lnSpc>
            </a:pPr>
            <a:r>
              <a:rPr lang="en-US" sz="10003">
                <a:solidFill>
                  <a:srgbClr val="5EB090"/>
                </a:solidFill>
                <a:latin typeface="Nexa Script"/>
              </a:rPr>
              <a:t>Bake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19596" y="4028534"/>
            <a:ext cx="3648809" cy="51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2"/>
              </a:lnSpc>
            </a:pPr>
            <a:r>
              <a:rPr lang="en-US" sz="3952" spc="252">
                <a:solidFill>
                  <a:srgbClr val="1B548D"/>
                </a:solidFill>
                <a:latin typeface="Open Sans Bold"/>
              </a:rPr>
              <a:t>SALE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89229" y="7351982"/>
            <a:ext cx="7309541" cy="755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143" spc="257">
                <a:solidFill>
                  <a:srgbClr val="3C6CA8"/>
                </a:solidFill>
                <a:latin typeface="Open Sans Bold"/>
              </a:rPr>
              <a:t>USE QR LINK TO PAY OR PAY WITH CASH 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143" spc="257">
                <a:solidFill>
                  <a:srgbClr val="3C6CA8"/>
                </a:solidFill>
                <a:latin typeface="Open Sans Bold"/>
              </a:rPr>
              <a:t>AT THE MADDOX TABLE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374221" y="6116667"/>
            <a:ext cx="1481662" cy="325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1"/>
              </a:lnSpc>
              <a:spcBef>
                <a:spcPct val="0"/>
              </a:spcBef>
            </a:pPr>
            <a:r>
              <a:rPr lang="en-US" sz="1900">
                <a:solidFill>
                  <a:srgbClr val="1B548D"/>
                </a:solidFill>
                <a:latin typeface="Open Sans"/>
              </a:rPr>
              <a:t>UNTIL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60490" y="6539785"/>
            <a:ext cx="1660888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>
                <a:solidFill>
                  <a:srgbClr val="1B548D"/>
                </a:solidFill>
                <a:latin typeface="Open Sans"/>
              </a:rPr>
              <a:t>FRI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74566" y="6340793"/>
            <a:ext cx="2280972" cy="811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0"/>
              </a:lnSpc>
              <a:spcBef>
                <a:spcPct val="0"/>
              </a:spcBef>
            </a:pPr>
            <a:r>
              <a:rPr lang="en-US" sz="4814">
                <a:solidFill>
                  <a:srgbClr val="1B548D"/>
                </a:solidFill>
                <a:latin typeface="Open Sans"/>
              </a:rPr>
              <a:t>22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682837" y="6539785"/>
            <a:ext cx="1481662" cy="40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18"/>
              </a:lnSpc>
              <a:spcBef>
                <a:spcPct val="0"/>
              </a:spcBef>
            </a:pPr>
            <a:r>
              <a:rPr lang="en-US" sz="2370">
                <a:solidFill>
                  <a:srgbClr val="1B548D"/>
                </a:solidFill>
                <a:latin typeface="Open Sans"/>
              </a:rPr>
              <a:t>2022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332896" y="8573626"/>
            <a:ext cx="5564313" cy="736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0"/>
              </a:lnSpc>
            </a:pPr>
            <a:r>
              <a:rPr lang="en-US" sz="2443" spc="293">
                <a:solidFill>
                  <a:srgbClr val="3C6CA8"/>
                </a:solidFill>
                <a:latin typeface="Open Sans Bold"/>
              </a:rPr>
              <a:t>$5 FOR JEANS DAY + 2 ITEMS</a:t>
            </a:r>
          </a:p>
          <a:p>
            <a:pPr algn="ctr">
              <a:lnSpc>
                <a:spcPts val="2580"/>
              </a:lnSpc>
              <a:spcBef>
                <a:spcPct val="0"/>
              </a:spcBef>
            </a:pPr>
            <a:endParaRPr lang="en-US" sz="2443" spc="293">
              <a:solidFill>
                <a:srgbClr val="3C6CA8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Open Sans</vt:lpstr>
      <vt:lpstr>Nexa Script</vt:lpstr>
      <vt:lpstr>Arial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Dedication to Representation Bake Sale/Jeans Day</dc:title>
  <dc:creator>Amira Carter</dc:creator>
  <cp:lastModifiedBy>Amira Carter</cp:lastModifiedBy>
  <cp:revision>1</cp:revision>
  <dcterms:created xsi:type="dcterms:W3CDTF">2006-08-16T00:00:00Z</dcterms:created>
  <dcterms:modified xsi:type="dcterms:W3CDTF">2022-10-17T18:31:26Z</dcterms:modified>
  <dc:identifier>DAFPT7GMk1A</dc:identifier>
</cp:coreProperties>
</file>