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200" y="1624083"/>
          <a:ext cx="9142200" cy="294129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10/17: 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 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10/18:</a:t>
                      </a:r>
                      <a:endParaRPr sz="1300" b="1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10/19: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10/20: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10/21: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Ed Herring Lecture Hall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BLOCK EXAM REVIEW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77700" y="3270250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Arial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1</cp:revision>
  <dcterms:modified xsi:type="dcterms:W3CDTF">2022-10-14T21:54:29Z</dcterms:modified>
</cp:coreProperties>
</file>