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C9D1F4-4B63-415E-9423-230ED839D26F}">
  <a:tblStyle styleId="{5DC9D1F4-4B63-415E-9423-230ED839D2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6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00" y="1624083"/>
          <a:ext cx="9142200" cy="2941290"/>
        </p:xfrm>
        <a:graphic>
          <a:graphicData uri="http://schemas.openxmlformats.org/drawingml/2006/table">
            <a:tbl>
              <a:tblPr>
                <a:noFill/>
                <a:tableStyleId>{5DC9D1F4-4B63-415E-9423-230ED839D26F}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10/10: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 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10/11: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i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IPE</a:t>
                      </a:r>
                      <a:endParaRPr sz="1200" b="1" i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10/12: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10/13: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10/14: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Katlyn Womble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77700" y="3270250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Oswald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1</cp:revision>
  <dcterms:modified xsi:type="dcterms:W3CDTF">2022-10-06T12:27:39Z</dcterms:modified>
</cp:coreProperties>
</file>