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ExtraBold" panose="00000900000000000000" pitchFamily="2" charset="0"/>
      <p:regular r:id="rId7"/>
      <p:bold r:id="rId8"/>
    </p:embeddedFont>
    <p:embeddedFont>
      <p:font typeface="Poppins Medium" panose="00000600000000000000" pitchFamily="2" charset="0"/>
      <p:regular r:id="rId9"/>
    </p:embeddedFont>
    <p:embeddedFont>
      <p:font typeface="Poppins Medium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32898" y="-1383537"/>
            <a:ext cx="2412237" cy="24122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3245" y="9589938"/>
            <a:ext cx="2263343" cy="22633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84640" y="2327305"/>
            <a:ext cx="5587383" cy="5587383"/>
            <a:chOff x="0" y="0"/>
            <a:chExt cx="7449844" cy="744984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449844" cy="744984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9943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33228" y="173507"/>
              <a:ext cx="6583388" cy="6583361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3030" b="-3030"/>
                </a:stretch>
              </a:blip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8356348" y="3743402"/>
            <a:ext cx="9112502" cy="4385351"/>
            <a:chOff x="0" y="0"/>
            <a:chExt cx="2400000" cy="1154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0000" cy="1154990"/>
            </a:xfrm>
            <a:custGeom>
              <a:avLst/>
              <a:gdLst/>
              <a:ahLst/>
              <a:cxnLst/>
              <a:rect l="l" t="t" r="r" b="b"/>
              <a:pathLst>
                <a:path w="2400000" h="1154990">
                  <a:moveTo>
                    <a:pt x="35683" y="0"/>
                  </a:moveTo>
                  <a:lnTo>
                    <a:pt x="2364318" y="0"/>
                  </a:lnTo>
                  <a:cubicBezTo>
                    <a:pt x="2384025" y="0"/>
                    <a:pt x="2400000" y="15976"/>
                    <a:pt x="2400000" y="35683"/>
                  </a:cubicBezTo>
                  <a:lnTo>
                    <a:pt x="2400000" y="1119307"/>
                  </a:lnTo>
                  <a:cubicBezTo>
                    <a:pt x="2400000" y="1139014"/>
                    <a:pt x="2384025" y="1154990"/>
                    <a:pt x="2364318" y="1154990"/>
                  </a:cubicBezTo>
                  <a:lnTo>
                    <a:pt x="35683" y="1154990"/>
                  </a:lnTo>
                  <a:cubicBezTo>
                    <a:pt x="15976" y="1154990"/>
                    <a:pt x="0" y="1139014"/>
                    <a:pt x="0" y="1119307"/>
                  </a:cubicBezTo>
                  <a:lnTo>
                    <a:pt x="0" y="35683"/>
                  </a:lnTo>
                  <a:cubicBezTo>
                    <a:pt x="0" y="15976"/>
                    <a:pt x="15976" y="0"/>
                    <a:pt x="35683" y="0"/>
                  </a:cubicBezTo>
                  <a:close/>
                </a:path>
              </a:pathLst>
            </a:custGeom>
            <a:solidFill>
              <a:srgbClr val="F5F6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7338879" y="7896175"/>
            <a:ext cx="1254520" cy="2742011"/>
            <a:chOff x="0" y="0"/>
            <a:chExt cx="330408" cy="7221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0408" cy="722176"/>
            </a:xfrm>
            <a:custGeom>
              <a:avLst/>
              <a:gdLst/>
              <a:ahLst/>
              <a:cxnLst/>
              <a:rect l="l" t="t" r="r" b="b"/>
              <a:pathLst>
                <a:path w="330408" h="722176">
                  <a:moveTo>
                    <a:pt x="165204" y="0"/>
                  </a:moveTo>
                  <a:lnTo>
                    <a:pt x="165204" y="0"/>
                  </a:lnTo>
                  <a:cubicBezTo>
                    <a:pt x="256444" y="0"/>
                    <a:pt x="330408" y="73964"/>
                    <a:pt x="330408" y="165204"/>
                  </a:cubicBezTo>
                  <a:lnTo>
                    <a:pt x="330408" y="556972"/>
                  </a:lnTo>
                  <a:cubicBezTo>
                    <a:pt x="330408" y="600786"/>
                    <a:pt x="313003" y="642807"/>
                    <a:pt x="282021" y="673789"/>
                  </a:cubicBezTo>
                  <a:cubicBezTo>
                    <a:pt x="251039" y="704770"/>
                    <a:pt x="209019" y="722176"/>
                    <a:pt x="165204" y="722176"/>
                  </a:cubicBezTo>
                  <a:lnTo>
                    <a:pt x="165204" y="722176"/>
                  </a:lnTo>
                  <a:cubicBezTo>
                    <a:pt x="121389" y="722176"/>
                    <a:pt x="79369" y="704770"/>
                    <a:pt x="48387" y="673789"/>
                  </a:cubicBezTo>
                  <a:cubicBezTo>
                    <a:pt x="17405" y="642807"/>
                    <a:pt x="0" y="600786"/>
                    <a:pt x="0" y="556972"/>
                  </a:cubicBezTo>
                  <a:lnTo>
                    <a:pt x="0" y="165204"/>
                  </a:lnTo>
                  <a:cubicBezTo>
                    <a:pt x="0" y="121389"/>
                    <a:pt x="17405" y="79369"/>
                    <a:pt x="48387" y="48387"/>
                  </a:cubicBezTo>
                  <a:cubicBezTo>
                    <a:pt x="79369" y="17405"/>
                    <a:pt x="121389" y="0"/>
                    <a:pt x="165204" y="0"/>
                  </a:cubicBezTo>
                  <a:close/>
                </a:path>
              </a:pathLst>
            </a:custGeom>
            <a:solidFill>
              <a:srgbClr val="FFA5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2300620"/>
            <a:ext cx="1028700" cy="8649411"/>
            <a:chOff x="0" y="0"/>
            <a:chExt cx="270933" cy="22780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278034"/>
            </a:xfrm>
            <a:custGeom>
              <a:avLst/>
              <a:gdLst/>
              <a:ahLst/>
              <a:cxnLst/>
              <a:rect l="l" t="t" r="r" b="b"/>
              <a:pathLst>
                <a:path w="270933" h="2278034">
                  <a:moveTo>
                    <a:pt x="135467" y="0"/>
                  </a:moveTo>
                  <a:lnTo>
                    <a:pt x="135467" y="0"/>
                  </a:lnTo>
                  <a:cubicBezTo>
                    <a:pt x="171395" y="0"/>
                    <a:pt x="205851" y="14272"/>
                    <a:pt x="231256" y="39677"/>
                  </a:cubicBezTo>
                  <a:cubicBezTo>
                    <a:pt x="256661" y="65082"/>
                    <a:pt x="270933" y="99539"/>
                    <a:pt x="270933" y="135467"/>
                  </a:cubicBezTo>
                  <a:lnTo>
                    <a:pt x="270933" y="2142567"/>
                  </a:lnTo>
                  <a:cubicBezTo>
                    <a:pt x="270933" y="2178496"/>
                    <a:pt x="256661" y="2212952"/>
                    <a:pt x="231256" y="2238357"/>
                  </a:cubicBezTo>
                  <a:cubicBezTo>
                    <a:pt x="205851" y="2263762"/>
                    <a:pt x="171395" y="2278034"/>
                    <a:pt x="135467" y="2278034"/>
                  </a:cubicBezTo>
                  <a:lnTo>
                    <a:pt x="135467" y="2278034"/>
                  </a:lnTo>
                  <a:cubicBezTo>
                    <a:pt x="99539" y="2278034"/>
                    <a:pt x="65082" y="2263762"/>
                    <a:pt x="39677" y="2238357"/>
                  </a:cubicBezTo>
                  <a:cubicBezTo>
                    <a:pt x="14272" y="2212952"/>
                    <a:pt x="0" y="2178496"/>
                    <a:pt x="0" y="2142567"/>
                  </a:cubicBezTo>
                  <a:lnTo>
                    <a:pt x="0" y="135467"/>
                  </a:lnTo>
                  <a:cubicBezTo>
                    <a:pt x="0" y="99539"/>
                    <a:pt x="14272" y="65082"/>
                    <a:pt x="39677" y="39677"/>
                  </a:cubicBezTo>
                  <a:cubicBezTo>
                    <a:pt x="65082" y="14272"/>
                    <a:pt x="99539" y="0"/>
                    <a:pt x="135467" y="0"/>
                  </a:cubicBezTo>
                  <a:close/>
                </a:path>
              </a:pathLst>
            </a:custGeom>
            <a:solidFill>
              <a:srgbClr val="F9943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-538826"/>
            <a:ext cx="1028700" cy="6237672"/>
            <a:chOff x="0" y="0"/>
            <a:chExt cx="270933" cy="16428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3" cy="1642844"/>
            </a:xfrm>
            <a:custGeom>
              <a:avLst/>
              <a:gdLst/>
              <a:ahLst/>
              <a:cxnLst/>
              <a:rect l="l" t="t" r="r" b="b"/>
              <a:pathLst>
                <a:path w="270933" h="1642844">
                  <a:moveTo>
                    <a:pt x="135467" y="0"/>
                  </a:moveTo>
                  <a:lnTo>
                    <a:pt x="135467" y="0"/>
                  </a:lnTo>
                  <a:cubicBezTo>
                    <a:pt x="171395" y="0"/>
                    <a:pt x="205851" y="14272"/>
                    <a:pt x="231256" y="39677"/>
                  </a:cubicBezTo>
                  <a:cubicBezTo>
                    <a:pt x="256661" y="65082"/>
                    <a:pt x="270933" y="99539"/>
                    <a:pt x="270933" y="135467"/>
                  </a:cubicBezTo>
                  <a:lnTo>
                    <a:pt x="270933" y="1507377"/>
                  </a:lnTo>
                  <a:cubicBezTo>
                    <a:pt x="270933" y="1543305"/>
                    <a:pt x="256661" y="1577761"/>
                    <a:pt x="231256" y="1603166"/>
                  </a:cubicBezTo>
                  <a:cubicBezTo>
                    <a:pt x="205851" y="1628571"/>
                    <a:pt x="171395" y="1642844"/>
                    <a:pt x="135467" y="1642844"/>
                  </a:cubicBezTo>
                  <a:lnTo>
                    <a:pt x="135467" y="1642844"/>
                  </a:lnTo>
                  <a:cubicBezTo>
                    <a:pt x="99539" y="1642844"/>
                    <a:pt x="65082" y="1628571"/>
                    <a:pt x="39677" y="1603166"/>
                  </a:cubicBezTo>
                  <a:cubicBezTo>
                    <a:pt x="14272" y="1577761"/>
                    <a:pt x="0" y="1543305"/>
                    <a:pt x="0" y="1507377"/>
                  </a:cubicBezTo>
                  <a:lnTo>
                    <a:pt x="0" y="135467"/>
                  </a:lnTo>
                  <a:cubicBezTo>
                    <a:pt x="0" y="99539"/>
                    <a:pt x="14272" y="65082"/>
                    <a:pt x="39677" y="39677"/>
                  </a:cubicBezTo>
                  <a:cubicBezTo>
                    <a:pt x="65082" y="14272"/>
                    <a:pt x="99539" y="0"/>
                    <a:pt x="135467" y="0"/>
                  </a:cubicBezTo>
                  <a:close/>
                </a:path>
              </a:pathLst>
            </a:custGeom>
            <a:solidFill>
              <a:srgbClr val="FF821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866832" y="6929336"/>
            <a:ext cx="3421168" cy="342116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7933015" y="1333295"/>
            <a:ext cx="9953933" cy="241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4"/>
              </a:lnSpc>
            </a:pPr>
            <a:r>
              <a:rPr lang="en-US" sz="6738">
                <a:solidFill>
                  <a:srgbClr val="FF8210"/>
                </a:solidFill>
                <a:latin typeface="Poppins ExtraBold"/>
              </a:rPr>
              <a:t>Lunch &amp; Learn </a:t>
            </a:r>
          </a:p>
          <a:p>
            <a:pPr algn="ctr">
              <a:lnSpc>
                <a:spcPts val="9434"/>
              </a:lnSpc>
              <a:spcBef>
                <a:spcPct val="0"/>
              </a:spcBef>
            </a:pPr>
            <a:r>
              <a:rPr lang="en-US" sz="6738">
                <a:solidFill>
                  <a:srgbClr val="FF8210"/>
                </a:solidFill>
                <a:latin typeface="Poppins ExtraBold"/>
              </a:rPr>
              <a:t>with Dr. Jimmy Pruitt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56348" y="4092927"/>
            <a:ext cx="9112502" cy="268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02"/>
              </a:lnSpc>
            </a:pPr>
            <a:r>
              <a:rPr lang="en-US" sz="3787">
                <a:solidFill>
                  <a:srgbClr val="000000"/>
                </a:solidFill>
                <a:latin typeface="Poppins Medium Bold"/>
              </a:rPr>
              <a:t>Date: </a:t>
            </a:r>
            <a:r>
              <a:rPr lang="en-US" sz="3787">
                <a:solidFill>
                  <a:srgbClr val="000000"/>
                </a:solidFill>
                <a:latin typeface="Poppins Medium"/>
              </a:rPr>
              <a:t>October 19, 2022</a:t>
            </a:r>
          </a:p>
          <a:p>
            <a:pPr algn="just">
              <a:lnSpc>
                <a:spcPts val="5302"/>
              </a:lnSpc>
            </a:pPr>
            <a:r>
              <a:rPr lang="en-US" sz="3787">
                <a:solidFill>
                  <a:srgbClr val="000000"/>
                </a:solidFill>
                <a:latin typeface="Poppins Medium Bold"/>
              </a:rPr>
              <a:t>Location: </a:t>
            </a:r>
            <a:r>
              <a:rPr lang="en-US" sz="3787">
                <a:solidFill>
                  <a:srgbClr val="000000"/>
                </a:solidFill>
                <a:latin typeface="Poppins Medium"/>
              </a:rPr>
              <a:t>Ed Herring Lecture Hall</a:t>
            </a:r>
          </a:p>
          <a:p>
            <a:pPr algn="just">
              <a:lnSpc>
                <a:spcPts val="5302"/>
              </a:lnSpc>
            </a:pPr>
            <a:r>
              <a:rPr lang="en-US" sz="3787">
                <a:solidFill>
                  <a:srgbClr val="000000"/>
                </a:solidFill>
                <a:latin typeface="Poppins Medium Bold"/>
              </a:rPr>
              <a:t>Time:</a:t>
            </a:r>
            <a:r>
              <a:rPr lang="en-US" sz="3787">
                <a:solidFill>
                  <a:srgbClr val="000000"/>
                </a:solidFill>
                <a:latin typeface="Poppins Medium"/>
              </a:rPr>
              <a:t> 1-2pm</a:t>
            </a:r>
          </a:p>
          <a:p>
            <a:pPr algn="just">
              <a:lnSpc>
                <a:spcPts val="5302"/>
              </a:lnSpc>
              <a:spcBef>
                <a:spcPct val="0"/>
              </a:spcBef>
            </a:pPr>
            <a:r>
              <a:rPr lang="en-US" sz="3787">
                <a:solidFill>
                  <a:srgbClr val="000000"/>
                </a:solidFill>
                <a:latin typeface="Poppins Medium"/>
              </a:rPr>
              <a:t>Sign up for food by </a:t>
            </a:r>
            <a:r>
              <a:rPr lang="en-US" sz="3787">
                <a:solidFill>
                  <a:srgbClr val="000000"/>
                </a:solidFill>
                <a:latin typeface="Poppins Medium Bold"/>
              </a:rPr>
              <a:t>10/14</a:t>
            </a:r>
            <a:r>
              <a:rPr lang="en-US" sz="3787">
                <a:solidFill>
                  <a:srgbClr val="000000"/>
                </a:solidFill>
                <a:latin typeface="Poppins Medium"/>
              </a:rPr>
              <a:t> via QR Code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918251"/>
            <a:ext cx="7827439" cy="157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 Medium"/>
              </a:rPr>
              <a:t>EMERGENCY MEDICINE CLINICIAL PHARMACY SPECIALIST AND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 Medium"/>
              </a:rPr>
              <a:t> HOST OF "PHARM SO HARD" PODCAST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Medium Bold</vt:lpstr>
      <vt:lpstr>Poppins ExtraBold</vt:lpstr>
      <vt:lpstr>Calibri</vt:lpstr>
      <vt:lpstr>Arial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Modern Digital Marketing Agency Presentation</dc:title>
  <cp:lastModifiedBy>Cydney Nicholson</cp:lastModifiedBy>
  <cp:revision>1</cp:revision>
  <dcterms:created xsi:type="dcterms:W3CDTF">2006-08-16T00:00:00Z</dcterms:created>
  <dcterms:modified xsi:type="dcterms:W3CDTF">2022-10-04T19:35:06Z</dcterms:modified>
  <dc:identifier>DAFOG9aAwSM</dc:identifier>
</cp:coreProperties>
</file>