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52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6397A-4BD7-DE92-0C11-8713847664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47E1EE-D9B1-F308-A84F-93F9E32BF6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49F015-9F44-693A-00ED-C61278BBB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8ED38-85DA-4189-9132-CEF920BE963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C1E0FD-FBD1-E6AF-FD4F-1DD1615FD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C23ABF-78EE-67AD-FCF6-3CA4D6879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345CB-BD0E-415F-B8AF-BE6BAE2FC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13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769FF-367B-AA0A-5026-DE41021D1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7A4E98-DB38-48C4-6C69-3FF7912F81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061171-965C-A3DA-5BD8-D31273EE7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8ED38-85DA-4189-9132-CEF920BE963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8F8EF3-2225-ADEF-B2B3-55CD80809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D1345F-CC79-E320-D27D-BCCB23AAB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345CB-BD0E-415F-B8AF-BE6BAE2FC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382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179DA2-351E-B4B7-7686-AFB4376011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D0AF0E-FF70-903A-353F-60466AD08D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52A338-FE6E-101C-1914-204B06204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8ED38-85DA-4189-9132-CEF920BE963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22829-073F-5811-1B6D-DEAA66CC7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36BA3C-7834-F4AF-BA4E-3166E15BE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345CB-BD0E-415F-B8AF-BE6BAE2FC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360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A8192-7787-EC76-AF39-40563408E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C3B5D-C095-0A35-C380-7F0EA1E92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E49BD3-2018-0C6C-A83F-AD64FC30D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8ED38-85DA-4189-9132-CEF920BE963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8288B-ED6C-CE89-05A7-2E80921FF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C4B45-3F23-52FE-F478-73A340C44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345CB-BD0E-415F-B8AF-BE6BAE2FC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87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621F0-C08B-ED4A-112E-8A7DF6136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1BD4BF-1D85-1FE2-1061-04B4AA7972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B553D-1412-E211-1C83-069B6BED2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8ED38-85DA-4189-9132-CEF920BE963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EDEDB2-68F4-65D7-E131-494A2967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2C5717-4578-360C-3521-BBE7F915C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345CB-BD0E-415F-B8AF-BE6BAE2FC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418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77734-11ED-F14E-2C2D-BC003A516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D7BF5-CFE4-54E4-A60B-4FC4AA70E9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8B9122-EEAC-A361-A1A5-D4F83C270C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809C24-74C0-3C6B-FACF-B398BA577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8ED38-85DA-4189-9132-CEF920BE963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BCBD72-7A4E-D6F4-CDF0-114B7C4B0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7575F7-DC05-3E4E-D08C-936A86546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345CB-BD0E-415F-B8AF-BE6BAE2FC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03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2800A-2B31-58AB-5400-6F651C63E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FD729-7ED6-AF81-E023-C47C2EE3AE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5C5697-ADC1-3C90-0C9F-9BE3AEE369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C5A947-8CC7-AF79-805D-5F37C45931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5D5D65-0F83-59CE-1965-0183FFC633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623C99-0ABF-ECC1-E8FE-8FDB433F1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8ED38-85DA-4189-9132-CEF920BE963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0F62E2-F226-EA82-5BBF-F6B56C420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2A3894-E65C-9145-5E79-1EC3FF213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345CB-BD0E-415F-B8AF-BE6BAE2FC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35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08714-FEA6-0613-8781-2C82FD23F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821933-782B-302E-D257-ACC31D397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8ED38-85DA-4189-9132-CEF920BE963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4F9FD4-CB5D-8F85-9659-B095D4DF4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7C13C7-D431-1F1E-1AAD-208E7AD5C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345CB-BD0E-415F-B8AF-BE6BAE2FC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571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23C3B3-F56D-714E-2D33-A7D6A3643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8ED38-85DA-4189-9132-CEF920BE963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3CA5BE-4B34-03D4-2E21-3324BD01C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C99ECB-9A1A-E636-DF9D-E3017844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345CB-BD0E-415F-B8AF-BE6BAE2FC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60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9DCC7-7347-B5C9-307F-107A9BA6A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19F04-70AC-484C-9C93-2060DF901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DD6159-5B29-F4E1-AC3A-FE33DE5C32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7284AE-342A-D874-7609-7A541F020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8ED38-85DA-4189-9132-CEF920BE963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238DED-A2B9-4470-E8E1-478C5BBA7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E4DFE2-4334-7C53-CE15-719F59361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345CB-BD0E-415F-B8AF-BE6BAE2FC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924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78DD8-C166-B24D-A082-243C5DB5F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C93D0C-B535-3356-3931-3F65E4CBE3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7EEE9F-8317-070F-F4B8-EFB45287D1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7C587B-1C5D-91A7-895B-BB3882D30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8ED38-85DA-4189-9132-CEF920BE963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20301-F66F-4D2C-C9F4-F294AAAC5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2FBA46-CD22-F365-6CA2-89B66ACB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345CB-BD0E-415F-B8AF-BE6BAE2FC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4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366549-E613-6BA5-1395-C887215BA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606C27-DE6A-F026-D1C1-FB576709D6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D31C2-22BB-350D-A2C5-D8FDE09EBE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8ED38-85DA-4189-9132-CEF920BE963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62E2AA-D79D-99FC-E87D-6762EDB636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127C74-4F12-B2CE-19DA-D59EC10EEB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345CB-BD0E-415F-B8AF-BE6BAE2FC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139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26C16-B51B-3116-1B05-9BBD1EB721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A4E372-D38F-B511-EB6E-6A14130512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53C518-CE48-24D7-33EE-3EC95AE489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916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257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Faulkner, Heather D</dc:creator>
  <cp:lastModifiedBy>Faulkner, Heather D</cp:lastModifiedBy>
  <cp:revision>2</cp:revision>
  <dcterms:created xsi:type="dcterms:W3CDTF">2022-09-13T13:34:17Z</dcterms:created>
  <dcterms:modified xsi:type="dcterms:W3CDTF">2022-09-13T13:40:41Z</dcterms:modified>
</cp:coreProperties>
</file>