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D7CF4-64AC-47D5-901C-239B6EA5055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C5B2-9BD8-4595-BEB2-07F83F43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7C5B2-9BD8-4595-BEB2-07F83F43A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6FAFF-3CA5-A858-F96F-6F2CDC614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5" t="23333" r="11183" b="19630"/>
          <a:stretch/>
        </p:blipFill>
        <p:spPr>
          <a:xfrm>
            <a:off x="0" y="0"/>
            <a:ext cx="18288000" cy="100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D2R - Membership Drive</dc:title>
  <dc:creator>Amira Carter</dc:creator>
  <cp:lastModifiedBy>Amira Carter</cp:lastModifiedBy>
  <cp:revision>4</cp:revision>
  <dcterms:created xsi:type="dcterms:W3CDTF">2006-08-16T00:00:00Z</dcterms:created>
  <dcterms:modified xsi:type="dcterms:W3CDTF">2022-09-07T16:09:44Z</dcterms:modified>
  <dc:identifier>DAFLgiy-Hws</dc:identifier>
</cp:coreProperties>
</file>