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embeddedFontLst>
    <p:embeddedFont>
      <p:font typeface="Kanit" panose="020B0604020202020204" charset="-34"/>
      <p:regular r:id="rId5"/>
      <p:bold r:id="rId6"/>
      <p:italic r:id="rId7"/>
      <p:boldItalic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Light" panose="020B0306030504020204" pitchFamily="34" charset="0"/>
      <p:regular r:id="rId13"/>
      <p:bold r:id="rId14"/>
      <p:italic r:id="rId15"/>
      <p:boldItalic r:id="rId16"/>
    </p:embeddedFont>
    <p:embeddedFont>
      <p:font typeface="Roboto Condensed Light" panose="02000000000000000000" pitchFamily="2" charset="0"/>
      <p:regular r:id="rId17"/>
    </p:embeddedFont>
    <p:embeddedFont>
      <p:font typeface="Work Sans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443735ce8f_0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443735ce8f_0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1032341" y="3306795"/>
            <a:ext cx="1006866" cy="888970"/>
          </a:xfrm>
          <a:custGeom>
            <a:avLst/>
            <a:gdLst/>
            <a:ahLst/>
            <a:cxnLst/>
            <a:rect l="l" t="t" r="r" b="b"/>
            <a:pathLst>
              <a:path w="14527" h="12826" extrusionOk="0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3911460" y="3115508"/>
            <a:ext cx="1962235" cy="1787574"/>
          </a:xfrm>
          <a:custGeom>
            <a:avLst/>
            <a:gdLst/>
            <a:ahLst/>
            <a:cxnLst/>
            <a:rect l="l" t="t" r="r" b="b"/>
            <a:pathLst>
              <a:path w="28311" h="25791" extrusionOk="0">
                <a:moveTo>
                  <a:pt x="14155" y="0"/>
                </a:moveTo>
                <a:cubicBezTo>
                  <a:pt x="10857" y="0"/>
                  <a:pt x="7559" y="1260"/>
                  <a:pt x="5039" y="3779"/>
                </a:cubicBezTo>
                <a:cubicBezTo>
                  <a:pt x="1" y="8818"/>
                  <a:pt x="1" y="16973"/>
                  <a:pt x="5039" y="22011"/>
                </a:cubicBezTo>
                <a:cubicBezTo>
                  <a:pt x="7559" y="24531"/>
                  <a:pt x="10857" y="25790"/>
                  <a:pt x="14155" y="25790"/>
                </a:cubicBezTo>
                <a:cubicBezTo>
                  <a:pt x="17454" y="25790"/>
                  <a:pt x="20752" y="24531"/>
                  <a:pt x="23271" y="22011"/>
                </a:cubicBezTo>
                <a:cubicBezTo>
                  <a:pt x="28310" y="16973"/>
                  <a:pt x="28310" y="8818"/>
                  <a:pt x="23271" y="3779"/>
                </a:cubicBezTo>
                <a:cubicBezTo>
                  <a:pt x="20752" y="1260"/>
                  <a:pt x="17454" y="0"/>
                  <a:pt x="141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253577" y="1011052"/>
            <a:ext cx="1962166" cy="1787574"/>
          </a:xfrm>
          <a:custGeom>
            <a:avLst/>
            <a:gdLst/>
            <a:ahLst/>
            <a:cxnLst/>
            <a:rect l="l" t="t" r="r" b="b"/>
            <a:pathLst>
              <a:path w="28310" h="25791" extrusionOk="0">
                <a:moveTo>
                  <a:pt x="14155" y="0"/>
                </a:moveTo>
                <a:cubicBezTo>
                  <a:pt x="10856" y="0"/>
                  <a:pt x="7558" y="1260"/>
                  <a:pt x="5039" y="3779"/>
                </a:cubicBezTo>
                <a:cubicBezTo>
                  <a:pt x="0" y="8807"/>
                  <a:pt x="0" y="16973"/>
                  <a:pt x="5039" y="22012"/>
                </a:cubicBezTo>
                <a:cubicBezTo>
                  <a:pt x="7558" y="24531"/>
                  <a:pt x="10856" y="25790"/>
                  <a:pt x="14155" y="25790"/>
                </a:cubicBezTo>
                <a:cubicBezTo>
                  <a:pt x="17453" y="25790"/>
                  <a:pt x="20752" y="24531"/>
                  <a:pt x="23271" y="22012"/>
                </a:cubicBezTo>
                <a:cubicBezTo>
                  <a:pt x="28309" y="16973"/>
                  <a:pt x="28309" y="8807"/>
                  <a:pt x="23271" y="3779"/>
                </a:cubicBezTo>
                <a:cubicBezTo>
                  <a:pt x="20752" y="1260"/>
                  <a:pt x="17453" y="0"/>
                  <a:pt x="14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2216343" y="3382717"/>
            <a:ext cx="1302404" cy="1253125"/>
          </a:xfrm>
          <a:custGeom>
            <a:avLst/>
            <a:gdLst/>
            <a:ahLst/>
            <a:cxnLst/>
            <a:rect l="l" t="t" r="r" b="b"/>
            <a:pathLst>
              <a:path w="18791" h="18080" extrusionOk="0">
                <a:moveTo>
                  <a:pt x="9748" y="0"/>
                </a:moveTo>
                <a:cubicBezTo>
                  <a:pt x="6097" y="0"/>
                  <a:pt x="2799" y="2195"/>
                  <a:pt x="1400" y="5573"/>
                </a:cubicBezTo>
                <a:cubicBezTo>
                  <a:pt x="1" y="8951"/>
                  <a:pt x="774" y="12841"/>
                  <a:pt x="3356" y="15435"/>
                </a:cubicBezTo>
                <a:cubicBezTo>
                  <a:pt x="5091" y="17161"/>
                  <a:pt x="7400" y="18079"/>
                  <a:pt x="9750" y="18079"/>
                </a:cubicBezTo>
                <a:cubicBezTo>
                  <a:pt x="10914" y="18079"/>
                  <a:pt x="12087" y="17854"/>
                  <a:pt x="13206" y="17391"/>
                </a:cubicBezTo>
                <a:cubicBezTo>
                  <a:pt x="16584" y="15992"/>
                  <a:pt x="18790" y="12693"/>
                  <a:pt x="18790" y="9042"/>
                </a:cubicBezTo>
                <a:cubicBezTo>
                  <a:pt x="18790" y="4049"/>
                  <a:pt x="14741" y="0"/>
                  <a:pt x="9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68987" y="1076874"/>
            <a:ext cx="2331351" cy="2551600"/>
          </a:xfrm>
          <a:custGeom>
            <a:avLst/>
            <a:gdLst/>
            <a:ahLst/>
            <a:cxnLst/>
            <a:rect l="l" t="t" r="r" b="b"/>
            <a:pathLst>
              <a:path w="27332" h="32943" extrusionOk="0">
                <a:moveTo>
                  <a:pt x="19491" y="1"/>
                </a:moveTo>
                <a:cubicBezTo>
                  <a:pt x="19010" y="1"/>
                  <a:pt x="18530" y="186"/>
                  <a:pt x="18165" y="551"/>
                </a:cubicBezTo>
                <a:lnTo>
                  <a:pt x="7132" y="11595"/>
                </a:lnTo>
                <a:cubicBezTo>
                  <a:pt x="6461" y="12266"/>
                  <a:pt x="6393" y="13324"/>
                  <a:pt x="6984" y="14063"/>
                </a:cubicBezTo>
                <a:cubicBezTo>
                  <a:pt x="7352" y="14530"/>
                  <a:pt x="7895" y="14776"/>
                  <a:pt x="8447" y="14776"/>
                </a:cubicBezTo>
                <a:cubicBezTo>
                  <a:pt x="8784" y="14776"/>
                  <a:pt x="9124" y="14685"/>
                  <a:pt x="9430" y="14495"/>
                </a:cubicBezTo>
                <a:lnTo>
                  <a:pt x="9430" y="14495"/>
                </a:lnTo>
                <a:lnTo>
                  <a:pt x="729" y="23196"/>
                </a:lnTo>
                <a:cubicBezTo>
                  <a:pt x="1" y="23924"/>
                  <a:pt x="1" y="25107"/>
                  <a:pt x="729" y="25835"/>
                </a:cubicBezTo>
                <a:cubicBezTo>
                  <a:pt x="1093" y="26199"/>
                  <a:pt x="1570" y="26381"/>
                  <a:pt x="2048" y="26381"/>
                </a:cubicBezTo>
                <a:cubicBezTo>
                  <a:pt x="2526" y="26381"/>
                  <a:pt x="3004" y="26199"/>
                  <a:pt x="3368" y="25835"/>
                </a:cubicBezTo>
                <a:lnTo>
                  <a:pt x="7439" y="21763"/>
                </a:lnTo>
                <a:cubicBezTo>
                  <a:pt x="7790" y="21517"/>
                  <a:pt x="8157" y="21410"/>
                  <a:pt x="8508" y="21410"/>
                </a:cubicBezTo>
                <a:cubicBezTo>
                  <a:pt x="9845" y="21410"/>
                  <a:pt x="10956" y="22962"/>
                  <a:pt x="10055" y="24322"/>
                </a:cubicBezTo>
                <a:lnTo>
                  <a:pt x="4516" y="29861"/>
                </a:lnTo>
                <a:cubicBezTo>
                  <a:pt x="3868" y="30612"/>
                  <a:pt x="3925" y="31749"/>
                  <a:pt x="4641" y="32432"/>
                </a:cubicBezTo>
                <a:cubicBezTo>
                  <a:pt x="5004" y="32771"/>
                  <a:pt x="5468" y="32942"/>
                  <a:pt x="5931" y="32942"/>
                </a:cubicBezTo>
                <a:cubicBezTo>
                  <a:pt x="6398" y="32942"/>
                  <a:pt x="6863" y="32769"/>
                  <a:pt x="7223" y="32420"/>
                </a:cubicBezTo>
                <a:lnTo>
                  <a:pt x="22453" y="17191"/>
                </a:lnTo>
                <a:cubicBezTo>
                  <a:pt x="23078" y="16497"/>
                  <a:pt x="23090" y="15439"/>
                  <a:pt x="22487" y="14734"/>
                </a:cubicBezTo>
                <a:cubicBezTo>
                  <a:pt x="22118" y="14303"/>
                  <a:pt x="21592" y="14078"/>
                  <a:pt x="21061" y="14078"/>
                </a:cubicBezTo>
                <a:cubicBezTo>
                  <a:pt x="20709" y="14078"/>
                  <a:pt x="20354" y="14177"/>
                  <a:pt x="20041" y="14382"/>
                </a:cubicBezTo>
                <a:lnTo>
                  <a:pt x="26604" y="7819"/>
                </a:lnTo>
                <a:cubicBezTo>
                  <a:pt x="27332" y="7091"/>
                  <a:pt x="27332" y="5919"/>
                  <a:pt x="26604" y="5192"/>
                </a:cubicBezTo>
                <a:cubicBezTo>
                  <a:pt x="26240" y="4828"/>
                  <a:pt x="25762" y="4646"/>
                  <a:pt x="25285" y="4646"/>
                </a:cubicBezTo>
                <a:cubicBezTo>
                  <a:pt x="24807" y="4646"/>
                  <a:pt x="24329" y="4828"/>
                  <a:pt x="23965" y="5192"/>
                </a:cubicBezTo>
                <a:lnTo>
                  <a:pt x="20201" y="8956"/>
                </a:lnTo>
                <a:cubicBezTo>
                  <a:pt x="19857" y="9192"/>
                  <a:pt x="19497" y="9295"/>
                  <a:pt x="19151" y="9295"/>
                </a:cubicBezTo>
                <a:cubicBezTo>
                  <a:pt x="17827" y="9295"/>
                  <a:pt x="16716" y="7784"/>
                  <a:pt x="17573" y="6431"/>
                </a:cubicBezTo>
                <a:lnTo>
                  <a:pt x="20803" y="3190"/>
                </a:lnTo>
                <a:cubicBezTo>
                  <a:pt x="21543" y="2462"/>
                  <a:pt x="21543" y="1279"/>
                  <a:pt x="20815" y="551"/>
                </a:cubicBezTo>
                <a:cubicBezTo>
                  <a:pt x="20447" y="183"/>
                  <a:pt x="19968" y="1"/>
                  <a:pt x="194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6679459" y="3306790"/>
            <a:ext cx="1248620" cy="1171547"/>
          </a:xfrm>
          <a:custGeom>
            <a:avLst/>
            <a:gdLst/>
            <a:ahLst/>
            <a:cxnLst/>
            <a:rect l="l" t="t" r="r" b="b"/>
            <a:pathLst>
              <a:path w="18015" h="16903" extrusionOk="0">
                <a:moveTo>
                  <a:pt x="13114" y="0"/>
                </a:moveTo>
                <a:cubicBezTo>
                  <a:pt x="12082" y="0"/>
                  <a:pt x="11038" y="385"/>
                  <a:pt x="10215" y="1204"/>
                </a:cubicBezTo>
                <a:lnTo>
                  <a:pt x="10215" y="1193"/>
                </a:lnTo>
                <a:cubicBezTo>
                  <a:pt x="9384" y="2012"/>
                  <a:pt x="8952" y="3149"/>
                  <a:pt x="9009" y="4320"/>
                </a:cubicBezTo>
                <a:cubicBezTo>
                  <a:pt x="9020" y="4480"/>
                  <a:pt x="9032" y="4628"/>
                  <a:pt x="9054" y="4787"/>
                </a:cubicBezTo>
                <a:cubicBezTo>
                  <a:pt x="9066" y="4832"/>
                  <a:pt x="9077" y="4889"/>
                  <a:pt x="9089" y="4935"/>
                </a:cubicBezTo>
                <a:cubicBezTo>
                  <a:pt x="9423" y="6986"/>
                  <a:pt x="7823" y="8787"/>
                  <a:pt x="5829" y="8787"/>
                </a:cubicBezTo>
                <a:cubicBezTo>
                  <a:pt x="5655" y="8787"/>
                  <a:pt x="5479" y="8773"/>
                  <a:pt x="5301" y="8745"/>
                </a:cubicBezTo>
                <a:cubicBezTo>
                  <a:pt x="5244" y="8733"/>
                  <a:pt x="5187" y="8722"/>
                  <a:pt x="5131" y="8711"/>
                </a:cubicBezTo>
                <a:cubicBezTo>
                  <a:pt x="4971" y="8688"/>
                  <a:pt x="4823" y="8677"/>
                  <a:pt x="4676" y="8665"/>
                </a:cubicBezTo>
                <a:cubicBezTo>
                  <a:pt x="4602" y="8661"/>
                  <a:pt x="4529" y="8659"/>
                  <a:pt x="4456" y="8659"/>
                </a:cubicBezTo>
                <a:cubicBezTo>
                  <a:pt x="2835" y="8659"/>
                  <a:pt x="1359" y="9619"/>
                  <a:pt x="695" y="11111"/>
                </a:cubicBezTo>
                <a:cubicBezTo>
                  <a:pt x="1" y="12669"/>
                  <a:pt x="342" y="14489"/>
                  <a:pt x="1548" y="15694"/>
                </a:cubicBezTo>
                <a:cubicBezTo>
                  <a:pt x="2338" y="16484"/>
                  <a:pt x="3396" y="16903"/>
                  <a:pt x="4470" y="16903"/>
                </a:cubicBezTo>
                <a:cubicBezTo>
                  <a:pt x="5035" y="16903"/>
                  <a:pt x="5605" y="16787"/>
                  <a:pt x="6143" y="16547"/>
                </a:cubicBezTo>
                <a:cubicBezTo>
                  <a:pt x="7701" y="15853"/>
                  <a:pt x="8668" y="14272"/>
                  <a:pt x="8577" y="12578"/>
                </a:cubicBezTo>
                <a:cubicBezTo>
                  <a:pt x="8577" y="12430"/>
                  <a:pt x="8554" y="12293"/>
                  <a:pt x="8531" y="12146"/>
                </a:cubicBezTo>
                <a:cubicBezTo>
                  <a:pt x="8520" y="12077"/>
                  <a:pt x="8509" y="12009"/>
                  <a:pt x="8497" y="11929"/>
                </a:cubicBezTo>
                <a:cubicBezTo>
                  <a:pt x="8193" y="9886"/>
                  <a:pt x="9781" y="8114"/>
                  <a:pt x="11767" y="8114"/>
                </a:cubicBezTo>
                <a:cubicBezTo>
                  <a:pt x="11937" y="8114"/>
                  <a:pt x="12110" y="8127"/>
                  <a:pt x="12285" y="8153"/>
                </a:cubicBezTo>
                <a:cubicBezTo>
                  <a:pt x="12341" y="8165"/>
                  <a:pt x="12410" y="8176"/>
                  <a:pt x="12478" y="8199"/>
                </a:cubicBezTo>
                <a:cubicBezTo>
                  <a:pt x="12626" y="8222"/>
                  <a:pt x="12774" y="8233"/>
                  <a:pt x="12922" y="8244"/>
                </a:cubicBezTo>
                <a:cubicBezTo>
                  <a:pt x="12993" y="8248"/>
                  <a:pt x="13064" y="8250"/>
                  <a:pt x="13134" y="8250"/>
                </a:cubicBezTo>
                <a:cubicBezTo>
                  <a:pt x="15992" y="8250"/>
                  <a:pt x="18014" y="5357"/>
                  <a:pt x="16971" y="2648"/>
                </a:cubicBezTo>
                <a:cubicBezTo>
                  <a:pt x="16318" y="947"/>
                  <a:pt x="14732" y="0"/>
                  <a:pt x="131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3012659" y="3054835"/>
            <a:ext cx="1674460" cy="1963760"/>
          </a:xfrm>
          <a:custGeom>
            <a:avLst/>
            <a:gdLst/>
            <a:ahLst/>
            <a:cxnLst/>
            <a:rect l="l" t="t" r="r" b="b"/>
            <a:pathLst>
              <a:path w="24159" h="28333" extrusionOk="0">
                <a:moveTo>
                  <a:pt x="22111" y="0"/>
                </a:moveTo>
                <a:cubicBezTo>
                  <a:pt x="21634" y="0"/>
                  <a:pt x="21156" y="182"/>
                  <a:pt x="20792" y="546"/>
                </a:cubicBezTo>
                <a:lnTo>
                  <a:pt x="18517" y="2821"/>
                </a:lnTo>
                <a:cubicBezTo>
                  <a:pt x="19063" y="1456"/>
                  <a:pt x="17961" y="260"/>
                  <a:pt x="16768" y="260"/>
                </a:cubicBezTo>
                <a:cubicBezTo>
                  <a:pt x="16320" y="260"/>
                  <a:pt x="15860" y="428"/>
                  <a:pt x="15469" y="819"/>
                </a:cubicBezTo>
                <a:lnTo>
                  <a:pt x="729" y="15571"/>
                </a:lnTo>
                <a:cubicBezTo>
                  <a:pt x="1" y="16299"/>
                  <a:pt x="1" y="17470"/>
                  <a:pt x="729" y="18198"/>
                </a:cubicBezTo>
                <a:cubicBezTo>
                  <a:pt x="1094" y="18558"/>
                  <a:pt x="1571" y="18740"/>
                  <a:pt x="2048" y="18740"/>
                </a:cubicBezTo>
                <a:cubicBezTo>
                  <a:pt x="2521" y="18740"/>
                  <a:pt x="2993" y="18561"/>
                  <a:pt x="3356" y="18198"/>
                </a:cubicBezTo>
                <a:lnTo>
                  <a:pt x="4641" y="16924"/>
                </a:lnTo>
                <a:cubicBezTo>
                  <a:pt x="4880" y="16829"/>
                  <a:pt x="5117" y="16785"/>
                  <a:pt x="5344" y="16785"/>
                </a:cubicBezTo>
                <a:cubicBezTo>
                  <a:pt x="6716" y="16785"/>
                  <a:pt x="7740" y="18369"/>
                  <a:pt x="6882" y="19677"/>
                </a:cubicBezTo>
                <a:lnTo>
                  <a:pt x="1343" y="25227"/>
                </a:lnTo>
                <a:cubicBezTo>
                  <a:pt x="683" y="25955"/>
                  <a:pt x="706" y="27092"/>
                  <a:pt x="1411" y="27786"/>
                </a:cubicBezTo>
                <a:cubicBezTo>
                  <a:pt x="1775" y="28150"/>
                  <a:pt x="2253" y="28332"/>
                  <a:pt x="2730" y="28332"/>
                </a:cubicBezTo>
                <a:cubicBezTo>
                  <a:pt x="3208" y="28332"/>
                  <a:pt x="3686" y="28150"/>
                  <a:pt x="4050" y="27786"/>
                </a:cubicBezTo>
                <a:lnTo>
                  <a:pt x="19279" y="12557"/>
                </a:lnTo>
                <a:cubicBezTo>
                  <a:pt x="19905" y="11863"/>
                  <a:pt x="19916" y="10805"/>
                  <a:pt x="19313" y="10100"/>
                </a:cubicBezTo>
                <a:cubicBezTo>
                  <a:pt x="18944" y="9669"/>
                  <a:pt x="18419" y="9444"/>
                  <a:pt x="17888" y="9444"/>
                </a:cubicBezTo>
                <a:cubicBezTo>
                  <a:pt x="17536" y="9444"/>
                  <a:pt x="17181" y="9543"/>
                  <a:pt x="16868" y="9747"/>
                </a:cubicBezTo>
                <a:lnTo>
                  <a:pt x="23431" y="3196"/>
                </a:lnTo>
                <a:cubicBezTo>
                  <a:pt x="24159" y="2468"/>
                  <a:pt x="24159" y="1274"/>
                  <a:pt x="23431" y="546"/>
                </a:cubicBezTo>
                <a:cubicBezTo>
                  <a:pt x="23067" y="182"/>
                  <a:pt x="22589" y="0"/>
                  <a:pt x="221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3758432" y="849075"/>
            <a:ext cx="3481233" cy="3686599"/>
          </a:xfrm>
          <a:custGeom>
            <a:avLst/>
            <a:gdLst/>
            <a:ahLst/>
            <a:cxnLst/>
            <a:rect l="l" t="t" r="r" b="b"/>
            <a:pathLst>
              <a:path w="50227" h="53190" extrusionOk="0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904325" y="1755164"/>
            <a:ext cx="1001460" cy="889178"/>
          </a:xfrm>
          <a:custGeom>
            <a:avLst/>
            <a:gdLst/>
            <a:ahLst/>
            <a:cxnLst/>
            <a:rect l="l" t="t" r="r" b="b"/>
            <a:pathLst>
              <a:path w="14449" h="12829" extrusionOk="0">
                <a:moveTo>
                  <a:pt x="10737" y="1"/>
                </a:moveTo>
                <a:cubicBezTo>
                  <a:pt x="9951" y="1"/>
                  <a:pt x="9156" y="293"/>
                  <a:pt x="8531" y="914"/>
                </a:cubicBezTo>
                <a:cubicBezTo>
                  <a:pt x="7905" y="1540"/>
                  <a:pt x="7575" y="2404"/>
                  <a:pt x="7621" y="3291"/>
                </a:cubicBezTo>
                <a:cubicBezTo>
                  <a:pt x="7621" y="3416"/>
                  <a:pt x="7632" y="3530"/>
                  <a:pt x="7655" y="3644"/>
                </a:cubicBezTo>
                <a:cubicBezTo>
                  <a:pt x="7666" y="3689"/>
                  <a:pt x="7666" y="3723"/>
                  <a:pt x="7678" y="3757"/>
                </a:cubicBezTo>
                <a:cubicBezTo>
                  <a:pt x="7929" y="5319"/>
                  <a:pt x="6714" y="6677"/>
                  <a:pt x="5205" y="6677"/>
                </a:cubicBezTo>
                <a:cubicBezTo>
                  <a:pt x="5076" y="6677"/>
                  <a:pt x="4944" y="6667"/>
                  <a:pt x="4812" y="6646"/>
                </a:cubicBezTo>
                <a:cubicBezTo>
                  <a:pt x="4766" y="6646"/>
                  <a:pt x="4721" y="6624"/>
                  <a:pt x="4675" y="6612"/>
                </a:cubicBezTo>
                <a:cubicBezTo>
                  <a:pt x="4491" y="6582"/>
                  <a:pt x="4310" y="6568"/>
                  <a:pt x="4135" y="6568"/>
                </a:cubicBezTo>
                <a:cubicBezTo>
                  <a:pt x="1540" y="6568"/>
                  <a:pt x="0" y="9731"/>
                  <a:pt x="1843" y="11787"/>
                </a:cubicBezTo>
                <a:cubicBezTo>
                  <a:pt x="2443" y="12466"/>
                  <a:pt x="3300" y="12829"/>
                  <a:pt x="4172" y="12829"/>
                </a:cubicBezTo>
                <a:cubicBezTo>
                  <a:pt x="4572" y="12829"/>
                  <a:pt x="4975" y="12752"/>
                  <a:pt x="5358" y="12595"/>
                </a:cubicBezTo>
                <a:cubicBezTo>
                  <a:pt x="6586" y="12083"/>
                  <a:pt x="7359" y="10866"/>
                  <a:pt x="7291" y="9535"/>
                </a:cubicBezTo>
                <a:cubicBezTo>
                  <a:pt x="7291" y="9433"/>
                  <a:pt x="7280" y="9319"/>
                  <a:pt x="7257" y="9217"/>
                </a:cubicBezTo>
                <a:cubicBezTo>
                  <a:pt x="7246" y="9160"/>
                  <a:pt x="7234" y="9103"/>
                  <a:pt x="7223" y="9046"/>
                </a:cubicBezTo>
                <a:cubicBezTo>
                  <a:pt x="6993" y="7507"/>
                  <a:pt x="8198" y="6161"/>
                  <a:pt x="9705" y="6161"/>
                </a:cubicBezTo>
                <a:cubicBezTo>
                  <a:pt x="9835" y="6161"/>
                  <a:pt x="9967" y="6171"/>
                  <a:pt x="10100" y="6191"/>
                </a:cubicBezTo>
                <a:cubicBezTo>
                  <a:pt x="10146" y="6191"/>
                  <a:pt x="10191" y="6203"/>
                  <a:pt x="10237" y="6214"/>
                </a:cubicBezTo>
                <a:cubicBezTo>
                  <a:pt x="10351" y="6237"/>
                  <a:pt x="10464" y="6248"/>
                  <a:pt x="10578" y="6260"/>
                </a:cubicBezTo>
                <a:cubicBezTo>
                  <a:pt x="10633" y="6262"/>
                  <a:pt x="10688" y="6264"/>
                  <a:pt x="10742" y="6264"/>
                </a:cubicBezTo>
                <a:cubicBezTo>
                  <a:pt x="12919" y="6264"/>
                  <a:pt x="14448" y="4070"/>
                  <a:pt x="13660" y="2006"/>
                </a:cubicBezTo>
                <a:cubicBezTo>
                  <a:pt x="13168" y="716"/>
                  <a:pt x="11964" y="1"/>
                  <a:pt x="107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5780478" y="3450625"/>
            <a:ext cx="1248550" cy="1172171"/>
          </a:xfrm>
          <a:custGeom>
            <a:avLst/>
            <a:gdLst/>
            <a:ahLst/>
            <a:cxnLst/>
            <a:rect l="l" t="t" r="r" b="b"/>
            <a:pathLst>
              <a:path w="18014" h="16912" extrusionOk="0">
                <a:moveTo>
                  <a:pt x="13113" y="1"/>
                </a:moveTo>
                <a:cubicBezTo>
                  <a:pt x="12084" y="1"/>
                  <a:pt x="11043" y="384"/>
                  <a:pt x="10225" y="1201"/>
                </a:cubicBezTo>
                <a:lnTo>
                  <a:pt x="10214" y="1201"/>
                </a:lnTo>
                <a:cubicBezTo>
                  <a:pt x="9395" y="2032"/>
                  <a:pt x="8951" y="3169"/>
                  <a:pt x="9008" y="4329"/>
                </a:cubicBezTo>
                <a:cubicBezTo>
                  <a:pt x="9020" y="4488"/>
                  <a:pt x="9042" y="4648"/>
                  <a:pt x="9065" y="4795"/>
                </a:cubicBezTo>
                <a:cubicBezTo>
                  <a:pt x="9076" y="4852"/>
                  <a:pt x="9088" y="4898"/>
                  <a:pt x="9088" y="4955"/>
                </a:cubicBezTo>
                <a:cubicBezTo>
                  <a:pt x="9423" y="6995"/>
                  <a:pt x="7822" y="8795"/>
                  <a:pt x="5828" y="8795"/>
                </a:cubicBezTo>
                <a:cubicBezTo>
                  <a:pt x="5655" y="8795"/>
                  <a:pt x="5479" y="8782"/>
                  <a:pt x="5300" y="8753"/>
                </a:cubicBezTo>
                <a:cubicBezTo>
                  <a:pt x="5244" y="8742"/>
                  <a:pt x="5187" y="8731"/>
                  <a:pt x="5130" y="8719"/>
                </a:cubicBezTo>
                <a:cubicBezTo>
                  <a:pt x="4982" y="8697"/>
                  <a:pt x="4823" y="8674"/>
                  <a:pt x="4675" y="8674"/>
                </a:cubicBezTo>
                <a:cubicBezTo>
                  <a:pt x="4601" y="8670"/>
                  <a:pt x="4528" y="8668"/>
                  <a:pt x="4456" y="8668"/>
                </a:cubicBezTo>
                <a:cubicBezTo>
                  <a:pt x="2835" y="8668"/>
                  <a:pt x="1358" y="9628"/>
                  <a:pt x="694" y="11119"/>
                </a:cubicBezTo>
                <a:cubicBezTo>
                  <a:pt x="0" y="12677"/>
                  <a:pt x="341" y="14497"/>
                  <a:pt x="1547" y="15703"/>
                </a:cubicBezTo>
                <a:cubicBezTo>
                  <a:pt x="2337" y="16493"/>
                  <a:pt x="3395" y="16911"/>
                  <a:pt x="4469" y="16911"/>
                </a:cubicBezTo>
                <a:cubicBezTo>
                  <a:pt x="5034" y="16911"/>
                  <a:pt x="5604" y="16795"/>
                  <a:pt x="6142" y="16556"/>
                </a:cubicBezTo>
                <a:cubicBezTo>
                  <a:pt x="7700" y="15862"/>
                  <a:pt x="8667" y="14281"/>
                  <a:pt x="8587" y="12586"/>
                </a:cubicBezTo>
                <a:cubicBezTo>
                  <a:pt x="8576" y="12439"/>
                  <a:pt x="8565" y="12291"/>
                  <a:pt x="8542" y="12143"/>
                </a:cubicBezTo>
                <a:cubicBezTo>
                  <a:pt x="8519" y="12075"/>
                  <a:pt x="8508" y="12006"/>
                  <a:pt x="8496" y="11927"/>
                </a:cubicBezTo>
                <a:cubicBezTo>
                  <a:pt x="8193" y="9894"/>
                  <a:pt x="9790" y="8122"/>
                  <a:pt x="11769" y="8122"/>
                </a:cubicBezTo>
                <a:cubicBezTo>
                  <a:pt x="11938" y="8122"/>
                  <a:pt x="12110" y="8135"/>
                  <a:pt x="12284" y="8162"/>
                </a:cubicBezTo>
                <a:cubicBezTo>
                  <a:pt x="12352" y="8173"/>
                  <a:pt x="12409" y="8185"/>
                  <a:pt x="12477" y="8196"/>
                </a:cubicBezTo>
                <a:cubicBezTo>
                  <a:pt x="12625" y="8219"/>
                  <a:pt x="12773" y="8230"/>
                  <a:pt x="12921" y="8242"/>
                </a:cubicBezTo>
                <a:cubicBezTo>
                  <a:pt x="12993" y="8245"/>
                  <a:pt x="13064" y="8247"/>
                  <a:pt x="13135" y="8247"/>
                </a:cubicBezTo>
                <a:cubicBezTo>
                  <a:pt x="16002" y="8247"/>
                  <a:pt x="18013" y="5365"/>
                  <a:pt x="16970" y="2646"/>
                </a:cubicBezTo>
                <a:cubicBezTo>
                  <a:pt x="16323" y="949"/>
                  <a:pt x="14732" y="1"/>
                  <a:pt x="131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5088350" y="3851375"/>
            <a:ext cx="290894" cy="255061"/>
          </a:xfrm>
          <a:custGeom>
            <a:avLst/>
            <a:gdLst/>
            <a:ahLst/>
            <a:cxnLst/>
            <a:rect l="l" t="t" r="r" b="b"/>
            <a:pathLst>
              <a:path w="4197" h="3680" extrusionOk="0">
                <a:moveTo>
                  <a:pt x="2094" y="0"/>
                </a:moveTo>
                <a:cubicBezTo>
                  <a:pt x="1744" y="0"/>
                  <a:pt x="1391" y="100"/>
                  <a:pt x="1081" y="310"/>
                </a:cubicBezTo>
                <a:cubicBezTo>
                  <a:pt x="239" y="867"/>
                  <a:pt x="0" y="2005"/>
                  <a:pt x="569" y="2858"/>
                </a:cubicBezTo>
                <a:cubicBezTo>
                  <a:pt x="920" y="3388"/>
                  <a:pt x="1502" y="3680"/>
                  <a:pt x="2098" y="3680"/>
                </a:cubicBezTo>
                <a:cubicBezTo>
                  <a:pt x="2447" y="3680"/>
                  <a:pt x="2801" y="3580"/>
                  <a:pt x="3116" y="3370"/>
                </a:cubicBezTo>
                <a:cubicBezTo>
                  <a:pt x="3958" y="2812"/>
                  <a:pt x="4197" y="1675"/>
                  <a:pt x="3628" y="822"/>
                </a:cubicBezTo>
                <a:cubicBezTo>
                  <a:pt x="3277" y="291"/>
                  <a:pt x="2690" y="0"/>
                  <a:pt x="2094" y="0"/>
                </a:cubicBezTo>
                <a:close/>
              </a:path>
            </a:pathLst>
          </a:custGeom>
          <a:solidFill>
            <a:srgbClr val="BB78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088339" y="1934816"/>
            <a:ext cx="1674460" cy="1963414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086407" y="1615089"/>
            <a:ext cx="581788" cy="539301"/>
          </a:xfrm>
          <a:custGeom>
            <a:avLst/>
            <a:gdLst/>
            <a:ahLst/>
            <a:cxnLst/>
            <a:rect l="l" t="t" r="r" b="b"/>
            <a:pathLst>
              <a:path w="8394" h="7781" extrusionOk="0">
                <a:moveTo>
                  <a:pt x="4194" y="1"/>
                </a:moveTo>
                <a:cubicBezTo>
                  <a:pt x="2335" y="1"/>
                  <a:pt x="690" y="1338"/>
                  <a:pt x="364" y="3231"/>
                </a:cubicBezTo>
                <a:cubicBezTo>
                  <a:pt x="0" y="5346"/>
                  <a:pt x="1422" y="7359"/>
                  <a:pt x="3537" y="7723"/>
                </a:cubicBezTo>
                <a:cubicBezTo>
                  <a:pt x="3760" y="7762"/>
                  <a:pt x="3982" y="7780"/>
                  <a:pt x="4200" y="7780"/>
                </a:cubicBezTo>
                <a:cubicBezTo>
                  <a:pt x="6058" y="7780"/>
                  <a:pt x="7704" y="6443"/>
                  <a:pt x="8030" y="4550"/>
                </a:cubicBezTo>
                <a:cubicBezTo>
                  <a:pt x="8394" y="2435"/>
                  <a:pt x="6972" y="421"/>
                  <a:pt x="4857" y="57"/>
                </a:cubicBezTo>
                <a:cubicBezTo>
                  <a:pt x="4634" y="19"/>
                  <a:pt x="4412" y="1"/>
                  <a:pt x="41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2322956" y="4434896"/>
            <a:ext cx="393126" cy="336431"/>
          </a:xfrm>
          <a:custGeom>
            <a:avLst/>
            <a:gdLst/>
            <a:ahLst/>
            <a:cxnLst/>
            <a:rect l="l" t="t" r="r" b="b"/>
            <a:pathLst>
              <a:path w="5672" h="4854" extrusionOk="0">
                <a:moveTo>
                  <a:pt x="3253" y="1"/>
                </a:moveTo>
                <a:cubicBezTo>
                  <a:pt x="1081" y="1"/>
                  <a:pt x="0" y="2605"/>
                  <a:pt x="1524" y="4141"/>
                </a:cubicBezTo>
                <a:cubicBezTo>
                  <a:pt x="2020" y="4633"/>
                  <a:pt x="2629" y="4854"/>
                  <a:pt x="3226" y="4854"/>
                </a:cubicBezTo>
                <a:cubicBezTo>
                  <a:pt x="4476" y="4854"/>
                  <a:pt x="5672" y="3886"/>
                  <a:pt x="5664" y="2423"/>
                </a:cubicBezTo>
                <a:cubicBezTo>
                  <a:pt x="5664" y="1081"/>
                  <a:pt x="4584" y="1"/>
                  <a:pt x="3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632217" y="3628474"/>
            <a:ext cx="728517" cy="700863"/>
          </a:xfrm>
          <a:custGeom>
            <a:avLst/>
            <a:gdLst/>
            <a:ahLst/>
            <a:cxnLst/>
            <a:rect l="l" t="t" r="r" b="b"/>
            <a:pathLst>
              <a:path w="10511" h="10112" extrusionOk="0">
                <a:moveTo>
                  <a:pt x="5449" y="1"/>
                </a:moveTo>
                <a:cubicBezTo>
                  <a:pt x="3402" y="1"/>
                  <a:pt x="1559" y="1229"/>
                  <a:pt x="774" y="3117"/>
                </a:cubicBezTo>
                <a:cubicBezTo>
                  <a:pt x="1" y="5005"/>
                  <a:pt x="433" y="7189"/>
                  <a:pt x="1878" y="8633"/>
                </a:cubicBezTo>
                <a:cubicBezTo>
                  <a:pt x="2843" y="9599"/>
                  <a:pt x="4133" y="10112"/>
                  <a:pt x="5447" y="10112"/>
                </a:cubicBezTo>
                <a:cubicBezTo>
                  <a:pt x="6099" y="10112"/>
                  <a:pt x="6756" y="9985"/>
                  <a:pt x="7382" y="9725"/>
                </a:cubicBezTo>
                <a:cubicBezTo>
                  <a:pt x="9282" y="8952"/>
                  <a:pt x="10510" y="7098"/>
                  <a:pt x="10510" y="5062"/>
                </a:cubicBezTo>
                <a:cubicBezTo>
                  <a:pt x="10510" y="2264"/>
                  <a:pt x="8247" y="1"/>
                  <a:pt x="54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863163" y="2439577"/>
            <a:ext cx="7417626" cy="1697450"/>
          </a:xfrm>
          <a:custGeom>
            <a:avLst/>
            <a:gdLst/>
            <a:ahLst/>
            <a:cxnLst/>
            <a:rect l="l" t="t" r="r" b="b"/>
            <a:pathLst>
              <a:path w="44393" h="34909" extrusionOk="0">
                <a:moveTo>
                  <a:pt x="7879" y="1"/>
                </a:moveTo>
                <a:cubicBezTo>
                  <a:pt x="3061" y="1"/>
                  <a:pt x="1" y="2830"/>
                  <a:pt x="1" y="15539"/>
                </a:cubicBezTo>
                <a:cubicBezTo>
                  <a:pt x="1" y="27800"/>
                  <a:pt x="9942" y="34908"/>
                  <a:pt x="22202" y="34908"/>
                </a:cubicBezTo>
                <a:cubicBezTo>
                  <a:pt x="34452" y="34908"/>
                  <a:pt x="44393" y="27800"/>
                  <a:pt x="44393" y="15539"/>
                </a:cubicBezTo>
                <a:cubicBezTo>
                  <a:pt x="44393" y="3112"/>
                  <a:pt x="40977" y="540"/>
                  <a:pt x="35683" y="540"/>
                </a:cubicBezTo>
                <a:cubicBezTo>
                  <a:pt x="31946" y="540"/>
                  <a:pt x="27272" y="1822"/>
                  <a:pt x="22202" y="1822"/>
                </a:cubicBezTo>
                <a:cubicBezTo>
                  <a:pt x="16744" y="1822"/>
                  <a:pt x="11746" y="1"/>
                  <a:pt x="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5286302" y="2051420"/>
            <a:ext cx="815155" cy="785005"/>
          </a:xfrm>
          <a:custGeom>
            <a:avLst/>
            <a:gdLst/>
            <a:ahLst/>
            <a:cxnLst/>
            <a:rect l="l" t="t" r="r" b="b"/>
            <a:pathLst>
              <a:path w="11761" h="11326" extrusionOk="0">
                <a:moveTo>
                  <a:pt x="6108" y="0"/>
                </a:moveTo>
                <a:cubicBezTo>
                  <a:pt x="3810" y="0"/>
                  <a:pt x="1752" y="1388"/>
                  <a:pt x="876" y="3503"/>
                </a:cubicBezTo>
                <a:cubicBezTo>
                  <a:pt x="0" y="5619"/>
                  <a:pt x="478" y="8053"/>
                  <a:pt x="2104" y="9668"/>
                </a:cubicBezTo>
                <a:cubicBezTo>
                  <a:pt x="3186" y="10749"/>
                  <a:pt x="4635" y="11326"/>
                  <a:pt x="6109" y="11326"/>
                </a:cubicBezTo>
                <a:cubicBezTo>
                  <a:pt x="6836" y="11326"/>
                  <a:pt x="7570" y="11185"/>
                  <a:pt x="8269" y="10896"/>
                </a:cubicBezTo>
                <a:cubicBezTo>
                  <a:pt x="10384" y="10020"/>
                  <a:pt x="11761" y="7950"/>
                  <a:pt x="11761" y="5664"/>
                </a:cubicBezTo>
                <a:cubicBezTo>
                  <a:pt x="11761" y="2536"/>
                  <a:pt x="9224" y="0"/>
                  <a:pt x="6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572700" y="2659038"/>
            <a:ext cx="7998600" cy="7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713225" y="3514463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912244" y="3361638"/>
            <a:ext cx="3319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2" hasCustomPrompt="1"/>
          </p:nvPr>
        </p:nvSpPr>
        <p:spPr>
          <a:xfrm>
            <a:off x="3927600" y="2726862"/>
            <a:ext cx="12888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2912244" y="4003688"/>
            <a:ext cx="33195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7" name="Google Shape;77;p15"/>
          <p:cNvSpPr/>
          <p:nvPr/>
        </p:nvSpPr>
        <p:spPr>
          <a:xfrm rot="10800000">
            <a:off x="2560440" y="519698"/>
            <a:ext cx="2280683" cy="2415225"/>
          </a:xfrm>
          <a:custGeom>
            <a:avLst/>
            <a:gdLst/>
            <a:ahLst/>
            <a:cxnLst/>
            <a:rect l="l" t="t" r="r" b="b"/>
            <a:pathLst>
              <a:path w="50227" h="53190" extrusionOk="0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4429677" y="616077"/>
            <a:ext cx="2280683" cy="2415225"/>
          </a:xfrm>
          <a:custGeom>
            <a:avLst/>
            <a:gdLst/>
            <a:ahLst/>
            <a:cxnLst/>
            <a:rect l="l" t="t" r="r" b="b"/>
            <a:pathLst>
              <a:path w="50227" h="53190" extrusionOk="0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8213098" y="782615"/>
            <a:ext cx="930938" cy="1407864"/>
          </a:xfrm>
          <a:custGeom>
            <a:avLst/>
            <a:gdLst/>
            <a:ahLst/>
            <a:cxnLst/>
            <a:rect l="l" t="t" r="r" b="b"/>
            <a:pathLst>
              <a:path w="15887" h="24026" extrusionOk="0">
                <a:moveTo>
                  <a:pt x="15886" y="0"/>
                </a:moveTo>
                <a:lnTo>
                  <a:pt x="1123" y="14775"/>
                </a:lnTo>
                <a:cubicBezTo>
                  <a:pt x="1" y="15878"/>
                  <a:pt x="1126" y="17805"/>
                  <a:pt x="2527" y="17805"/>
                </a:cubicBezTo>
                <a:cubicBezTo>
                  <a:pt x="2730" y="17805"/>
                  <a:pt x="2939" y="17764"/>
                  <a:pt x="3148" y="17675"/>
                </a:cubicBezTo>
                <a:cubicBezTo>
                  <a:pt x="3307" y="17607"/>
                  <a:pt x="3466" y="17504"/>
                  <a:pt x="3591" y="17391"/>
                </a:cubicBezTo>
                <a:cubicBezTo>
                  <a:pt x="3614" y="17368"/>
                  <a:pt x="3637" y="17345"/>
                  <a:pt x="3648" y="17334"/>
                </a:cubicBezTo>
                <a:lnTo>
                  <a:pt x="5559" y="15423"/>
                </a:lnTo>
                <a:cubicBezTo>
                  <a:pt x="6071" y="14911"/>
                  <a:pt x="6594" y="14115"/>
                  <a:pt x="7413" y="14013"/>
                </a:cubicBezTo>
                <a:cubicBezTo>
                  <a:pt x="7468" y="14006"/>
                  <a:pt x="7522" y="14003"/>
                  <a:pt x="7577" y="14003"/>
                </a:cubicBezTo>
                <a:cubicBezTo>
                  <a:pt x="8867" y="14003"/>
                  <a:pt x="10019" y="15762"/>
                  <a:pt x="8982" y="16799"/>
                </a:cubicBezTo>
                <a:lnTo>
                  <a:pt x="5832" y="19938"/>
                </a:lnTo>
                <a:lnTo>
                  <a:pt x="5695" y="20086"/>
                </a:lnTo>
                <a:cubicBezTo>
                  <a:pt x="5639" y="20132"/>
                  <a:pt x="5593" y="20189"/>
                  <a:pt x="5548" y="20246"/>
                </a:cubicBezTo>
                <a:cubicBezTo>
                  <a:pt x="4774" y="21190"/>
                  <a:pt x="4865" y="22566"/>
                  <a:pt x="5741" y="23407"/>
                </a:cubicBezTo>
                <a:cubicBezTo>
                  <a:pt x="6192" y="23820"/>
                  <a:pt x="6763" y="24025"/>
                  <a:pt x="7334" y="24025"/>
                </a:cubicBezTo>
                <a:cubicBezTo>
                  <a:pt x="7943" y="24025"/>
                  <a:pt x="8553" y="23792"/>
                  <a:pt x="9017" y="23328"/>
                </a:cubicBezTo>
                <a:lnTo>
                  <a:pt x="15886" y="16447"/>
                </a:lnTo>
                <a:lnTo>
                  <a:pt x="158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8664112" y="659329"/>
            <a:ext cx="478566" cy="596347"/>
          </a:xfrm>
          <a:custGeom>
            <a:avLst/>
            <a:gdLst/>
            <a:ahLst/>
            <a:cxnLst/>
            <a:rect l="l" t="t" r="r" b="b"/>
            <a:pathLst>
              <a:path w="8167" h="10177" extrusionOk="0">
                <a:moveTo>
                  <a:pt x="8167" y="0"/>
                </a:moveTo>
                <a:lnTo>
                  <a:pt x="592" y="7564"/>
                </a:lnTo>
                <a:cubicBezTo>
                  <a:pt x="0" y="8166"/>
                  <a:pt x="0" y="9133"/>
                  <a:pt x="592" y="9725"/>
                </a:cubicBezTo>
                <a:cubicBezTo>
                  <a:pt x="893" y="10026"/>
                  <a:pt x="1285" y="10177"/>
                  <a:pt x="1678" y="10177"/>
                </a:cubicBezTo>
                <a:cubicBezTo>
                  <a:pt x="2070" y="10177"/>
                  <a:pt x="2463" y="10026"/>
                  <a:pt x="2764" y="9725"/>
                </a:cubicBezTo>
                <a:lnTo>
                  <a:pt x="8167" y="4322"/>
                </a:lnTo>
                <a:lnTo>
                  <a:pt x="81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0" y="668898"/>
            <a:ext cx="1080752" cy="1635300"/>
          </a:xfrm>
          <a:custGeom>
            <a:avLst/>
            <a:gdLst/>
            <a:ahLst/>
            <a:cxnLst/>
            <a:rect l="l" t="t" r="r" b="b"/>
            <a:pathLst>
              <a:path w="16205" h="24520" extrusionOk="0">
                <a:moveTo>
                  <a:pt x="8729" y="0"/>
                </a:moveTo>
                <a:cubicBezTo>
                  <a:pt x="8109" y="0"/>
                  <a:pt x="7488" y="239"/>
                  <a:pt x="7019" y="714"/>
                </a:cubicBezTo>
                <a:lnTo>
                  <a:pt x="1" y="7743"/>
                </a:lnTo>
                <a:lnTo>
                  <a:pt x="1" y="24520"/>
                </a:lnTo>
                <a:cubicBezTo>
                  <a:pt x="956" y="23564"/>
                  <a:pt x="15071" y="9449"/>
                  <a:pt x="15071" y="9449"/>
                </a:cubicBezTo>
                <a:cubicBezTo>
                  <a:pt x="16204" y="8316"/>
                  <a:pt x="15053" y="6350"/>
                  <a:pt x="13621" y="6350"/>
                </a:cubicBezTo>
                <a:cubicBezTo>
                  <a:pt x="13415" y="6350"/>
                  <a:pt x="13202" y="6391"/>
                  <a:pt x="12990" y="6481"/>
                </a:cubicBezTo>
                <a:cubicBezTo>
                  <a:pt x="12831" y="6561"/>
                  <a:pt x="12671" y="6652"/>
                  <a:pt x="12535" y="6777"/>
                </a:cubicBezTo>
                <a:lnTo>
                  <a:pt x="12478" y="6834"/>
                </a:lnTo>
                <a:cubicBezTo>
                  <a:pt x="11830" y="7482"/>
                  <a:pt x="11181" y="8130"/>
                  <a:pt x="10533" y="8778"/>
                </a:cubicBezTo>
                <a:cubicBezTo>
                  <a:pt x="10010" y="9302"/>
                  <a:pt x="9475" y="10121"/>
                  <a:pt x="8645" y="10212"/>
                </a:cubicBezTo>
                <a:cubicBezTo>
                  <a:pt x="8586" y="10219"/>
                  <a:pt x="8527" y="10222"/>
                  <a:pt x="8469" y="10222"/>
                </a:cubicBezTo>
                <a:cubicBezTo>
                  <a:pt x="7151" y="10222"/>
                  <a:pt x="5996" y="8436"/>
                  <a:pt x="7041" y="7379"/>
                </a:cubicBezTo>
                <a:lnTo>
                  <a:pt x="10260" y="4172"/>
                </a:lnTo>
                <a:lnTo>
                  <a:pt x="10397" y="4024"/>
                </a:lnTo>
                <a:cubicBezTo>
                  <a:pt x="10453" y="3967"/>
                  <a:pt x="10499" y="3910"/>
                  <a:pt x="10544" y="3854"/>
                </a:cubicBezTo>
                <a:cubicBezTo>
                  <a:pt x="11341" y="2898"/>
                  <a:pt x="11250" y="1499"/>
                  <a:pt x="10351" y="635"/>
                </a:cubicBezTo>
                <a:cubicBezTo>
                  <a:pt x="9894" y="211"/>
                  <a:pt x="9312" y="0"/>
                  <a:pt x="8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800" y="1393437"/>
            <a:ext cx="433968" cy="535274"/>
          </a:xfrm>
          <a:custGeom>
            <a:avLst/>
            <a:gdLst/>
            <a:ahLst/>
            <a:cxnLst/>
            <a:rect l="l" t="t" r="r" b="b"/>
            <a:pathLst>
              <a:path w="6507" h="8026" extrusionOk="0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4" y="1284700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4" y="665759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4" y="7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226772" y="1132795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372336" y="1040273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493613" y="129076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4" y="1619848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171344" y="751112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8788419" y="61416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8528509" y="5985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8639497" y="479295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8295859" y="692578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522196" y="152144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8682563" y="6052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8753886" y="728345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8861304" y="620431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8978230" y="512340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 rot="10800000">
            <a:off x="8137552" y="-11269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646750" y="539500"/>
            <a:ext cx="37839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4116750" y="3328000"/>
            <a:ext cx="18312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2"/>
          </p:nvPr>
        </p:nvSpPr>
        <p:spPr>
          <a:xfrm>
            <a:off x="4116775" y="2632775"/>
            <a:ext cx="18312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6599523" y="3328000"/>
            <a:ext cx="18312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4"/>
          </p:nvPr>
        </p:nvSpPr>
        <p:spPr>
          <a:xfrm>
            <a:off x="6599529" y="2632775"/>
            <a:ext cx="18312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1701888" y="2858985"/>
            <a:ext cx="2125515" cy="1672572"/>
          </a:xfrm>
          <a:custGeom>
            <a:avLst/>
            <a:gdLst/>
            <a:ahLst/>
            <a:cxnLst/>
            <a:rect l="l" t="t" r="r" b="b"/>
            <a:pathLst>
              <a:path w="44374" h="34918" extrusionOk="0">
                <a:moveTo>
                  <a:pt x="42046" y="1"/>
                </a:moveTo>
                <a:cubicBezTo>
                  <a:pt x="41498" y="1"/>
                  <a:pt x="40953" y="210"/>
                  <a:pt x="40543" y="628"/>
                </a:cubicBezTo>
                <a:lnTo>
                  <a:pt x="18853" y="22303"/>
                </a:lnTo>
                <a:cubicBezTo>
                  <a:pt x="18676" y="22511"/>
                  <a:pt x="18469" y="22598"/>
                  <a:pt x="18269" y="22598"/>
                </a:cubicBezTo>
                <a:cubicBezTo>
                  <a:pt x="17644" y="22598"/>
                  <a:pt x="17092" y="21751"/>
                  <a:pt x="17759" y="21194"/>
                </a:cubicBezTo>
                <a:lnTo>
                  <a:pt x="23462" y="15490"/>
                </a:lnTo>
                <a:cubicBezTo>
                  <a:pt x="24528" y="14468"/>
                  <a:pt x="24556" y="12754"/>
                  <a:pt x="23505" y="11688"/>
                </a:cubicBezTo>
                <a:cubicBezTo>
                  <a:pt x="22983" y="11173"/>
                  <a:pt x="22305" y="10917"/>
                  <a:pt x="21630" y="10917"/>
                </a:cubicBezTo>
                <a:cubicBezTo>
                  <a:pt x="20926" y="10917"/>
                  <a:pt x="20224" y="11195"/>
                  <a:pt x="19703" y="11746"/>
                </a:cubicBezTo>
                <a:lnTo>
                  <a:pt x="11364" y="20085"/>
                </a:lnTo>
                <a:cubicBezTo>
                  <a:pt x="11270" y="20173"/>
                  <a:pt x="11165" y="20210"/>
                  <a:pt x="11064" y="20210"/>
                </a:cubicBezTo>
                <a:cubicBezTo>
                  <a:pt x="10719" y="20210"/>
                  <a:pt x="10418" y="19774"/>
                  <a:pt x="10730" y="19451"/>
                </a:cubicBezTo>
                <a:lnTo>
                  <a:pt x="22468" y="7699"/>
                </a:lnTo>
                <a:cubicBezTo>
                  <a:pt x="23059" y="7094"/>
                  <a:pt x="23059" y="6129"/>
                  <a:pt x="22468" y="5539"/>
                </a:cubicBezTo>
                <a:cubicBezTo>
                  <a:pt x="22173" y="5236"/>
                  <a:pt x="21780" y="5085"/>
                  <a:pt x="21388" y="5085"/>
                </a:cubicBezTo>
                <a:cubicBezTo>
                  <a:pt x="20995" y="5085"/>
                  <a:pt x="20603" y="5236"/>
                  <a:pt x="20308" y="5539"/>
                </a:cubicBezTo>
                <a:lnTo>
                  <a:pt x="2320" y="23541"/>
                </a:lnTo>
                <a:cubicBezTo>
                  <a:pt x="1715" y="24132"/>
                  <a:pt x="1715" y="25097"/>
                  <a:pt x="2320" y="25702"/>
                </a:cubicBezTo>
                <a:cubicBezTo>
                  <a:pt x="2615" y="25997"/>
                  <a:pt x="3004" y="26144"/>
                  <a:pt x="3394" y="26144"/>
                </a:cubicBezTo>
                <a:cubicBezTo>
                  <a:pt x="3785" y="26144"/>
                  <a:pt x="4177" y="25997"/>
                  <a:pt x="4480" y="25702"/>
                </a:cubicBezTo>
                <a:lnTo>
                  <a:pt x="5661" y="24521"/>
                </a:lnTo>
                <a:cubicBezTo>
                  <a:pt x="5757" y="24427"/>
                  <a:pt x="5864" y="24388"/>
                  <a:pt x="5966" y="24388"/>
                </a:cubicBezTo>
                <a:cubicBezTo>
                  <a:pt x="6305" y="24388"/>
                  <a:pt x="6593" y="24822"/>
                  <a:pt x="6295" y="25154"/>
                </a:cubicBezTo>
                <a:lnTo>
                  <a:pt x="1052" y="30382"/>
                </a:lnTo>
                <a:cubicBezTo>
                  <a:pt x="1" y="31405"/>
                  <a:pt x="1" y="33104"/>
                  <a:pt x="1038" y="34141"/>
                </a:cubicBezTo>
                <a:cubicBezTo>
                  <a:pt x="1555" y="34658"/>
                  <a:pt x="2236" y="34917"/>
                  <a:pt x="2917" y="34917"/>
                </a:cubicBezTo>
                <a:cubicBezTo>
                  <a:pt x="3604" y="34917"/>
                  <a:pt x="4291" y="34654"/>
                  <a:pt x="4811" y="34127"/>
                </a:cubicBezTo>
                <a:lnTo>
                  <a:pt x="14749" y="24175"/>
                </a:lnTo>
                <a:cubicBezTo>
                  <a:pt x="14918" y="24022"/>
                  <a:pt x="15102" y="23957"/>
                  <a:pt x="15279" y="23957"/>
                </a:cubicBezTo>
                <a:cubicBezTo>
                  <a:pt x="15883" y="23957"/>
                  <a:pt x="16393" y="24718"/>
                  <a:pt x="15858" y="25298"/>
                </a:cubicBezTo>
                <a:lnTo>
                  <a:pt x="15526" y="25630"/>
                </a:lnTo>
                <a:cubicBezTo>
                  <a:pt x="14677" y="26465"/>
                  <a:pt x="14677" y="27847"/>
                  <a:pt x="15526" y="28697"/>
                </a:cubicBezTo>
                <a:cubicBezTo>
                  <a:pt x="15938" y="29095"/>
                  <a:pt x="16470" y="29293"/>
                  <a:pt x="17001" y="29293"/>
                </a:cubicBezTo>
                <a:cubicBezTo>
                  <a:pt x="17546" y="29293"/>
                  <a:pt x="18092" y="29084"/>
                  <a:pt x="18507" y="28668"/>
                </a:cubicBezTo>
                <a:lnTo>
                  <a:pt x="22439" y="24751"/>
                </a:lnTo>
                <a:cubicBezTo>
                  <a:pt x="22622" y="24562"/>
                  <a:pt x="22827" y="24483"/>
                  <a:pt x="23024" y="24483"/>
                </a:cubicBezTo>
                <a:cubicBezTo>
                  <a:pt x="23667" y="24483"/>
                  <a:pt x="24223" y="25326"/>
                  <a:pt x="23606" y="25932"/>
                </a:cubicBezTo>
                <a:lnTo>
                  <a:pt x="17672" y="31851"/>
                </a:lnTo>
                <a:cubicBezTo>
                  <a:pt x="17139" y="32456"/>
                  <a:pt x="17168" y="33378"/>
                  <a:pt x="17744" y="33939"/>
                </a:cubicBezTo>
                <a:cubicBezTo>
                  <a:pt x="18038" y="34241"/>
                  <a:pt x="18430" y="34392"/>
                  <a:pt x="18823" y="34392"/>
                </a:cubicBezTo>
                <a:cubicBezTo>
                  <a:pt x="19183" y="34392"/>
                  <a:pt x="19544" y="34266"/>
                  <a:pt x="19832" y="34012"/>
                </a:cubicBezTo>
                <a:lnTo>
                  <a:pt x="37835" y="16009"/>
                </a:lnTo>
                <a:cubicBezTo>
                  <a:pt x="38425" y="15404"/>
                  <a:pt x="38425" y="14439"/>
                  <a:pt x="37835" y="13849"/>
                </a:cubicBezTo>
                <a:cubicBezTo>
                  <a:pt x="37533" y="13546"/>
                  <a:pt x="37140" y="13395"/>
                  <a:pt x="36749" y="13395"/>
                </a:cubicBezTo>
                <a:cubicBezTo>
                  <a:pt x="36359" y="13395"/>
                  <a:pt x="35970" y="13546"/>
                  <a:pt x="35675" y="13849"/>
                </a:cubicBezTo>
                <a:lnTo>
                  <a:pt x="31023" y="18500"/>
                </a:lnTo>
                <a:cubicBezTo>
                  <a:pt x="30846" y="18667"/>
                  <a:pt x="30652" y="18737"/>
                  <a:pt x="30464" y="18737"/>
                </a:cubicBezTo>
                <a:cubicBezTo>
                  <a:pt x="29826" y="18737"/>
                  <a:pt x="29277" y="17921"/>
                  <a:pt x="29856" y="17320"/>
                </a:cubicBezTo>
                <a:lnTo>
                  <a:pt x="43524" y="3666"/>
                </a:lnTo>
                <a:cubicBezTo>
                  <a:pt x="44374" y="2817"/>
                  <a:pt x="44374" y="1434"/>
                  <a:pt x="43524" y="584"/>
                </a:cubicBezTo>
                <a:cubicBezTo>
                  <a:pt x="43107" y="195"/>
                  <a:pt x="42575" y="1"/>
                  <a:pt x="42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1851622" y="1226657"/>
            <a:ext cx="2340729" cy="2131981"/>
          </a:xfrm>
          <a:custGeom>
            <a:avLst/>
            <a:gdLst/>
            <a:ahLst/>
            <a:cxnLst/>
            <a:rect l="l" t="t" r="r" b="b"/>
            <a:pathLst>
              <a:path w="48867" h="44509" extrusionOk="0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4145341" y="996738"/>
            <a:ext cx="344305" cy="341719"/>
          </a:xfrm>
          <a:custGeom>
            <a:avLst/>
            <a:gdLst/>
            <a:ahLst/>
            <a:cxnLst/>
            <a:rect l="l" t="t" r="r" b="b"/>
            <a:pathLst>
              <a:path w="7188" h="7134" extrusionOk="0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2793951" y="2977297"/>
            <a:ext cx="156968" cy="113667"/>
          </a:xfrm>
          <a:custGeom>
            <a:avLst/>
            <a:gdLst/>
            <a:ahLst/>
            <a:cxnLst/>
            <a:rect l="l" t="t" r="r" b="b"/>
            <a:pathLst>
              <a:path w="3277" h="2373" extrusionOk="0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2901773" y="2869666"/>
            <a:ext cx="157256" cy="113188"/>
          </a:xfrm>
          <a:custGeom>
            <a:avLst/>
            <a:gdLst/>
            <a:ahLst/>
            <a:cxnLst/>
            <a:rect l="l" t="t" r="r" b="b"/>
            <a:pathLst>
              <a:path w="3283" h="2363" extrusionOk="0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3010409" y="2761413"/>
            <a:ext cx="156777" cy="113858"/>
          </a:xfrm>
          <a:custGeom>
            <a:avLst/>
            <a:gdLst/>
            <a:ahLst/>
            <a:cxnLst/>
            <a:rect l="l" t="t" r="r" b="b"/>
            <a:pathLst>
              <a:path w="3273" h="2377" extrusionOk="0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015391" y="3018874"/>
            <a:ext cx="83250" cy="66437"/>
          </a:xfrm>
          <a:custGeom>
            <a:avLst/>
            <a:gdLst/>
            <a:ahLst/>
            <a:cxnLst/>
            <a:rect l="l" t="t" r="r" b="b"/>
            <a:pathLst>
              <a:path w="1738" h="1387" extrusionOk="0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2137200" y="2900753"/>
            <a:ext cx="89046" cy="65910"/>
          </a:xfrm>
          <a:custGeom>
            <a:avLst/>
            <a:gdLst/>
            <a:ahLst/>
            <a:cxnLst/>
            <a:rect l="l" t="t" r="r" b="b"/>
            <a:pathLst>
              <a:path w="1859" h="1376" extrusionOk="0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2256565" y="2781387"/>
            <a:ext cx="88328" cy="66485"/>
          </a:xfrm>
          <a:custGeom>
            <a:avLst/>
            <a:gdLst/>
            <a:ahLst/>
            <a:cxnLst/>
            <a:rect l="l" t="t" r="r" b="b"/>
            <a:pathLst>
              <a:path w="1844" h="1388" extrusionOk="0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2386948" y="2663602"/>
            <a:ext cx="66246" cy="64378"/>
          </a:xfrm>
          <a:custGeom>
            <a:avLst/>
            <a:gdLst/>
            <a:ahLst/>
            <a:cxnLst/>
            <a:rect l="l" t="t" r="r" b="b"/>
            <a:pathLst>
              <a:path w="1383" h="1344" extrusionOk="0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2083408" y="4512916"/>
            <a:ext cx="80759" cy="65958"/>
          </a:xfrm>
          <a:custGeom>
            <a:avLst/>
            <a:gdLst/>
            <a:ahLst/>
            <a:cxnLst/>
            <a:rect l="l" t="t" r="r" b="b"/>
            <a:pathLst>
              <a:path w="1686" h="1377" extrusionOk="0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76" y="1312"/>
                  <a:pt x="753" y="1376"/>
                  <a:pt x="927" y="1376"/>
                </a:cubicBezTo>
                <a:cubicBezTo>
                  <a:pt x="1102" y="1376"/>
                  <a:pt x="1275" y="1312"/>
                  <a:pt x="1412" y="1182"/>
                </a:cubicBezTo>
                <a:cubicBezTo>
                  <a:pt x="1685" y="908"/>
                  <a:pt x="1685" y="476"/>
                  <a:pt x="1412" y="203"/>
                </a:cubicBezTo>
                <a:cubicBezTo>
                  <a:pt x="1282" y="73"/>
                  <a:pt x="1109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2200666" y="4394268"/>
            <a:ext cx="91106" cy="66246"/>
          </a:xfrm>
          <a:custGeom>
            <a:avLst/>
            <a:gdLst/>
            <a:ahLst/>
            <a:cxnLst/>
            <a:rect l="l" t="t" r="r" b="b"/>
            <a:pathLst>
              <a:path w="1902" h="1383" extrusionOk="0">
                <a:moveTo>
                  <a:pt x="951" y="1"/>
                </a:moveTo>
                <a:cubicBezTo>
                  <a:pt x="202" y="1"/>
                  <a:pt x="1" y="1038"/>
                  <a:pt x="692" y="1326"/>
                </a:cubicBezTo>
                <a:cubicBezTo>
                  <a:pt x="787" y="1365"/>
                  <a:pt x="880" y="1382"/>
                  <a:pt x="969" y="1382"/>
                </a:cubicBezTo>
                <a:cubicBezTo>
                  <a:pt x="1533" y="1382"/>
                  <a:pt x="1902" y="663"/>
                  <a:pt x="1441" y="202"/>
                </a:cubicBezTo>
                <a:cubicBezTo>
                  <a:pt x="1311" y="73"/>
                  <a:pt x="1138" y="1"/>
                  <a:pt x="95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2320703" y="4275620"/>
            <a:ext cx="88328" cy="65958"/>
          </a:xfrm>
          <a:custGeom>
            <a:avLst/>
            <a:gdLst/>
            <a:ahLst/>
            <a:cxnLst/>
            <a:rect l="l" t="t" r="r" b="b"/>
            <a:pathLst>
              <a:path w="1844" h="1377" extrusionOk="0">
                <a:moveTo>
                  <a:pt x="922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1"/>
                  <a:pt x="757" y="1376"/>
                  <a:pt x="929" y="1376"/>
                </a:cubicBezTo>
                <a:cubicBezTo>
                  <a:pt x="1102" y="1376"/>
                  <a:pt x="1275" y="1311"/>
                  <a:pt x="1412" y="1182"/>
                </a:cubicBezTo>
                <a:cubicBezTo>
                  <a:pt x="1844" y="750"/>
                  <a:pt x="1542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972760" y="1450684"/>
            <a:ext cx="156920" cy="113619"/>
          </a:xfrm>
          <a:custGeom>
            <a:avLst/>
            <a:gdLst/>
            <a:ahLst/>
            <a:cxnLst/>
            <a:rect l="l" t="t" r="r" b="b"/>
            <a:pathLst>
              <a:path w="3276" h="2372" extrusionOk="0">
                <a:moveTo>
                  <a:pt x="1633" y="0"/>
                </a:moveTo>
                <a:cubicBezTo>
                  <a:pt x="1316" y="0"/>
                  <a:pt x="1014" y="115"/>
                  <a:pt x="798" y="346"/>
                </a:cubicBezTo>
                <a:cubicBezTo>
                  <a:pt x="1" y="1143"/>
                  <a:pt x="658" y="2372"/>
                  <a:pt x="1615" y="2372"/>
                </a:cubicBezTo>
                <a:cubicBezTo>
                  <a:pt x="1764" y="2372"/>
                  <a:pt x="1920" y="2342"/>
                  <a:pt x="2080" y="2276"/>
                </a:cubicBezTo>
                <a:cubicBezTo>
                  <a:pt x="3275" y="1772"/>
                  <a:pt x="2929" y="0"/>
                  <a:pt x="1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2152144" y="1272018"/>
            <a:ext cx="156872" cy="113619"/>
          </a:xfrm>
          <a:custGeom>
            <a:avLst/>
            <a:gdLst/>
            <a:ahLst/>
            <a:cxnLst/>
            <a:rect l="l" t="t" r="r" b="b"/>
            <a:pathLst>
              <a:path w="3275" h="2372" extrusionOk="0">
                <a:moveTo>
                  <a:pt x="1633" y="0"/>
                </a:moveTo>
                <a:cubicBezTo>
                  <a:pt x="1316" y="0"/>
                  <a:pt x="1014" y="115"/>
                  <a:pt x="798" y="346"/>
                </a:cubicBezTo>
                <a:cubicBezTo>
                  <a:pt x="0" y="1143"/>
                  <a:pt x="647" y="2372"/>
                  <a:pt x="1610" y="2372"/>
                </a:cubicBezTo>
                <a:cubicBezTo>
                  <a:pt x="1760" y="2372"/>
                  <a:pt x="1918" y="2342"/>
                  <a:pt x="2079" y="2276"/>
                </a:cubicBezTo>
                <a:cubicBezTo>
                  <a:pt x="3275" y="1772"/>
                  <a:pt x="2915" y="0"/>
                  <a:pt x="1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2351742" y="1092681"/>
            <a:ext cx="126121" cy="113810"/>
          </a:xfrm>
          <a:custGeom>
            <a:avLst/>
            <a:gdLst/>
            <a:ahLst/>
            <a:cxnLst/>
            <a:rect l="l" t="t" r="r" b="b"/>
            <a:pathLst>
              <a:path w="2633" h="2376" extrusionOk="0">
                <a:moveTo>
                  <a:pt x="1169" y="1"/>
                </a:moveTo>
                <a:cubicBezTo>
                  <a:pt x="885" y="1"/>
                  <a:pt x="593" y="109"/>
                  <a:pt x="346" y="360"/>
                </a:cubicBezTo>
                <a:cubicBezTo>
                  <a:pt x="130" y="576"/>
                  <a:pt x="1" y="878"/>
                  <a:pt x="1" y="1195"/>
                </a:cubicBezTo>
                <a:cubicBezTo>
                  <a:pt x="1" y="1944"/>
                  <a:pt x="597" y="2376"/>
                  <a:pt x="1195" y="2376"/>
                </a:cubicBezTo>
                <a:cubicBezTo>
                  <a:pt x="1632" y="2376"/>
                  <a:pt x="2069" y="2146"/>
                  <a:pt x="2276" y="1641"/>
                </a:cubicBezTo>
                <a:cubicBezTo>
                  <a:pt x="2632" y="771"/>
                  <a:pt x="1929" y="1"/>
                  <a:pt x="11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843719" y="3511954"/>
            <a:ext cx="130432" cy="113571"/>
          </a:xfrm>
          <a:custGeom>
            <a:avLst/>
            <a:gdLst/>
            <a:ahLst/>
            <a:cxnLst/>
            <a:rect l="l" t="t" r="r" b="b"/>
            <a:pathLst>
              <a:path w="2723" h="2371" extrusionOk="0">
                <a:moveTo>
                  <a:pt x="1427" y="1"/>
                </a:moveTo>
                <a:cubicBezTo>
                  <a:pt x="577" y="1"/>
                  <a:pt x="1" y="865"/>
                  <a:pt x="318" y="1642"/>
                </a:cubicBezTo>
                <a:cubicBezTo>
                  <a:pt x="517" y="2111"/>
                  <a:pt x="962" y="2370"/>
                  <a:pt x="1417" y="2370"/>
                </a:cubicBezTo>
                <a:cubicBezTo>
                  <a:pt x="1717" y="2370"/>
                  <a:pt x="2021" y="2257"/>
                  <a:pt x="2262" y="2017"/>
                </a:cubicBezTo>
                <a:cubicBezTo>
                  <a:pt x="2723" y="1556"/>
                  <a:pt x="2723" y="807"/>
                  <a:pt x="2262" y="346"/>
                </a:cubicBezTo>
                <a:cubicBezTo>
                  <a:pt x="2031" y="130"/>
                  <a:pt x="1729" y="1"/>
                  <a:pt x="14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1011368" y="3333240"/>
            <a:ext cx="157016" cy="113667"/>
          </a:xfrm>
          <a:custGeom>
            <a:avLst/>
            <a:gdLst/>
            <a:ahLst/>
            <a:cxnLst/>
            <a:rect l="l" t="t" r="r" b="b"/>
            <a:pathLst>
              <a:path w="3278" h="2373" extrusionOk="0">
                <a:moveTo>
                  <a:pt x="1690" y="0"/>
                </a:moveTo>
                <a:cubicBezTo>
                  <a:pt x="1674" y="0"/>
                  <a:pt x="1658" y="1"/>
                  <a:pt x="1642" y="1"/>
                </a:cubicBezTo>
                <a:cubicBezTo>
                  <a:pt x="346" y="1"/>
                  <a:pt x="0" y="1773"/>
                  <a:pt x="1196" y="2277"/>
                </a:cubicBezTo>
                <a:cubicBezTo>
                  <a:pt x="1356" y="2343"/>
                  <a:pt x="1513" y="2372"/>
                  <a:pt x="1662" y="2372"/>
                </a:cubicBezTo>
                <a:cubicBezTo>
                  <a:pt x="2627" y="2372"/>
                  <a:pt x="3278" y="1133"/>
                  <a:pt x="2492" y="347"/>
                </a:cubicBezTo>
                <a:cubicBezTo>
                  <a:pt x="2273" y="128"/>
                  <a:pt x="1989" y="0"/>
                  <a:pt x="16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1212115" y="3153999"/>
            <a:ext cx="126121" cy="113810"/>
          </a:xfrm>
          <a:custGeom>
            <a:avLst/>
            <a:gdLst/>
            <a:ahLst/>
            <a:cxnLst/>
            <a:rect l="l" t="t" r="r" b="b"/>
            <a:pathLst>
              <a:path w="2633" h="2376" extrusionOk="0">
                <a:moveTo>
                  <a:pt x="1175" y="0"/>
                </a:moveTo>
                <a:cubicBezTo>
                  <a:pt x="891" y="0"/>
                  <a:pt x="597" y="108"/>
                  <a:pt x="346" y="359"/>
                </a:cubicBezTo>
                <a:cubicBezTo>
                  <a:pt x="130" y="575"/>
                  <a:pt x="0" y="877"/>
                  <a:pt x="0" y="1194"/>
                </a:cubicBezTo>
                <a:cubicBezTo>
                  <a:pt x="9" y="1944"/>
                  <a:pt x="604" y="2375"/>
                  <a:pt x="1200" y="2375"/>
                </a:cubicBezTo>
                <a:cubicBezTo>
                  <a:pt x="1634" y="2375"/>
                  <a:pt x="2069" y="2145"/>
                  <a:pt x="2276" y="1641"/>
                </a:cubicBezTo>
                <a:cubicBezTo>
                  <a:pt x="2632" y="771"/>
                  <a:pt x="1936" y="0"/>
                  <a:pt x="11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1189363" y="2595153"/>
            <a:ext cx="353215" cy="263929"/>
          </a:xfrm>
          <a:custGeom>
            <a:avLst/>
            <a:gdLst/>
            <a:ahLst/>
            <a:cxnLst/>
            <a:rect l="l" t="t" r="r" b="b"/>
            <a:pathLst>
              <a:path w="7374" h="5510" extrusionOk="0">
                <a:moveTo>
                  <a:pt x="3687" y="0"/>
                </a:moveTo>
                <a:cubicBezTo>
                  <a:pt x="1224" y="0"/>
                  <a:pt x="0" y="2967"/>
                  <a:pt x="1728" y="4710"/>
                </a:cubicBezTo>
                <a:cubicBezTo>
                  <a:pt x="2268" y="5243"/>
                  <a:pt x="2974" y="5509"/>
                  <a:pt x="3680" y="5509"/>
                </a:cubicBezTo>
                <a:cubicBezTo>
                  <a:pt x="4386" y="5509"/>
                  <a:pt x="5091" y="5243"/>
                  <a:pt x="5631" y="4710"/>
                </a:cubicBezTo>
                <a:cubicBezTo>
                  <a:pt x="7374" y="2967"/>
                  <a:pt x="6135" y="0"/>
                  <a:pt x="36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3805254" y="1610717"/>
            <a:ext cx="72473" cy="65431"/>
          </a:xfrm>
          <a:custGeom>
            <a:avLst/>
            <a:gdLst/>
            <a:ahLst/>
            <a:cxnLst/>
            <a:rect l="l" t="t" r="r" b="b"/>
            <a:pathLst>
              <a:path w="1513" h="1366" extrusionOk="0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3916333" y="1491351"/>
            <a:ext cx="89046" cy="65958"/>
          </a:xfrm>
          <a:custGeom>
            <a:avLst/>
            <a:gdLst/>
            <a:ahLst/>
            <a:cxnLst/>
            <a:rect l="l" t="t" r="r" b="b"/>
            <a:pathLst>
              <a:path w="1859" h="1377" extrusionOk="0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4033591" y="1372033"/>
            <a:ext cx="91824" cy="66916"/>
          </a:xfrm>
          <a:custGeom>
            <a:avLst/>
            <a:gdLst/>
            <a:ahLst/>
            <a:cxnLst/>
            <a:rect l="l" t="t" r="r" b="b"/>
            <a:pathLst>
              <a:path w="1917" h="1397" extrusionOk="0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3572798" y="1704553"/>
            <a:ext cx="193181" cy="193181"/>
          </a:xfrm>
          <a:custGeom>
            <a:avLst/>
            <a:gdLst/>
            <a:ahLst/>
            <a:cxnLst/>
            <a:rect l="l" t="t" r="r" b="b"/>
            <a:pathLst>
              <a:path w="4033" h="4033" extrusionOk="0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3540370" y="3344305"/>
            <a:ext cx="151795" cy="151843"/>
          </a:xfrm>
          <a:custGeom>
            <a:avLst/>
            <a:gdLst/>
            <a:ahLst/>
            <a:cxnLst/>
            <a:rect l="l" t="t" r="r" b="b"/>
            <a:pathLst>
              <a:path w="3169" h="3170" extrusionOk="0">
                <a:moveTo>
                  <a:pt x="1585" y="1"/>
                </a:moveTo>
                <a:cubicBezTo>
                  <a:pt x="706" y="1"/>
                  <a:pt x="0" y="707"/>
                  <a:pt x="0" y="1585"/>
                </a:cubicBezTo>
                <a:cubicBezTo>
                  <a:pt x="0" y="2464"/>
                  <a:pt x="706" y="3169"/>
                  <a:pt x="1585" y="3169"/>
                </a:cubicBezTo>
                <a:cubicBezTo>
                  <a:pt x="2463" y="3169"/>
                  <a:pt x="3169" y="2464"/>
                  <a:pt x="3169" y="1585"/>
                </a:cubicBezTo>
                <a:cubicBezTo>
                  <a:pt x="3169" y="707"/>
                  <a:pt x="2463" y="1"/>
                  <a:pt x="15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3690726" y="3247739"/>
            <a:ext cx="111846" cy="84208"/>
          </a:xfrm>
          <a:custGeom>
            <a:avLst/>
            <a:gdLst/>
            <a:ahLst/>
            <a:cxnLst/>
            <a:rect l="l" t="t" r="r" b="b"/>
            <a:pathLst>
              <a:path w="2335" h="1758" extrusionOk="0">
                <a:moveTo>
                  <a:pt x="1167" y="1"/>
                </a:moveTo>
                <a:cubicBezTo>
                  <a:pt x="944" y="1"/>
                  <a:pt x="721" y="87"/>
                  <a:pt x="548" y="260"/>
                </a:cubicBezTo>
                <a:cubicBezTo>
                  <a:pt x="1" y="807"/>
                  <a:pt x="390" y="1758"/>
                  <a:pt x="1167" y="1758"/>
                </a:cubicBezTo>
                <a:cubicBezTo>
                  <a:pt x="1945" y="1758"/>
                  <a:pt x="2334" y="807"/>
                  <a:pt x="1787" y="260"/>
                </a:cubicBezTo>
                <a:cubicBezTo>
                  <a:pt x="1614" y="87"/>
                  <a:pt x="1391" y="1"/>
                  <a:pt x="11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483611" y="2905591"/>
            <a:ext cx="152514" cy="152514"/>
          </a:xfrm>
          <a:custGeom>
            <a:avLst/>
            <a:gdLst/>
            <a:ahLst/>
            <a:cxnLst/>
            <a:rect l="l" t="t" r="r" b="b"/>
            <a:pathLst>
              <a:path w="3184" h="3184" extrusionOk="0">
                <a:moveTo>
                  <a:pt x="1600" y="0"/>
                </a:moveTo>
                <a:cubicBezTo>
                  <a:pt x="721" y="0"/>
                  <a:pt x="1" y="720"/>
                  <a:pt x="1" y="1599"/>
                </a:cubicBezTo>
                <a:cubicBezTo>
                  <a:pt x="1" y="2477"/>
                  <a:pt x="721" y="3183"/>
                  <a:pt x="1600" y="3183"/>
                </a:cubicBezTo>
                <a:cubicBezTo>
                  <a:pt x="2478" y="3183"/>
                  <a:pt x="3184" y="2477"/>
                  <a:pt x="3184" y="1599"/>
                </a:cubicBezTo>
                <a:cubicBezTo>
                  <a:pt x="3184" y="720"/>
                  <a:pt x="2478" y="0"/>
                  <a:pt x="16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373250" y="3070462"/>
            <a:ext cx="112517" cy="84208"/>
          </a:xfrm>
          <a:custGeom>
            <a:avLst/>
            <a:gdLst/>
            <a:ahLst/>
            <a:cxnLst/>
            <a:rect l="l" t="t" r="r" b="b"/>
            <a:pathLst>
              <a:path w="2349" h="1758" extrusionOk="0">
                <a:moveTo>
                  <a:pt x="1176" y="0"/>
                </a:moveTo>
                <a:cubicBezTo>
                  <a:pt x="951" y="0"/>
                  <a:pt x="728" y="87"/>
                  <a:pt x="562" y="260"/>
                </a:cubicBezTo>
                <a:cubicBezTo>
                  <a:pt x="1" y="807"/>
                  <a:pt x="404" y="1757"/>
                  <a:pt x="1182" y="1757"/>
                </a:cubicBezTo>
                <a:cubicBezTo>
                  <a:pt x="1959" y="1757"/>
                  <a:pt x="2348" y="807"/>
                  <a:pt x="1801" y="260"/>
                </a:cubicBezTo>
                <a:cubicBezTo>
                  <a:pt x="1628" y="87"/>
                  <a:pt x="1401" y="0"/>
                  <a:pt x="11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591959" y="732475"/>
            <a:ext cx="2155117" cy="2382450"/>
          </a:xfrm>
          <a:custGeom>
            <a:avLst/>
            <a:gdLst/>
            <a:ahLst/>
            <a:cxnLst/>
            <a:rect l="l" t="t" r="r" b="b"/>
            <a:pathLst>
              <a:path w="44992" h="49738" extrusionOk="0">
                <a:moveTo>
                  <a:pt x="36920" y="1"/>
                </a:moveTo>
                <a:cubicBezTo>
                  <a:pt x="36688" y="1"/>
                  <a:pt x="36456" y="91"/>
                  <a:pt x="36279" y="275"/>
                </a:cubicBezTo>
                <a:lnTo>
                  <a:pt x="29726" y="6828"/>
                </a:lnTo>
                <a:cubicBezTo>
                  <a:pt x="29546" y="7005"/>
                  <a:pt x="29346" y="7079"/>
                  <a:pt x="29154" y="7079"/>
                </a:cubicBezTo>
                <a:cubicBezTo>
                  <a:pt x="28518" y="7079"/>
                  <a:pt x="27976" y="6263"/>
                  <a:pt x="28574" y="5676"/>
                </a:cubicBezTo>
                <a:lnTo>
                  <a:pt x="29582" y="4654"/>
                </a:lnTo>
                <a:cubicBezTo>
                  <a:pt x="30331" y="3919"/>
                  <a:pt x="30359" y="2724"/>
                  <a:pt x="29654" y="1960"/>
                </a:cubicBezTo>
                <a:cubicBezTo>
                  <a:pt x="29283" y="1568"/>
                  <a:pt x="28788" y="1373"/>
                  <a:pt x="28291" y="1373"/>
                </a:cubicBezTo>
                <a:cubicBezTo>
                  <a:pt x="27805" y="1373"/>
                  <a:pt x="27317" y="1561"/>
                  <a:pt x="26946" y="1932"/>
                </a:cubicBezTo>
                <a:lnTo>
                  <a:pt x="16447" y="12416"/>
                </a:lnTo>
                <a:cubicBezTo>
                  <a:pt x="15698" y="13165"/>
                  <a:pt x="15713" y="14389"/>
                  <a:pt x="16476" y="15138"/>
                </a:cubicBezTo>
                <a:cubicBezTo>
                  <a:pt x="16844" y="15479"/>
                  <a:pt x="17313" y="15648"/>
                  <a:pt x="17783" y="15648"/>
                </a:cubicBezTo>
                <a:cubicBezTo>
                  <a:pt x="18286" y="15648"/>
                  <a:pt x="18789" y="15454"/>
                  <a:pt x="19169" y="15066"/>
                </a:cubicBezTo>
                <a:lnTo>
                  <a:pt x="21013" y="13237"/>
                </a:lnTo>
                <a:cubicBezTo>
                  <a:pt x="21191" y="13055"/>
                  <a:pt x="21392" y="12979"/>
                  <a:pt x="21583" y="12979"/>
                </a:cubicBezTo>
                <a:cubicBezTo>
                  <a:pt x="22211" y="12979"/>
                  <a:pt x="22749" y="13794"/>
                  <a:pt x="22165" y="14389"/>
                </a:cubicBezTo>
                <a:lnTo>
                  <a:pt x="6481" y="30073"/>
                </a:lnTo>
                <a:cubicBezTo>
                  <a:pt x="6135" y="30404"/>
                  <a:pt x="6092" y="30937"/>
                  <a:pt x="6380" y="31312"/>
                </a:cubicBezTo>
                <a:cubicBezTo>
                  <a:pt x="6564" y="31534"/>
                  <a:pt x="6825" y="31646"/>
                  <a:pt x="7086" y="31646"/>
                </a:cubicBezTo>
                <a:cubicBezTo>
                  <a:pt x="7315" y="31646"/>
                  <a:pt x="7544" y="31559"/>
                  <a:pt x="7719" y="31384"/>
                </a:cubicBezTo>
                <a:lnTo>
                  <a:pt x="12717" y="26386"/>
                </a:lnTo>
                <a:cubicBezTo>
                  <a:pt x="12857" y="26238"/>
                  <a:pt x="13044" y="26162"/>
                  <a:pt x="13232" y="26162"/>
                </a:cubicBezTo>
                <a:cubicBezTo>
                  <a:pt x="13391" y="26162"/>
                  <a:pt x="13550" y="26216"/>
                  <a:pt x="13682" y="26329"/>
                </a:cubicBezTo>
                <a:cubicBezTo>
                  <a:pt x="14013" y="26588"/>
                  <a:pt x="14028" y="27063"/>
                  <a:pt x="13740" y="27366"/>
                </a:cubicBezTo>
                <a:lnTo>
                  <a:pt x="1469" y="39622"/>
                </a:lnTo>
                <a:cubicBezTo>
                  <a:pt x="101" y="41004"/>
                  <a:pt x="0" y="43251"/>
                  <a:pt x="1325" y="44677"/>
                </a:cubicBezTo>
                <a:cubicBezTo>
                  <a:pt x="2032" y="45435"/>
                  <a:pt x="2990" y="45817"/>
                  <a:pt x="3953" y="45817"/>
                </a:cubicBezTo>
                <a:cubicBezTo>
                  <a:pt x="4874" y="45817"/>
                  <a:pt x="5799" y="45467"/>
                  <a:pt x="6510" y="44763"/>
                </a:cubicBezTo>
                <a:lnTo>
                  <a:pt x="23979" y="27294"/>
                </a:lnTo>
                <a:cubicBezTo>
                  <a:pt x="24139" y="27126"/>
                  <a:pt x="24355" y="27043"/>
                  <a:pt x="24573" y="27043"/>
                </a:cubicBezTo>
                <a:cubicBezTo>
                  <a:pt x="24749" y="27043"/>
                  <a:pt x="24926" y="27098"/>
                  <a:pt x="25074" y="27207"/>
                </a:cubicBezTo>
                <a:cubicBezTo>
                  <a:pt x="25434" y="27510"/>
                  <a:pt x="25463" y="28057"/>
                  <a:pt x="25132" y="28388"/>
                </a:cubicBezTo>
                <a:lnTo>
                  <a:pt x="19126" y="34394"/>
                </a:lnTo>
                <a:cubicBezTo>
                  <a:pt x="17945" y="35546"/>
                  <a:pt x="17902" y="37418"/>
                  <a:pt x="18996" y="38642"/>
                </a:cubicBezTo>
                <a:cubicBezTo>
                  <a:pt x="19592" y="39282"/>
                  <a:pt x="20397" y="39602"/>
                  <a:pt x="21203" y="39602"/>
                </a:cubicBezTo>
                <a:cubicBezTo>
                  <a:pt x="21978" y="39602"/>
                  <a:pt x="22753" y="39307"/>
                  <a:pt x="23346" y="38714"/>
                </a:cubicBezTo>
                <a:lnTo>
                  <a:pt x="24224" y="37836"/>
                </a:lnTo>
                <a:cubicBezTo>
                  <a:pt x="24383" y="37677"/>
                  <a:pt x="24600" y="37592"/>
                  <a:pt x="24817" y="37592"/>
                </a:cubicBezTo>
                <a:cubicBezTo>
                  <a:pt x="24993" y="37592"/>
                  <a:pt x="25170" y="37648"/>
                  <a:pt x="25319" y="37764"/>
                </a:cubicBezTo>
                <a:cubicBezTo>
                  <a:pt x="25679" y="38066"/>
                  <a:pt x="25708" y="38614"/>
                  <a:pt x="25376" y="38945"/>
                </a:cubicBezTo>
                <a:lnTo>
                  <a:pt x="16706" y="47615"/>
                </a:lnTo>
                <a:cubicBezTo>
                  <a:pt x="16217" y="48090"/>
                  <a:pt x="16188" y="48853"/>
                  <a:pt x="16634" y="49358"/>
                </a:cubicBezTo>
                <a:cubicBezTo>
                  <a:pt x="16874" y="49611"/>
                  <a:pt x="17193" y="49737"/>
                  <a:pt x="17514" y="49737"/>
                </a:cubicBezTo>
                <a:cubicBezTo>
                  <a:pt x="17831" y="49737"/>
                  <a:pt x="18148" y="49615"/>
                  <a:pt x="18391" y="49372"/>
                </a:cubicBezTo>
                <a:lnTo>
                  <a:pt x="43120" y="24644"/>
                </a:lnTo>
                <a:cubicBezTo>
                  <a:pt x="43595" y="24168"/>
                  <a:pt x="43624" y="23419"/>
                  <a:pt x="43192" y="22915"/>
                </a:cubicBezTo>
                <a:cubicBezTo>
                  <a:pt x="42949" y="22658"/>
                  <a:pt x="42623" y="22528"/>
                  <a:pt x="42298" y="22528"/>
                </a:cubicBezTo>
                <a:cubicBezTo>
                  <a:pt x="41986" y="22528"/>
                  <a:pt x="41674" y="22647"/>
                  <a:pt x="41435" y="22887"/>
                </a:cubicBezTo>
                <a:lnTo>
                  <a:pt x="34248" y="30073"/>
                </a:lnTo>
                <a:cubicBezTo>
                  <a:pt x="34091" y="30238"/>
                  <a:pt x="33879" y="30322"/>
                  <a:pt x="33664" y="30322"/>
                </a:cubicBezTo>
                <a:cubicBezTo>
                  <a:pt x="33485" y="30322"/>
                  <a:pt x="33304" y="30263"/>
                  <a:pt x="33153" y="30145"/>
                </a:cubicBezTo>
                <a:cubicBezTo>
                  <a:pt x="32793" y="29857"/>
                  <a:pt x="32765" y="29310"/>
                  <a:pt x="33096" y="28964"/>
                </a:cubicBezTo>
                <a:lnTo>
                  <a:pt x="43768" y="18307"/>
                </a:lnTo>
                <a:cubicBezTo>
                  <a:pt x="44934" y="17155"/>
                  <a:pt x="44992" y="15282"/>
                  <a:pt x="43897" y="14058"/>
                </a:cubicBezTo>
                <a:cubicBezTo>
                  <a:pt x="43299" y="13415"/>
                  <a:pt x="42488" y="13091"/>
                  <a:pt x="41677" y="13091"/>
                </a:cubicBezTo>
                <a:cubicBezTo>
                  <a:pt x="40907" y="13091"/>
                  <a:pt x="40137" y="13383"/>
                  <a:pt x="39548" y="13972"/>
                </a:cubicBezTo>
                <a:lnTo>
                  <a:pt x="28847" y="24672"/>
                </a:lnTo>
                <a:cubicBezTo>
                  <a:pt x="28690" y="24837"/>
                  <a:pt x="28478" y="24921"/>
                  <a:pt x="28263" y="24921"/>
                </a:cubicBezTo>
                <a:cubicBezTo>
                  <a:pt x="28084" y="24921"/>
                  <a:pt x="27903" y="24862"/>
                  <a:pt x="27753" y="24744"/>
                </a:cubicBezTo>
                <a:cubicBezTo>
                  <a:pt x="27393" y="24456"/>
                  <a:pt x="27364" y="23909"/>
                  <a:pt x="27695" y="23578"/>
                </a:cubicBezTo>
                <a:lnTo>
                  <a:pt x="28502" y="22771"/>
                </a:lnTo>
                <a:cubicBezTo>
                  <a:pt x="29884" y="21389"/>
                  <a:pt x="29985" y="19142"/>
                  <a:pt x="28660" y="17716"/>
                </a:cubicBezTo>
                <a:cubicBezTo>
                  <a:pt x="27944" y="16949"/>
                  <a:pt x="26979" y="16563"/>
                  <a:pt x="26015" y="16563"/>
                </a:cubicBezTo>
                <a:cubicBezTo>
                  <a:pt x="25096" y="16563"/>
                  <a:pt x="24178" y="16913"/>
                  <a:pt x="23475" y="17615"/>
                </a:cubicBezTo>
                <a:lnTo>
                  <a:pt x="20552" y="20553"/>
                </a:lnTo>
                <a:cubicBezTo>
                  <a:pt x="20411" y="20694"/>
                  <a:pt x="20223" y="20767"/>
                  <a:pt x="20034" y="20767"/>
                </a:cubicBezTo>
                <a:cubicBezTo>
                  <a:pt x="19876" y="20767"/>
                  <a:pt x="19718" y="20716"/>
                  <a:pt x="19587" y="20611"/>
                </a:cubicBezTo>
                <a:cubicBezTo>
                  <a:pt x="19256" y="20337"/>
                  <a:pt x="19241" y="19862"/>
                  <a:pt x="19529" y="19574"/>
                </a:cubicBezTo>
                <a:lnTo>
                  <a:pt x="37532" y="1572"/>
                </a:lnTo>
                <a:cubicBezTo>
                  <a:pt x="37863" y="1240"/>
                  <a:pt x="37906" y="707"/>
                  <a:pt x="37618" y="333"/>
                </a:cubicBezTo>
                <a:cubicBezTo>
                  <a:pt x="37436" y="113"/>
                  <a:pt x="37178" y="1"/>
                  <a:pt x="369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2048202" y="3136756"/>
            <a:ext cx="299471" cy="279880"/>
          </a:xfrm>
          <a:custGeom>
            <a:avLst/>
            <a:gdLst/>
            <a:ahLst/>
            <a:cxnLst/>
            <a:rect l="l" t="t" r="r" b="b"/>
            <a:pathLst>
              <a:path w="6252" h="5843" extrusionOk="0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1855071" y="3420226"/>
            <a:ext cx="199408" cy="199408"/>
          </a:xfrm>
          <a:custGeom>
            <a:avLst/>
            <a:gdLst/>
            <a:ahLst/>
            <a:cxnLst/>
            <a:rect l="l" t="t" r="r" b="b"/>
            <a:pathLst>
              <a:path w="4163" h="4163" extrusionOk="0">
                <a:moveTo>
                  <a:pt x="2088" y="0"/>
                </a:moveTo>
                <a:cubicBezTo>
                  <a:pt x="936" y="0"/>
                  <a:pt x="0" y="922"/>
                  <a:pt x="0" y="2074"/>
                </a:cubicBezTo>
                <a:cubicBezTo>
                  <a:pt x="0" y="3226"/>
                  <a:pt x="936" y="4162"/>
                  <a:pt x="2088" y="4162"/>
                </a:cubicBezTo>
                <a:cubicBezTo>
                  <a:pt x="3226" y="4162"/>
                  <a:pt x="4162" y="3226"/>
                  <a:pt x="4162" y="2074"/>
                </a:cubicBezTo>
                <a:cubicBezTo>
                  <a:pt x="4162" y="922"/>
                  <a:pt x="3226" y="0"/>
                  <a:pt x="2088" y="0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1142421" y="2995595"/>
            <a:ext cx="705040" cy="695077"/>
          </a:xfrm>
          <a:custGeom>
            <a:avLst/>
            <a:gdLst/>
            <a:ahLst/>
            <a:cxnLst/>
            <a:rect l="l" t="t" r="r" b="b"/>
            <a:pathLst>
              <a:path w="14719" h="14511" extrusionOk="0">
                <a:moveTo>
                  <a:pt x="14325" y="0"/>
                </a:moveTo>
                <a:cubicBezTo>
                  <a:pt x="14263" y="0"/>
                  <a:pt x="14200" y="24"/>
                  <a:pt x="14144" y="80"/>
                </a:cubicBezTo>
                <a:lnTo>
                  <a:pt x="174" y="14050"/>
                </a:lnTo>
                <a:cubicBezTo>
                  <a:pt x="1" y="14223"/>
                  <a:pt x="116" y="14511"/>
                  <a:pt x="361" y="14511"/>
                </a:cubicBezTo>
                <a:cubicBezTo>
                  <a:pt x="433" y="14511"/>
                  <a:pt x="490" y="14482"/>
                  <a:pt x="548" y="14439"/>
                </a:cubicBezTo>
                <a:lnTo>
                  <a:pt x="14518" y="469"/>
                </a:lnTo>
                <a:cubicBezTo>
                  <a:pt x="14718" y="269"/>
                  <a:pt x="14532" y="0"/>
                  <a:pt x="143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1024492" y="3682190"/>
            <a:ext cx="807163" cy="805295"/>
          </a:xfrm>
          <a:custGeom>
            <a:avLst/>
            <a:gdLst/>
            <a:ahLst/>
            <a:cxnLst/>
            <a:rect l="l" t="t" r="r" b="b"/>
            <a:pathLst>
              <a:path w="16851" h="16812" extrusionOk="0">
                <a:moveTo>
                  <a:pt x="16562" y="0"/>
                </a:moveTo>
                <a:cubicBezTo>
                  <a:pt x="16494" y="0"/>
                  <a:pt x="16426" y="26"/>
                  <a:pt x="16375" y="76"/>
                </a:cubicBezTo>
                <a:lnTo>
                  <a:pt x="101" y="16350"/>
                </a:lnTo>
                <a:cubicBezTo>
                  <a:pt x="0" y="16451"/>
                  <a:pt x="0" y="16624"/>
                  <a:pt x="101" y="16725"/>
                </a:cubicBezTo>
                <a:cubicBezTo>
                  <a:pt x="158" y="16782"/>
                  <a:pt x="216" y="16811"/>
                  <a:pt x="288" y="16811"/>
                </a:cubicBezTo>
                <a:cubicBezTo>
                  <a:pt x="360" y="16811"/>
                  <a:pt x="432" y="16782"/>
                  <a:pt x="490" y="16725"/>
                </a:cubicBezTo>
                <a:lnTo>
                  <a:pt x="16750" y="465"/>
                </a:lnTo>
                <a:cubicBezTo>
                  <a:pt x="16850" y="364"/>
                  <a:pt x="16850" y="191"/>
                  <a:pt x="16750" y="76"/>
                </a:cubicBezTo>
                <a:cubicBezTo>
                  <a:pt x="16699" y="26"/>
                  <a:pt x="16631" y="0"/>
                  <a:pt x="165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919592" y="1502224"/>
            <a:ext cx="420897" cy="415533"/>
          </a:xfrm>
          <a:custGeom>
            <a:avLst/>
            <a:gdLst/>
            <a:ahLst/>
            <a:cxnLst/>
            <a:rect l="l" t="t" r="r" b="b"/>
            <a:pathLst>
              <a:path w="8787" h="8675" extrusionOk="0">
                <a:moveTo>
                  <a:pt x="8491" y="1"/>
                </a:moveTo>
                <a:cubicBezTo>
                  <a:pt x="8423" y="1"/>
                  <a:pt x="8354" y="26"/>
                  <a:pt x="8297" y="76"/>
                </a:cubicBezTo>
                <a:lnTo>
                  <a:pt x="174" y="8214"/>
                </a:lnTo>
                <a:cubicBezTo>
                  <a:pt x="1" y="8386"/>
                  <a:pt x="116" y="8674"/>
                  <a:pt x="361" y="8674"/>
                </a:cubicBezTo>
                <a:cubicBezTo>
                  <a:pt x="433" y="8674"/>
                  <a:pt x="505" y="8646"/>
                  <a:pt x="548" y="8602"/>
                </a:cubicBezTo>
                <a:lnTo>
                  <a:pt x="8685" y="465"/>
                </a:lnTo>
                <a:cubicBezTo>
                  <a:pt x="8786" y="364"/>
                  <a:pt x="8786" y="192"/>
                  <a:pt x="8685" y="76"/>
                </a:cubicBezTo>
                <a:cubicBezTo>
                  <a:pt x="8628" y="26"/>
                  <a:pt x="8559" y="1"/>
                  <a:pt x="849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3819049" y="2302677"/>
            <a:ext cx="547689" cy="540168"/>
          </a:xfrm>
          <a:custGeom>
            <a:avLst/>
            <a:gdLst/>
            <a:ahLst/>
            <a:cxnLst/>
            <a:rect l="l" t="t" r="r" b="b"/>
            <a:pathLst>
              <a:path w="11434" h="11277" extrusionOk="0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3107836" y="3847684"/>
            <a:ext cx="334965" cy="328642"/>
          </a:xfrm>
          <a:custGeom>
            <a:avLst/>
            <a:gdLst/>
            <a:ahLst/>
            <a:cxnLst/>
            <a:rect l="l" t="t" r="r" b="b"/>
            <a:pathLst>
              <a:path w="6993" h="6861" extrusionOk="0">
                <a:moveTo>
                  <a:pt x="6598" y="0"/>
                </a:moveTo>
                <a:cubicBezTo>
                  <a:pt x="6533" y="0"/>
                  <a:pt x="6467" y="27"/>
                  <a:pt x="6409" y="92"/>
                </a:cubicBezTo>
                <a:lnTo>
                  <a:pt x="101" y="6400"/>
                </a:lnTo>
                <a:cubicBezTo>
                  <a:pt x="0" y="6501"/>
                  <a:pt x="0" y="6674"/>
                  <a:pt x="101" y="6774"/>
                </a:cubicBezTo>
                <a:cubicBezTo>
                  <a:pt x="151" y="6832"/>
                  <a:pt x="220" y="6861"/>
                  <a:pt x="290" y="6861"/>
                </a:cubicBezTo>
                <a:cubicBezTo>
                  <a:pt x="360" y="6861"/>
                  <a:pt x="432" y="6832"/>
                  <a:pt x="490" y="6774"/>
                </a:cubicBezTo>
                <a:lnTo>
                  <a:pt x="6784" y="481"/>
                </a:lnTo>
                <a:cubicBezTo>
                  <a:pt x="6993" y="283"/>
                  <a:pt x="6807" y="0"/>
                  <a:pt x="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3283724" y="736499"/>
            <a:ext cx="66294" cy="66102"/>
          </a:xfrm>
          <a:custGeom>
            <a:avLst/>
            <a:gdLst/>
            <a:ahLst/>
            <a:cxnLst/>
            <a:rect l="l" t="t" r="r" b="b"/>
            <a:pathLst>
              <a:path w="1384" h="1380" extrusionOk="0">
                <a:moveTo>
                  <a:pt x="692" y="0"/>
                </a:moveTo>
                <a:cubicBezTo>
                  <a:pt x="516" y="0"/>
                  <a:pt x="339" y="69"/>
                  <a:pt x="202" y="206"/>
                </a:cubicBezTo>
                <a:cubicBezTo>
                  <a:pt x="73" y="335"/>
                  <a:pt x="1" y="508"/>
                  <a:pt x="1" y="695"/>
                </a:cubicBezTo>
                <a:cubicBezTo>
                  <a:pt x="1" y="883"/>
                  <a:pt x="73" y="1055"/>
                  <a:pt x="217" y="1185"/>
                </a:cubicBezTo>
                <a:cubicBezTo>
                  <a:pt x="354" y="1315"/>
                  <a:pt x="526" y="1379"/>
                  <a:pt x="699" y="1379"/>
                </a:cubicBezTo>
                <a:cubicBezTo>
                  <a:pt x="872" y="1379"/>
                  <a:pt x="1045" y="1315"/>
                  <a:pt x="1182" y="1185"/>
                </a:cubicBezTo>
                <a:cubicBezTo>
                  <a:pt x="1311" y="1055"/>
                  <a:pt x="1383" y="883"/>
                  <a:pt x="1383" y="695"/>
                </a:cubicBezTo>
                <a:cubicBezTo>
                  <a:pt x="1383" y="508"/>
                  <a:pt x="1311" y="335"/>
                  <a:pt x="1182" y="206"/>
                </a:cubicBezTo>
                <a:cubicBezTo>
                  <a:pt x="1045" y="69"/>
                  <a:pt x="868" y="0"/>
                  <a:pt x="6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2836725" y="1173344"/>
            <a:ext cx="88328" cy="65910"/>
          </a:xfrm>
          <a:custGeom>
            <a:avLst/>
            <a:gdLst/>
            <a:ahLst/>
            <a:cxnLst/>
            <a:rect l="l" t="t" r="r" b="b"/>
            <a:pathLst>
              <a:path w="1844" h="1376" extrusionOk="0">
                <a:moveTo>
                  <a:pt x="922" y="1"/>
                </a:moveTo>
                <a:cubicBezTo>
                  <a:pt x="303" y="1"/>
                  <a:pt x="0" y="735"/>
                  <a:pt x="432" y="1182"/>
                </a:cubicBezTo>
                <a:cubicBezTo>
                  <a:pt x="569" y="1311"/>
                  <a:pt x="746" y="1376"/>
                  <a:pt x="922" y="1376"/>
                </a:cubicBezTo>
                <a:cubicBezTo>
                  <a:pt x="1098" y="1376"/>
                  <a:pt x="1275" y="1311"/>
                  <a:pt x="1412" y="1182"/>
                </a:cubicBezTo>
                <a:cubicBezTo>
                  <a:pt x="1844" y="735"/>
                  <a:pt x="1527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2945696" y="1064372"/>
            <a:ext cx="88376" cy="65719"/>
          </a:xfrm>
          <a:custGeom>
            <a:avLst/>
            <a:gdLst/>
            <a:ahLst/>
            <a:cxnLst/>
            <a:rect l="l" t="t" r="r" b="b"/>
            <a:pathLst>
              <a:path w="1845" h="1372" extrusionOk="0">
                <a:moveTo>
                  <a:pt x="922" y="0"/>
                </a:moveTo>
                <a:cubicBezTo>
                  <a:pt x="303" y="0"/>
                  <a:pt x="1" y="735"/>
                  <a:pt x="433" y="1167"/>
                </a:cubicBezTo>
                <a:cubicBezTo>
                  <a:pt x="570" y="1303"/>
                  <a:pt x="746" y="1372"/>
                  <a:pt x="922" y="1372"/>
                </a:cubicBezTo>
                <a:cubicBezTo>
                  <a:pt x="1099" y="1372"/>
                  <a:pt x="1275" y="1303"/>
                  <a:pt x="1412" y="1167"/>
                </a:cubicBezTo>
                <a:cubicBezTo>
                  <a:pt x="1844" y="735"/>
                  <a:pt x="1527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3050549" y="954490"/>
            <a:ext cx="84208" cy="67539"/>
          </a:xfrm>
          <a:custGeom>
            <a:avLst/>
            <a:gdLst/>
            <a:ahLst/>
            <a:cxnLst/>
            <a:rect l="l" t="t" r="r" b="b"/>
            <a:pathLst>
              <a:path w="1758" h="1410" extrusionOk="0">
                <a:moveTo>
                  <a:pt x="1009" y="1"/>
                </a:moveTo>
                <a:cubicBezTo>
                  <a:pt x="833" y="1"/>
                  <a:pt x="656" y="69"/>
                  <a:pt x="519" y="206"/>
                </a:cubicBezTo>
                <a:cubicBezTo>
                  <a:pt x="1" y="702"/>
                  <a:pt x="471" y="1410"/>
                  <a:pt x="1011" y="1410"/>
                </a:cubicBezTo>
                <a:cubicBezTo>
                  <a:pt x="1175" y="1410"/>
                  <a:pt x="1347" y="1344"/>
                  <a:pt x="1499" y="1185"/>
                </a:cubicBezTo>
                <a:cubicBezTo>
                  <a:pt x="1758" y="911"/>
                  <a:pt x="1758" y="479"/>
                  <a:pt x="1499" y="206"/>
                </a:cubicBezTo>
                <a:cubicBezTo>
                  <a:pt x="1362" y="69"/>
                  <a:pt x="1185" y="1"/>
                  <a:pt x="1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3163687" y="845662"/>
            <a:ext cx="88376" cy="66437"/>
          </a:xfrm>
          <a:custGeom>
            <a:avLst/>
            <a:gdLst/>
            <a:ahLst/>
            <a:cxnLst/>
            <a:rect l="l" t="t" r="r" b="b"/>
            <a:pathLst>
              <a:path w="1845" h="1387" extrusionOk="0">
                <a:moveTo>
                  <a:pt x="923" y="1"/>
                </a:moveTo>
                <a:cubicBezTo>
                  <a:pt x="303" y="1"/>
                  <a:pt x="1" y="750"/>
                  <a:pt x="433" y="1182"/>
                </a:cubicBezTo>
                <a:cubicBezTo>
                  <a:pt x="570" y="1318"/>
                  <a:pt x="746" y="1387"/>
                  <a:pt x="923" y="1387"/>
                </a:cubicBezTo>
                <a:cubicBezTo>
                  <a:pt x="1099" y="1387"/>
                  <a:pt x="1275" y="1318"/>
                  <a:pt x="1412" y="1182"/>
                </a:cubicBezTo>
                <a:cubicBezTo>
                  <a:pt x="1844" y="750"/>
                  <a:pt x="1542" y="1"/>
                  <a:pt x="9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2735321" y="1282364"/>
            <a:ext cx="80041" cy="65910"/>
          </a:xfrm>
          <a:custGeom>
            <a:avLst/>
            <a:gdLst/>
            <a:ahLst/>
            <a:cxnLst/>
            <a:rect l="l" t="t" r="r" b="b"/>
            <a:pathLst>
              <a:path w="1671" h="1376" extrusionOk="0">
                <a:moveTo>
                  <a:pt x="763" y="0"/>
                </a:moveTo>
                <a:cubicBezTo>
                  <a:pt x="576" y="0"/>
                  <a:pt x="403" y="72"/>
                  <a:pt x="274" y="202"/>
                </a:cubicBezTo>
                <a:cubicBezTo>
                  <a:pt x="0" y="475"/>
                  <a:pt x="0" y="907"/>
                  <a:pt x="274" y="1181"/>
                </a:cubicBezTo>
                <a:cubicBezTo>
                  <a:pt x="411" y="1311"/>
                  <a:pt x="583" y="1376"/>
                  <a:pt x="758" y="1376"/>
                </a:cubicBezTo>
                <a:cubicBezTo>
                  <a:pt x="933" y="1376"/>
                  <a:pt x="1109" y="1311"/>
                  <a:pt x="1253" y="1181"/>
                </a:cubicBezTo>
                <a:cubicBezTo>
                  <a:pt x="1671" y="749"/>
                  <a:pt x="1368" y="0"/>
                  <a:pt x="7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2729095" y="1099387"/>
            <a:ext cx="679653" cy="673474"/>
          </a:xfrm>
          <a:custGeom>
            <a:avLst/>
            <a:gdLst/>
            <a:ahLst/>
            <a:cxnLst/>
            <a:rect l="l" t="t" r="r" b="b"/>
            <a:pathLst>
              <a:path w="14189" h="14060" extrusionOk="0">
                <a:moveTo>
                  <a:pt x="13792" y="1"/>
                </a:moveTo>
                <a:cubicBezTo>
                  <a:pt x="13725" y="1"/>
                  <a:pt x="13655" y="31"/>
                  <a:pt x="13596" y="104"/>
                </a:cubicBezTo>
                <a:lnTo>
                  <a:pt x="101" y="13599"/>
                </a:lnTo>
                <a:cubicBezTo>
                  <a:pt x="0" y="13700"/>
                  <a:pt x="0" y="13873"/>
                  <a:pt x="101" y="13974"/>
                </a:cubicBezTo>
                <a:cubicBezTo>
                  <a:pt x="145" y="14017"/>
                  <a:pt x="217" y="14046"/>
                  <a:pt x="289" y="14060"/>
                </a:cubicBezTo>
                <a:cubicBezTo>
                  <a:pt x="361" y="14060"/>
                  <a:pt x="433" y="14031"/>
                  <a:pt x="476" y="13974"/>
                </a:cubicBezTo>
                <a:lnTo>
                  <a:pt x="13970" y="479"/>
                </a:lnTo>
                <a:cubicBezTo>
                  <a:pt x="14189" y="293"/>
                  <a:pt x="14002" y="1"/>
                  <a:pt x="137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1331433" y="3209803"/>
            <a:ext cx="586440" cy="571878"/>
          </a:xfrm>
          <a:custGeom>
            <a:avLst/>
            <a:gdLst/>
            <a:ahLst/>
            <a:cxnLst/>
            <a:rect l="l" t="t" r="r" b="b"/>
            <a:pathLst>
              <a:path w="12243" h="11939" extrusionOk="0">
                <a:moveTo>
                  <a:pt x="10622" y="0"/>
                </a:moveTo>
                <a:cubicBezTo>
                  <a:pt x="10244" y="0"/>
                  <a:pt x="9866" y="145"/>
                  <a:pt x="9578" y="433"/>
                </a:cubicBezTo>
                <a:lnTo>
                  <a:pt x="548" y="9448"/>
                </a:lnTo>
                <a:cubicBezTo>
                  <a:pt x="1" y="10039"/>
                  <a:pt x="15" y="10946"/>
                  <a:pt x="577" y="11508"/>
                </a:cubicBezTo>
                <a:cubicBezTo>
                  <a:pt x="863" y="11794"/>
                  <a:pt x="1243" y="11938"/>
                  <a:pt x="1623" y="11938"/>
                </a:cubicBezTo>
                <a:cubicBezTo>
                  <a:pt x="1989" y="11938"/>
                  <a:pt x="2354" y="11805"/>
                  <a:pt x="2637" y="11537"/>
                </a:cubicBezTo>
                <a:lnTo>
                  <a:pt x="11667" y="2521"/>
                </a:lnTo>
                <a:cubicBezTo>
                  <a:pt x="12243" y="1945"/>
                  <a:pt x="12243" y="1009"/>
                  <a:pt x="11667" y="433"/>
                </a:cubicBezTo>
                <a:cubicBezTo>
                  <a:pt x="11379" y="145"/>
                  <a:pt x="11001" y="0"/>
                  <a:pt x="10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3951492" y="1011922"/>
            <a:ext cx="152514" cy="151795"/>
          </a:xfrm>
          <a:custGeom>
            <a:avLst/>
            <a:gdLst/>
            <a:ahLst/>
            <a:cxnLst/>
            <a:rect l="l" t="t" r="r" b="b"/>
            <a:pathLst>
              <a:path w="3184" h="3169" extrusionOk="0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4101896" y="915356"/>
            <a:ext cx="112517" cy="84208"/>
          </a:xfrm>
          <a:custGeom>
            <a:avLst/>
            <a:gdLst/>
            <a:ahLst/>
            <a:cxnLst/>
            <a:rect l="l" t="t" r="r" b="b"/>
            <a:pathLst>
              <a:path w="2349" h="1758" extrusionOk="0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3725933" y="2045312"/>
            <a:ext cx="156872" cy="113858"/>
          </a:xfrm>
          <a:custGeom>
            <a:avLst/>
            <a:gdLst/>
            <a:ahLst/>
            <a:cxnLst/>
            <a:rect l="l" t="t" r="r" b="b"/>
            <a:pathLst>
              <a:path w="3275" h="2377" extrusionOk="0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3833754" y="1937681"/>
            <a:ext cx="156825" cy="113619"/>
          </a:xfrm>
          <a:custGeom>
            <a:avLst/>
            <a:gdLst/>
            <a:ahLst/>
            <a:cxnLst/>
            <a:rect l="l" t="t" r="r" b="b"/>
            <a:pathLst>
              <a:path w="3274" h="2372" extrusionOk="0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3963946" y="1829715"/>
            <a:ext cx="132491" cy="113571"/>
          </a:xfrm>
          <a:custGeom>
            <a:avLst/>
            <a:gdLst/>
            <a:ahLst/>
            <a:cxnLst/>
            <a:rect l="l" t="t" r="r" b="b"/>
            <a:pathLst>
              <a:path w="2766" h="2371" extrusionOk="0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3482842" y="2946641"/>
            <a:ext cx="256600" cy="232171"/>
          </a:xfrm>
          <a:custGeom>
            <a:avLst/>
            <a:gdLst/>
            <a:ahLst/>
            <a:cxnLst/>
            <a:rect l="l" t="t" r="r" b="b"/>
            <a:pathLst>
              <a:path w="5357" h="4847" extrusionOk="0">
                <a:moveTo>
                  <a:pt x="4452" y="1"/>
                </a:moveTo>
                <a:cubicBezTo>
                  <a:pt x="4304" y="1"/>
                  <a:pt x="4150" y="58"/>
                  <a:pt x="4010" y="195"/>
                </a:cubicBezTo>
                <a:lnTo>
                  <a:pt x="452" y="3766"/>
                </a:lnTo>
                <a:cubicBezTo>
                  <a:pt x="1" y="4218"/>
                  <a:pt x="417" y="4846"/>
                  <a:pt x="902" y="4846"/>
                </a:cubicBezTo>
                <a:cubicBezTo>
                  <a:pt x="1051" y="4846"/>
                  <a:pt x="1206" y="4787"/>
                  <a:pt x="1345" y="4645"/>
                </a:cubicBezTo>
                <a:lnTo>
                  <a:pt x="4903" y="1087"/>
                </a:lnTo>
                <a:cubicBezTo>
                  <a:pt x="5357" y="633"/>
                  <a:pt x="4942" y="1"/>
                  <a:pt x="4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1571506" y="2414762"/>
            <a:ext cx="122193" cy="91441"/>
          </a:xfrm>
          <a:custGeom>
            <a:avLst/>
            <a:gdLst/>
            <a:ahLst/>
            <a:cxnLst/>
            <a:rect l="l" t="t" r="r" b="b"/>
            <a:pathLst>
              <a:path w="2551" h="1909" extrusionOk="0">
                <a:moveTo>
                  <a:pt x="1270" y="0"/>
                </a:moveTo>
                <a:cubicBezTo>
                  <a:pt x="1027" y="0"/>
                  <a:pt x="786" y="94"/>
                  <a:pt x="606" y="281"/>
                </a:cubicBezTo>
                <a:cubicBezTo>
                  <a:pt x="1" y="871"/>
                  <a:pt x="419" y="1908"/>
                  <a:pt x="1268" y="1908"/>
                </a:cubicBezTo>
                <a:cubicBezTo>
                  <a:pt x="2118" y="1908"/>
                  <a:pt x="2550" y="871"/>
                  <a:pt x="1945" y="281"/>
                </a:cubicBezTo>
                <a:cubicBezTo>
                  <a:pt x="1758" y="94"/>
                  <a:pt x="1513" y="0"/>
                  <a:pt x="12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1678465" y="2235713"/>
            <a:ext cx="204246" cy="152514"/>
          </a:xfrm>
          <a:custGeom>
            <a:avLst/>
            <a:gdLst/>
            <a:ahLst/>
            <a:cxnLst/>
            <a:rect l="l" t="t" r="r" b="b"/>
            <a:pathLst>
              <a:path w="4264" h="3184" extrusionOk="0">
                <a:moveTo>
                  <a:pt x="2132" y="1"/>
                </a:moveTo>
                <a:cubicBezTo>
                  <a:pt x="1725" y="1"/>
                  <a:pt x="1318" y="159"/>
                  <a:pt x="1008" y="476"/>
                </a:cubicBezTo>
                <a:cubicBezTo>
                  <a:pt x="0" y="1470"/>
                  <a:pt x="720" y="3184"/>
                  <a:pt x="2132" y="3184"/>
                </a:cubicBezTo>
                <a:cubicBezTo>
                  <a:pt x="3558" y="3184"/>
                  <a:pt x="4263" y="1470"/>
                  <a:pt x="3255" y="476"/>
                </a:cubicBezTo>
                <a:cubicBezTo>
                  <a:pt x="2945" y="159"/>
                  <a:pt x="2539" y="1"/>
                  <a:pt x="2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785090" y="2632371"/>
            <a:ext cx="144227" cy="113571"/>
          </a:xfrm>
          <a:custGeom>
            <a:avLst/>
            <a:gdLst/>
            <a:ahLst/>
            <a:cxnLst/>
            <a:rect l="l" t="t" r="r" b="b"/>
            <a:pathLst>
              <a:path w="3011" h="2371" extrusionOk="0">
                <a:moveTo>
                  <a:pt x="1426" y="1"/>
                </a:moveTo>
                <a:cubicBezTo>
                  <a:pt x="577" y="1"/>
                  <a:pt x="1" y="865"/>
                  <a:pt x="332" y="1643"/>
                </a:cubicBezTo>
                <a:cubicBezTo>
                  <a:pt x="523" y="2111"/>
                  <a:pt x="970" y="2371"/>
                  <a:pt x="1424" y="2371"/>
                </a:cubicBezTo>
                <a:cubicBezTo>
                  <a:pt x="1724" y="2371"/>
                  <a:pt x="2027" y="2258"/>
                  <a:pt x="2262" y="2017"/>
                </a:cubicBezTo>
                <a:cubicBezTo>
                  <a:pt x="3011" y="1268"/>
                  <a:pt x="2478" y="1"/>
                  <a:pt x="14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903738" y="2513723"/>
            <a:ext cx="143556" cy="113571"/>
          </a:xfrm>
          <a:custGeom>
            <a:avLst/>
            <a:gdLst/>
            <a:ahLst/>
            <a:cxnLst/>
            <a:rect l="l" t="t" r="r" b="b"/>
            <a:pathLst>
              <a:path w="2997" h="2371" extrusionOk="0">
                <a:moveTo>
                  <a:pt x="1412" y="1"/>
                </a:moveTo>
                <a:cubicBezTo>
                  <a:pt x="577" y="1"/>
                  <a:pt x="1" y="865"/>
                  <a:pt x="332" y="1643"/>
                </a:cubicBezTo>
                <a:cubicBezTo>
                  <a:pt x="523" y="2111"/>
                  <a:pt x="965" y="2371"/>
                  <a:pt x="1418" y="2371"/>
                </a:cubicBezTo>
                <a:cubicBezTo>
                  <a:pt x="1717" y="2371"/>
                  <a:pt x="2021" y="2258"/>
                  <a:pt x="2262" y="2017"/>
                </a:cubicBezTo>
                <a:cubicBezTo>
                  <a:pt x="2996" y="1268"/>
                  <a:pt x="2463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1010697" y="2395076"/>
            <a:ext cx="157543" cy="113858"/>
          </a:xfrm>
          <a:custGeom>
            <a:avLst/>
            <a:gdLst/>
            <a:ahLst/>
            <a:cxnLst/>
            <a:rect l="l" t="t" r="r" b="b"/>
            <a:pathLst>
              <a:path w="3289" h="2377" extrusionOk="0">
                <a:moveTo>
                  <a:pt x="1671" y="1"/>
                </a:moveTo>
                <a:cubicBezTo>
                  <a:pt x="360" y="1"/>
                  <a:pt x="0" y="1787"/>
                  <a:pt x="1210" y="2276"/>
                </a:cubicBezTo>
                <a:cubicBezTo>
                  <a:pt x="1374" y="2345"/>
                  <a:pt x="1534" y="2377"/>
                  <a:pt x="1687" y="2377"/>
                </a:cubicBezTo>
                <a:cubicBezTo>
                  <a:pt x="2646" y="2377"/>
                  <a:pt x="3289" y="1142"/>
                  <a:pt x="2506" y="346"/>
                </a:cubicBezTo>
                <a:cubicBezTo>
                  <a:pt x="2276" y="130"/>
                  <a:pt x="1973" y="1"/>
                  <a:pt x="16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4" y="1284700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4" y="665759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4" y="7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226772" y="1132795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372336" y="1040273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493613" y="129076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4" y="1619848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171344" y="751112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8788419" y="61416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8528509" y="5985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8639497" y="479295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8295859" y="692578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8522196" y="152144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8682563" y="6052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8753886" y="728345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8861304" y="620431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8978230" y="512340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"/>
          <p:cNvSpPr/>
          <p:nvPr/>
        </p:nvSpPr>
        <p:spPr>
          <a:xfrm rot="10800000">
            <a:off x="8137552" y="-11269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43836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3836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5197725" y="1846301"/>
            <a:ext cx="1315996" cy="1234764"/>
          </a:xfrm>
          <a:custGeom>
            <a:avLst/>
            <a:gdLst/>
            <a:ahLst/>
            <a:cxnLst/>
            <a:rect l="l" t="t" r="r" b="b"/>
            <a:pathLst>
              <a:path w="18015" h="16903" extrusionOk="0">
                <a:moveTo>
                  <a:pt x="13114" y="0"/>
                </a:moveTo>
                <a:cubicBezTo>
                  <a:pt x="12082" y="0"/>
                  <a:pt x="11038" y="385"/>
                  <a:pt x="10215" y="1204"/>
                </a:cubicBezTo>
                <a:lnTo>
                  <a:pt x="10215" y="1193"/>
                </a:lnTo>
                <a:cubicBezTo>
                  <a:pt x="9384" y="2012"/>
                  <a:pt x="8952" y="3149"/>
                  <a:pt x="9009" y="4320"/>
                </a:cubicBezTo>
                <a:cubicBezTo>
                  <a:pt x="9020" y="4480"/>
                  <a:pt x="9032" y="4628"/>
                  <a:pt x="9054" y="4787"/>
                </a:cubicBezTo>
                <a:cubicBezTo>
                  <a:pt x="9066" y="4832"/>
                  <a:pt x="9077" y="4889"/>
                  <a:pt x="9089" y="4935"/>
                </a:cubicBezTo>
                <a:cubicBezTo>
                  <a:pt x="9423" y="6986"/>
                  <a:pt x="7823" y="8787"/>
                  <a:pt x="5829" y="8787"/>
                </a:cubicBezTo>
                <a:cubicBezTo>
                  <a:pt x="5655" y="8787"/>
                  <a:pt x="5479" y="8773"/>
                  <a:pt x="5301" y="8745"/>
                </a:cubicBezTo>
                <a:cubicBezTo>
                  <a:pt x="5244" y="8733"/>
                  <a:pt x="5187" y="8722"/>
                  <a:pt x="5131" y="8711"/>
                </a:cubicBezTo>
                <a:cubicBezTo>
                  <a:pt x="4971" y="8688"/>
                  <a:pt x="4823" y="8677"/>
                  <a:pt x="4676" y="8665"/>
                </a:cubicBezTo>
                <a:cubicBezTo>
                  <a:pt x="4602" y="8661"/>
                  <a:pt x="4529" y="8659"/>
                  <a:pt x="4456" y="8659"/>
                </a:cubicBezTo>
                <a:cubicBezTo>
                  <a:pt x="2835" y="8659"/>
                  <a:pt x="1359" y="9619"/>
                  <a:pt x="695" y="11111"/>
                </a:cubicBezTo>
                <a:cubicBezTo>
                  <a:pt x="1" y="12669"/>
                  <a:pt x="342" y="14489"/>
                  <a:pt x="1548" y="15694"/>
                </a:cubicBezTo>
                <a:cubicBezTo>
                  <a:pt x="2338" y="16484"/>
                  <a:pt x="3396" y="16903"/>
                  <a:pt x="4470" y="16903"/>
                </a:cubicBezTo>
                <a:cubicBezTo>
                  <a:pt x="5035" y="16903"/>
                  <a:pt x="5605" y="16787"/>
                  <a:pt x="6143" y="16547"/>
                </a:cubicBezTo>
                <a:cubicBezTo>
                  <a:pt x="7701" y="15853"/>
                  <a:pt x="8668" y="14272"/>
                  <a:pt x="8577" y="12578"/>
                </a:cubicBezTo>
                <a:cubicBezTo>
                  <a:pt x="8577" y="12430"/>
                  <a:pt x="8554" y="12293"/>
                  <a:pt x="8531" y="12146"/>
                </a:cubicBezTo>
                <a:cubicBezTo>
                  <a:pt x="8520" y="12077"/>
                  <a:pt x="8509" y="12009"/>
                  <a:pt x="8497" y="11929"/>
                </a:cubicBezTo>
                <a:cubicBezTo>
                  <a:pt x="8193" y="9886"/>
                  <a:pt x="9781" y="8114"/>
                  <a:pt x="11767" y="8114"/>
                </a:cubicBezTo>
                <a:cubicBezTo>
                  <a:pt x="11937" y="8114"/>
                  <a:pt x="12110" y="8127"/>
                  <a:pt x="12285" y="8153"/>
                </a:cubicBezTo>
                <a:cubicBezTo>
                  <a:pt x="12341" y="8165"/>
                  <a:pt x="12410" y="8176"/>
                  <a:pt x="12478" y="8199"/>
                </a:cubicBezTo>
                <a:cubicBezTo>
                  <a:pt x="12626" y="8222"/>
                  <a:pt x="12774" y="8233"/>
                  <a:pt x="12922" y="8244"/>
                </a:cubicBezTo>
                <a:cubicBezTo>
                  <a:pt x="12993" y="8248"/>
                  <a:pt x="13064" y="8250"/>
                  <a:pt x="13134" y="8250"/>
                </a:cubicBezTo>
                <a:cubicBezTo>
                  <a:pt x="15992" y="8250"/>
                  <a:pt x="18014" y="5357"/>
                  <a:pt x="16971" y="2648"/>
                </a:cubicBezTo>
                <a:cubicBezTo>
                  <a:pt x="16318" y="947"/>
                  <a:pt x="14732" y="0"/>
                  <a:pt x="13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5503600" y="1455057"/>
            <a:ext cx="2899563" cy="339999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0" y="0"/>
            <a:ext cx="1059499" cy="893788"/>
          </a:xfrm>
          <a:custGeom>
            <a:avLst/>
            <a:gdLst/>
            <a:ahLst/>
            <a:cxnLst/>
            <a:rect l="l" t="t" r="r" b="b"/>
            <a:pathLst>
              <a:path w="17676" h="14912" extrusionOk="0">
                <a:moveTo>
                  <a:pt x="11806" y="1"/>
                </a:moveTo>
                <a:lnTo>
                  <a:pt x="0" y="9964"/>
                </a:lnTo>
                <a:lnTo>
                  <a:pt x="0" y="14912"/>
                </a:lnTo>
                <a:lnTo>
                  <a:pt x="176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0" y="0"/>
            <a:ext cx="707712" cy="597277"/>
          </a:xfrm>
          <a:custGeom>
            <a:avLst/>
            <a:gdLst/>
            <a:ahLst/>
            <a:cxnLst/>
            <a:rect l="l" t="t" r="r" b="b"/>
            <a:pathLst>
              <a:path w="11807" h="9965" extrusionOk="0">
                <a:moveTo>
                  <a:pt x="0" y="1"/>
                </a:moveTo>
                <a:lnTo>
                  <a:pt x="0" y="9964"/>
                </a:lnTo>
                <a:lnTo>
                  <a:pt x="11806" y="1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0" y="4249723"/>
            <a:ext cx="958305" cy="893809"/>
          </a:xfrm>
          <a:custGeom>
            <a:avLst/>
            <a:gdLst/>
            <a:ahLst/>
            <a:cxnLst/>
            <a:rect l="l" t="t" r="r" b="b"/>
            <a:pathLst>
              <a:path w="16879" h="15743" extrusionOk="0">
                <a:moveTo>
                  <a:pt x="13186" y="1"/>
                </a:moveTo>
                <a:cubicBezTo>
                  <a:pt x="12817" y="1"/>
                  <a:pt x="12451" y="114"/>
                  <a:pt x="12147" y="320"/>
                </a:cubicBezTo>
                <a:cubicBezTo>
                  <a:pt x="12068" y="365"/>
                  <a:pt x="12011" y="411"/>
                  <a:pt x="11943" y="468"/>
                </a:cubicBezTo>
                <a:lnTo>
                  <a:pt x="4652" y="6655"/>
                </a:lnTo>
                <a:lnTo>
                  <a:pt x="0" y="10602"/>
                </a:lnTo>
                <a:lnTo>
                  <a:pt x="0" y="15731"/>
                </a:lnTo>
                <a:lnTo>
                  <a:pt x="1001" y="15731"/>
                </a:lnTo>
                <a:lnTo>
                  <a:pt x="8678" y="9214"/>
                </a:lnTo>
                <a:cubicBezTo>
                  <a:pt x="8849" y="9066"/>
                  <a:pt x="9065" y="8987"/>
                  <a:pt x="9293" y="8987"/>
                </a:cubicBezTo>
                <a:lnTo>
                  <a:pt x="9304" y="8987"/>
                </a:lnTo>
                <a:cubicBezTo>
                  <a:pt x="9309" y="8987"/>
                  <a:pt x="9313" y="8987"/>
                  <a:pt x="9318" y="8987"/>
                </a:cubicBezTo>
                <a:cubicBezTo>
                  <a:pt x="10184" y="8987"/>
                  <a:pt x="10586" y="10059"/>
                  <a:pt x="9918" y="10624"/>
                </a:cubicBezTo>
                <a:lnTo>
                  <a:pt x="3890" y="15743"/>
                </a:lnTo>
                <a:lnTo>
                  <a:pt x="7769" y="15743"/>
                </a:lnTo>
                <a:lnTo>
                  <a:pt x="15730" y="8987"/>
                </a:lnTo>
                <a:cubicBezTo>
                  <a:pt x="16879" y="8008"/>
                  <a:pt x="16174" y="6143"/>
                  <a:pt x="14650" y="6143"/>
                </a:cubicBezTo>
                <a:lnTo>
                  <a:pt x="14616" y="6143"/>
                </a:lnTo>
                <a:cubicBezTo>
                  <a:pt x="14229" y="6143"/>
                  <a:pt x="13854" y="6280"/>
                  <a:pt x="13546" y="6541"/>
                </a:cubicBezTo>
                <a:lnTo>
                  <a:pt x="12420" y="7497"/>
                </a:lnTo>
                <a:cubicBezTo>
                  <a:pt x="12258" y="7632"/>
                  <a:pt x="12057" y="7700"/>
                  <a:pt x="11856" y="7700"/>
                </a:cubicBezTo>
                <a:cubicBezTo>
                  <a:pt x="11635" y="7700"/>
                  <a:pt x="11416" y="7618"/>
                  <a:pt x="11249" y="7451"/>
                </a:cubicBezTo>
                <a:cubicBezTo>
                  <a:pt x="10896" y="7110"/>
                  <a:pt x="10919" y="6530"/>
                  <a:pt x="11294" y="6211"/>
                </a:cubicBezTo>
                <a:lnTo>
                  <a:pt x="14559" y="3436"/>
                </a:lnTo>
                <a:cubicBezTo>
                  <a:pt x="15958" y="2253"/>
                  <a:pt x="15105" y="1"/>
                  <a:pt x="13273" y="1"/>
                </a:cubicBezTo>
                <a:lnTo>
                  <a:pt x="13239" y="1"/>
                </a:lnTo>
                <a:cubicBezTo>
                  <a:pt x="13222" y="1"/>
                  <a:pt x="13204" y="1"/>
                  <a:pt x="131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56830" y="4760523"/>
            <a:ext cx="543564" cy="383004"/>
          </a:xfrm>
          <a:custGeom>
            <a:avLst/>
            <a:gdLst/>
            <a:ahLst/>
            <a:cxnLst/>
            <a:rect l="l" t="t" r="r" b="b"/>
            <a:pathLst>
              <a:path w="9574" h="6746" extrusionOk="0">
                <a:moveTo>
                  <a:pt x="8317" y="1"/>
                </a:moveTo>
                <a:cubicBezTo>
                  <a:pt x="8312" y="1"/>
                  <a:pt x="8308" y="1"/>
                  <a:pt x="8303" y="1"/>
                </a:cubicBezTo>
                <a:lnTo>
                  <a:pt x="8292" y="1"/>
                </a:lnTo>
                <a:cubicBezTo>
                  <a:pt x="8064" y="1"/>
                  <a:pt x="7848" y="81"/>
                  <a:pt x="7677" y="228"/>
                </a:cubicBezTo>
                <a:lnTo>
                  <a:pt x="0" y="6746"/>
                </a:lnTo>
                <a:lnTo>
                  <a:pt x="2889" y="6746"/>
                </a:lnTo>
                <a:lnTo>
                  <a:pt x="8917" y="1627"/>
                </a:lnTo>
                <a:cubicBezTo>
                  <a:pt x="9573" y="1062"/>
                  <a:pt x="9172" y="1"/>
                  <a:pt x="8317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623091" y="4892296"/>
            <a:ext cx="388625" cy="251229"/>
          </a:xfrm>
          <a:custGeom>
            <a:avLst/>
            <a:gdLst/>
            <a:ahLst/>
            <a:cxnLst/>
            <a:rect l="l" t="t" r="r" b="b"/>
            <a:pathLst>
              <a:path w="6845" h="4425" extrusionOk="0">
                <a:moveTo>
                  <a:pt x="5588" y="0"/>
                </a:moveTo>
                <a:cubicBezTo>
                  <a:pt x="5583" y="0"/>
                  <a:pt x="5579" y="0"/>
                  <a:pt x="5574" y="0"/>
                </a:cubicBezTo>
                <a:lnTo>
                  <a:pt x="5551" y="0"/>
                </a:lnTo>
                <a:cubicBezTo>
                  <a:pt x="5324" y="0"/>
                  <a:pt x="5108" y="80"/>
                  <a:pt x="4937" y="228"/>
                </a:cubicBezTo>
                <a:lnTo>
                  <a:pt x="1" y="4425"/>
                </a:lnTo>
                <a:lnTo>
                  <a:pt x="2901" y="4425"/>
                </a:lnTo>
                <a:lnTo>
                  <a:pt x="6188" y="1638"/>
                </a:lnTo>
                <a:cubicBezTo>
                  <a:pt x="6845" y="1072"/>
                  <a:pt x="6443" y="0"/>
                  <a:pt x="55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7538308" y="0"/>
            <a:ext cx="1246705" cy="893814"/>
          </a:xfrm>
          <a:custGeom>
            <a:avLst/>
            <a:gdLst/>
            <a:ahLst/>
            <a:cxnLst/>
            <a:rect l="l" t="t" r="r" b="b"/>
            <a:pathLst>
              <a:path w="15708" h="11261" extrusionOk="0">
                <a:moveTo>
                  <a:pt x="10214" y="0"/>
                </a:moveTo>
                <a:lnTo>
                  <a:pt x="626" y="8155"/>
                </a:lnTo>
                <a:cubicBezTo>
                  <a:pt x="228" y="8485"/>
                  <a:pt x="0" y="8974"/>
                  <a:pt x="0" y="9486"/>
                </a:cubicBezTo>
                <a:cubicBezTo>
                  <a:pt x="0" y="10542"/>
                  <a:pt x="877" y="11261"/>
                  <a:pt x="1801" y="11261"/>
                </a:cubicBezTo>
                <a:cubicBezTo>
                  <a:pt x="2200" y="11261"/>
                  <a:pt x="2607" y="11127"/>
                  <a:pt x="2957" y="10828"/>
                </a:cubicBezTo>
                <a:lnTo>
                  <a:pt x="1570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8169268" y="873"/>
            <a:ext cx="974077" cy="809917"/>
          </a:xfrm>
          <a:custGeom>
            <a:avLst/>
            <a:gdLst/>
            <a:ahLst/>
            <a:cxnLst/>
            <a:rect l="l" t="t" r="r" b="b"/>
            <a:pathLst>
              <a:path w="12273" h="10204" extrusionOk="0">
                <a:moveTo>
                  <a:pt x="9429" y="1"/>
                </a:moveTo>
                <a:lnTo>
                  <a:pt x="8576" y="717"/>
                </a:lnTo>
                <a:lnTo>
                  <a:pt x="1320" y="6882"/>
                </a:lnTo>
                <a:lnTo>
                  <a:pt x="1070" y="7098"/>
                </a:lnTo>
                <a:cubicBezTo>
                  <a:pt x="0" y="8008"/>
                  <a:pt x="376" y="9748"/>
                  <a:pt x="1741" y="10123"/>
                </a:cubicBezTo>
                <a:lnTo>
                  <a:pt x="1832" y="10157"/>
                </a:lnTo>
                <a:cubicBezTo>
                  <a:pt x="1962" y="10188"/>
                  <a:pt x="2097" y="10203"/>
                  <a:pt x="2232" y="10203"/>
                </a:cubicBezTo>
                <a:cubicBezTo>
                  <a:pt x="2496" y="10203"/>
                  <a:pt x="2762" y="10145"/>
                  <a:pt x="3003" y="10032"/>
                </a:cubicBezTo>
                <a:cubicBezTo>
                  <a:pt x="3151" y="9964"/>
                  <a:pt x="3287" y="9873"/>
                  <a:pt x="3413" y="9771"/>
                </a:cubicBezTo>
                <a:lnTo>
                  <a:pt x="12273" y="2241"/>
                </a:lnTo>
                <a:lnTo>
                  <a:pt x="122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8320868" y="3877700"/>
            <a:ext cx="822483" cy="893795"/>
          </a:xfrm>
          <a:custGeom>
            <a:avLst/>
            <a:gdLst/>
            <a:ahLst/>
            <a:cxnLst/>
            <a:rect l="l" t="t" r="r" b="b"/>
            <a:pathLst>
              <a:path w="5745" h="6243" extrusionOk="0">
                <a:moveTo>
                  <a:pt x="5745" y="0"/>
                </a:moveTo>
                <a:lnTo>
                  <a:pt x="331" y="4607"/>
                </a:lnTo>
                <a:cubicBezTo>
                  <a:pt x="126" y="4789"/>
                  <a:pt x="1" y="5039"/>
                  <a:pt x="1" y="5312"/>
                </a:cubicBezTo>
                <a:cubicBezTo>
                  <a:pt x="1" y="5403"/>
                  <a:pt x="12" y="5482"/>
                  <a:pt x="35" y="5562"/>
                </a:cubicBezTo>
                <a:cubicBezTo>
                  <a:pt x="103" y="5790"/>
                  <a:pt x="240" y="5972"/>
                  <a:pt x="433" y="6097"/>
                </a:cubicBezTo>
                <a:cubicBezTo>
                  <a:pt x="591" y="6194"/>
                  <a:pt x="768" y="6242"/>
                  <a:pt x="946" y="6242"/>
                </a:cubicBezTo>
                <a:cubicBezTo>
                  <a:pt x="1101" y="6242"/>
                  <a:pt x="1257" y="6205"/>
                  <a:pt x="1400" y="6131"/>
                </a:cubicBezTo>
                <a:cubicBezTo>
                  <a:pt x="1457" y="6097"/>
                  <a:pt x="1502" y="6062"/>
                  <a:pt x="1559" y="6017"/>
                </a:cubicBezTo>
                <a:lnTo>
                  <a:pt x="5745" y="2468"/>
                </a:lnTo>
                <a:lnTo>
                  <a:pt x="57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3114750" y="3091763"/>
            <a:ext cx="2914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subTitle" idx="1"/>
          </p:nvPr>
        </p:nvSpPr>
        <p:spPr>
          <a:xfrm>
            <a:off x="2036250" y="4039172"/>
            <a:ext cx="50715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5400000" flipH="1">
            <a:off x="8937296" y="2775056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 rot="5400000" flipH="1">
            <a:off x="-99667" y="1036995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 rot="5400000" flipH="1">
            <a:off x="380245" y="472396"/>
            <a:ext cx="455956" cy="447513"/>
          </a:xfrm>
          <a:custGeom>
            <a:avLst/>
            <a:gdLst/>
            <a:ahLst/>
            <a:cxnLst/>
            <a:rect l="l" t="t" r="r" b="b"/>
            <a:pathLst>
              <a:path w="9019" h="8852" extrusionOk="0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 rot="5400000" flipH="1">
            <a:off x="176553" y="1479301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 rot="5400000" flipH="1">
            <a:off x="325113" y="1320022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 rot="5400000" flipH="1">
            <a:off x="475670" y="1167695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"/>
          <p:cNvSpPr/>
          <p:nvPr/>
        </p:nvSpPr>
        <p:spPr>
          <a:xfrm rot="5400000" flipH="1">
            <a:off x="120222" y="2321264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"/>
          <p:cNvSpPr/>
          <p:nvPr/>
        </p:nvSpPr>
        <p:spPr>
          <a:xfrm rot="-5400000" flipH="1">
            <a:off x="8001321" y="1770546"/>
            <a:ext cx="889768" cy="879960"/>
          </a:xfrm>
          <a:custGeom>
            <a:avLst/>
            <a:gdLst/>
            <a:ahLst/>
            <a:cxnLst/>
            <a:rect l="l" t="t" r="r" b="b"/>
            <a:pathLst>
              <a:path w="17600" h="17406" extrusionOk="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"/>
          <p:cNvSpPr/>
          <p:nvPr/>
        </p:nvSpPr>
        <p:spPr>
          <a:xfrm rot="-5400000" flipH="1">
            <a:off x="8357372" y="2432259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0"/>
          <p:cNvSpPr/>
          <p:nvPr/>
        </p:nvSpPr>
        <p:spPr>
          <a:xfrm rot="5400000" flipH="1">
            <a:off x="-19595" y="1255439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"/>
          <p:cNvSpPr/>
          <p:nvPr/>
        </p:nvSpPr>
        <p:spPr>
          <a:xfrm rot="5400000" flipH="1">
            <a:off x="52652" y="1070201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"/>
          <p:cNvSpPr/>
          <p:nvPr/>
        </p:nvSpPr>
        <p:spPr>
          <a:xfrm rot="5400000" flipH="1">
            <a:off x="8393597" y="1847320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"/>
          <p:cNvSpPr/>
          <p:nvPr/>
        </p:nvSpPr>
        <p:spPr>
          <a:xfrm rot="-5400000" flipH="1">
            <a:off x="8873786" y="1440156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rot="-5400000" flipH="1">
            <a:off x="-113720" y="1654564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 rot="5400000" flipH="1">
            <a:off x="8426540" y="442411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5400000" flipH="1">
            <a:off x="8601942" y="1307517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8748851" y="1173054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5400000" flipH="1">
            <a:off x="-25841" y="175383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/>
          <p:nvPr/>
        </p:nvSpPr>
        <p:spPr>
          <a:xfrm rot="-5400000" flipH="1">
            <a:off x="166953" y="135048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"/>
          <p:cNvSpPr/>
          <p:nvPr/>
        </p:nvSpPr>
        <p:spPr>
          <a:xfrm rot="5400000" flipH="1">
            <a:off x="8937139" y="131783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0"/>
          <p:cNvSpPr/>
          <p:nvPr/>
        </p:nvSpPr>
        <p:spPr>
          <a:xfrm rot="-5400000" flipH="1">
            <a:off x="126325" y="395858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0"/>
          <p:cNvSpPr/>
          <p:nvPr/>
        </p:nvSpPr>
        <p:spPr>
          <a:xfrm rot="-5400000" flipH="1">
            <a:off x="21932" y="497068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"/>
          <p:cNvSpPr/>
          <p:nvPr/>
        </p:nvSpPr>
        <p:spPr>
          <a:xfrm rot="10800000">
            <a:off x="8762830" y="-1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"/>
          <p:cNvSpPr/>
          <p:nvPr/>
        </p:nvSpPr>
        <p:spPr>
          <a:xfrm rot="10800000">
            <a:off x="8529105" y="94694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"/>
          <p:cNvSpPr/>
          <p:nvPr/>
        </p:nvSpPr>
        <p:spPr>
          <a:xfrm rot="5400000" flipH="1">
            <a:off x="-102991" y="2650556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713225" y="836425"/>
            <a:ext cx="30024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713225" y="3296325"/>
            <a:ext cx="29430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4657600" y="488510"/>
            <a:ext cx="2142250" cy="1590676"/>
          </a:xfrm>
          <a:custGeom>
            <a:avLst/>
            <a:gdLst/>
            <a:ahLst/>
            <a:cxnLst/>
            <a:rect l="l" t="t" r="r" b="b"/>
            <a:pathLst>
              <a:path w="57062" h="42370" extrusionOk="0">
                <a:moveTo>
                  <a:pt x="53923" y="1"/>
                </a:moveTo>
                <a:cubicBezTo>
                  <a:pt x="53182" y="1"/>
                  <a:pt x="52440" y="285"/>
                  <a:pt x="51877" y="849"/>
                </a:cubicBezTo>
                <a:lnTo>
                  <a:pt x="22511" y="30229"/>
                </a:lnTo>
                <a:cubicBezTo>
                  <a:pt x="22278" y="30459"/>
                  <a:pt x="22018" y="30556"/>
                  <a:pt x="21769" y="30556"/>
                </a:cubicBezTo>
                <a:cubicBezTo>
                  <a:pt x="20943" y="30556"/>
                  <a:pt x="20235" y="29492"/>
                  <a:pt x="20999" y="28717"/>
                </a:cubicBezTo>
                <a:lnTo>
                  <a:pt x="28733" y="20983"/>
                </a:lnTo>
                <a:cubicBezTo>
                  <a:pt x="29986" y="19557"/>
                  <a:pt x="29914" y="17397"/>
                  <a:pt x="28574" y="16057"/>
                </a:cubicBezTo>
                <a:cubicBezTo>
                  <a:pt x="27877" y="15360"/>
                  <a:pt x="26957" y="15006"/>
                  <a:pt x="26034" y="15006"/>
                </a:cubicBezTo>
                <a:cubicBezTo>
                  <a:pt x="25184" y="15006"/>
                  <a:pt x="24332" y="15306"/>
                  <a:pt x="23649" y="15913"/>
                </a:cubicBezTo>
                <a:lnTo>
                  <a:pt x="12343" y="27205"/>
                </a:lnTo>
                <a:cubicBezTo>
                  <a:pt x="12208" y="27343"/>
                  <a:pt x="12056" y="27401"/>
                  <a:pt x="11911" y="27401"/>
                </a:cubicBezTo>
                <a:cubicBezTo>
                  <a:pt x="11437" y="27401"/>
                  <a:pt x="11030" y="26785"/>
                  <a:pt x="11493" y="26355"/>
                </a:cubicBezTo>
                <a:lnTo>
                  <a:pt x="27393" y="10426"/>
                </a:lnTo>
                <a:cubicBezTo>
                  <a:pt x="28200" y="9620"/>
                  <a:pt x="28200" y="8309"/>
                  <a:pt x="27393" y="7503"/>
                </a:cubicBezTo>
                <a:cubicBezTo>
                  <a:pt x="26990" y="7092"/>
                  <a:pt x="26461" y="6887"/>
                  <a:pt x="25931" y="6887"/>
                </a:cubicBezTo>
                <a:cubicBezTo>
                  <a:pt x="25402" y="6887"/>
                  <a:pt x="24873" y="7092"/>
                  <a:pt x="24470" y="7503"/>
                </a:cubicBezTo>
                <a:lnTo>
                  <a:pt x="87" y="31871"/>
                </a:lnTo>
                <a:cubicBezTo>
                  <a:pt x="58" y="31900"/>
                  <a:pt x="29" y="31928"/>
                  <a:pt x="1" y="31957"/>
                </a:cubicBezTo>
                <a:lnTo>
                  <a:pt x="1" y="34708"/>
                </a:lnTo>
                <a:cubicBezTo>
                  <a:pt x="29" y="34751"/>
                  <a:pt x="58" y="34780"/>
                  <a:pt x="87" y="34809"/>
                </a:cubicBezTo>
                <a:cubicBezTo>
                  <a:pt x="490" y="35212"/>
                  <a:pt x="1023" y="35414"/>
                  <a:pt x="1556" y="35414"/>
                </a:cubicBezTo>
                <a:cubicBezTo>
                  <a:pt x="2089" y="35414"/>
                  <a:pt x="2622" y="35212"/>
                  <a:pt x="3025" y="34809"/>
                </a:cubicBezTo>
                <a:lnTo>
                  <a:pt x="4624" y="33196"/>
                </a:lnTo>
                <a:cubicBezTo>
                  <a:pt x="4757" y="33066"/>
                  <a:pt x="4904" y="33012"/>
                  <a:pt x="5045" y="33012"/>
                </a:cubicBezTo>
                <a:cubicBezTo>
                  <a:pt x="5517" y="33012"/>
                  <a:pt x="5920" y="33617"/>
                  <a:pt x="5488" y="34060"/>
                </a:cubicBezTo>
                <a:lnTo>
                  <a:pt x="15" y="39533"/>
                </a:lnTo>
                <a:lnTo>
                  <a:pt x="15" y="42370"/>
                </a:lnTo>
                <a:lnTo>
                  <a:pt x="7346" y="42370"/>
                </a:lnTo>
                <a:lnTo>
                  <a:pt x="16952" y="32764"/>
                </a:lnTo>
                <a:cubicBezTo>
                  <a:pt x="17186" y="32529"/>
                  <a:pt x="17447" y="32431"/>
                  <a:pt x="17696" y="32431"/>
                </a:cubicBezTo>
                <a:cubicBezTo>
                  <a:pt x="18521" y="32431"/>
                  <a:pt x="19223" y="33502"/>
                  <a:pt x="18450" y="34276"/>
                </a:cubicBezTo>
                <a:lnTo>
                  <a:pt x="18003" y="34722"/>
                </a:lnTo>
                <a:cubicBezTo>
                  <a:pt x="16851" y="35875"/>
                  <a:pt x="16851" y="37732"/>
                  <a:pt x="18003" y="38885"/>
                </a:cubicBezTo>
                <a:cubicBezTo>
                  <a:pt x="18563" y="39423"/>
                  <a:pt x="19279" y="39690"/>
                  <a:pt x="19995" y="39690"/>
                </a:cubicBezTo>
                <a:cubicBezTo>
                  <a:pt x="20734" y="39690"/>
                  <a:pt x="21472" y="39405"/>
                  <a:pt x="22036" y="38841"/>
                </a:cubicBezTo>
                <a:lnTo>
                  <a:pt x="27350" y="33527"/>
                </a:lnTo>
                <a:cubicBezTo>
                  <a:pt x="27594" y="33283"/>
                  <a:pt x="27866" y="33181"/>
                  <a:pt x="28127" y="33181"/>
                </a:cubicBezTo>
                <a:cubicBezTo>
                  <a:pt x="28994" y="33181"/>
                  <a:pt x="29742" y="34304"/>
                  <a:pt x="28934" y="35111"/>
                </a:cubicBezTo>
                <a:lnTo>
                  <a:pt x="21690" y="42370"/>
                </a:lnTo>
                <a:lnTo>
                  <a:pt x="27537" y="42370"/>
                </a:lnTo>
                <a:lnTo>
                  <a:pt x="48204" y="21689"/>
                </a:lnTo>
                <a:cubicBezTo>
                  <a:pt x="49025" y="20882"/>
                  <a:pt x="49025" y="19571"/>
                  <a:pt x="48204" y="18765"/>
                </a:cubicBezTo>
                <a:cubicBezTo>
                  <a:pt x="47801" y="18362"/>
                  <a:pt x="47272" y="18160"/>
                  <a:pt x="46742" y="18160"/>
                </a:cubicBezTo>
                <a:cubicBezTo>
                  <a:pt x="46213" y="18160"/>
                  <a:pt x="45684" y="18362"/>
                  <a:pt x="45281" y="18765"/>
                </a:cubicBezTo>
                <a:lnTo>
                  <a:pt x="38987" y="25059"/>
                </a:lnTo>
                <a:cubicBezTo>
                  <a:pt x="38738" y="25308"/>
                  <a:pt x="38460" y="25412"/>
                  <a:pt x="38195" y="25412"/>
                </a:cubicBezTo>
                <a:cubicBezTo>
                  <a:pt x="37325" y="25412"/>
                  <a:pt x="36586" y="24291"/>
                  <a:pt x="37403" y="23474"/>
                </a:cubicBezTo>
                <a:lnTo>
                  <a:pt x="55909" y="4968"/>
                </a:lnTo>
                <a:cubicBezTo>
                  <a:pt x="57061" y="3830"/>
                  <a:pt x="57061" y="1958"/>
                  <a:pt x="55909" y="806"/>
                </a:cubicBezTo>
                <a:cubicBezTo>
                  <a:pt x="55357" y="267"/>
                  <a:pt x="54641" y="1"/>
                  <a:pt x="539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"/>
          <p:cNvSpPr/>
          <p:nvPr/>
        </p:nvSpPr>
        <p:spPr>
          <a:xfrm>
            <a:off x="5702749" y="613905"/>
            <a:ext cx="167177" cy="120774"/>
          </a:xfrm>
          <a:custGeom>
            <a:avLst/>
            <a:gdLst/>
            <a:ahLst/>
            <a:cxnLst/>
            <a:rect l="l" t="t" r="r" b="b"/>
            <a:pathLst>
              <a:path w="4453" h="3217" extrusionOk="0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5817367" y="499285"/>
            <a:ext cx="166726" cy="120774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1"/>
          <p:cNvSpPr/>
          <p:nvPr/>
        </p:nvSpPr>
        <p:spPr>
          <a:xfrm>
            <a:off x="5932848" y="384664"/>
            <a:ext cx="166801" cy="120587"/>
          </a:xfrm>
          <a:custGeom>
            <a:avLst/>
            <a:gdLst/>
            <a:ahLst/>
            <a:cxnLst/>
            <a:rect l="l" t="t" r="r" b="b"/>
            <a:pathLst>
              <a:path w="4443" h="3212" extrusionOk="0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"/>
          <p:cNvSpPr/>
          <p:nvPr/>
        </p:nvSpPr>
        <p:spPr>
          <a:xfrm>
            <a:off x="4879289" y="658769"/>
            <a:ext cx="94119" cy="69792"/>
          </a:xfrm>
          <a:custGeom>
            <a:avLst/>
            <a:gdLst/>
            <a:ahLst/>
            <a:cxnLst/>
            <a:rect l="l" t="t" r="r" b="b"/>
            <a:pathLst>
              <a:path w="2507" h="1859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"/>
          <p:cNvSpPr/>
          <p:nvPr/>
        </p:nvSpPr>
        <p:spPr>
          <a:xfrm>
            <a:off x="5005808" y="532248"/>
            <a:ext cx="94119" cy="70204"/>
          </a:xfrm>
          <a:custGeom>
            <a:avLst/>
            <a:gdLst/>
            <a:ahLst/>
            <a:cxnLst/>
            <a:rect l="l" t="t" r="r" b="b"/>
            <a:pathLst>
              <a:path w="2507" h="1870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5137207" y="406252"/>
            <a:ext cx="80604" cy="70054"/>
          </a:xfrm>
          <a:custGeom>
            <a:avLst/>
            <a:gdLst/>
            <a:ahLst/>
            <a:cxnLst/>
            <a:rect l="l" t="t" r="r" b="b"/>
            <a:pathLst>
              <a:path w="2147" h="1866" extrusionOk="0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"/>
          <p:cNvSpPr/>
          <p:nvPr/>
        </p:nvSpPr>
        <p:spPr>
          <a:xfrm>
            <a:off x="5258845" y="279205"/>
            <a:ext cx="94119" cy="70317"/>
          </a:xfrm>
          <a:custGeom>
            <a:avLst/>
            <a:gdLst/>
            <a:ahLst/>
            <a:cxnLst/>
            <a:rect l="l" t="t" r="r" b="b"/>
            <a:pathLst>
              <a:path w="2507" h="1873" extrusionOk="0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911726" y="782738"/>
            <a:ext cx="317947" cy="297674"/>
          </a:xfrm>
          <a:custGeom>
            <a:avLst/>
            <a:gdLst/>
            <a:ahLst/>
            <a:cxnLst/>
            <a:rect l="l" t="t" r="r" b="b"/>
            <a:pathLst>
              <a:path w="8469" h="7929" extrusionOk="0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>
            <a:off x="4706255" y="1084325"/>
            <a:ext cx="211439" cy="211439"/>
          </a:xfrm>
          <a:custGeom>
            <a:avLst/>
            <a:gdLst/>
            <a:ahLst/>
            <a:cxnLst/>
            <a:rect l="l" t="t" r="r" b="b"/>
            <a:pathLst>
              <a:path w="5632" h="5632" extrusionOk="0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8054543" y="2895950"/>
            <a:ext cx="585513" cy="574175"/>
          </a:xfrm>
          <a:custGeom>
            <a:avLst/>
            <a:gdLst/>
            <a:ahLst/>
            <a:cxnLst/>
            <a:rect l="l" t="t" r="r" b="b"/>
            <a:pathLst>
              <a:path w="15596" h="15294" extrusionOk="0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6650701" y="2097773"/>
            <a:ext cx="1989346" cy="1930743"/>
          </a:xfrm>
          <a:custGeom>
            <a:avLst/>
            <a:gdLst/>
            <a:ahLst/>
            <a:cxnLst/>
            <a:rect l="l" t="t" r="r" b="b"/>
            <a:pathLst>
              <a:path w="27228" h="26425" extrusionOk="0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6312218" y="3149507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5981926" y="3792100"/>
            <a:ext cx="951833" cy="843550"/>
          </a:xfrm>
          <a:custGeom>
            <a:avLst/>
            <a:gdLst/>
            <a:ahLst/>
            <a:cxnLst/>
            <a:rect l="l" t="t" r="r" b="b"/>
            <a:pathLst>
              <a:path w="11285" h="10000" extrusionOk="0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"/>
          <p:cNvSpPr/>
          <p:nvPr/>
        </p:nvSpPr>
        <p:spPr>
          <a:xfrm rot="10800000">
            <a:off x="3932968" y="1580707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1544838" y="1424475"/>
            <a:ext cx="2106900" cy="19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 hasCustomPrompt="1"/>
          </p:nvPr>
        </p:nvSpPr>
        <p:spPr>
          <a:xfrm>
            <a:off x="905250" y="3226775"/>
            <a:ext cx="7333500" cy="10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1"/>
          </p:nvPr>
        </p:nvSpPr>
        <p:spPr>
          <a:xfrm>
            <a:off x="1851450" y="4261475"/>
            <a:ext cx="54411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49" name="Google Shape;249;p23"/>
          <p:cNvGrpSpPr/>
          <p:nvPr/>
        </p:nvGrpSpPr>
        <p:grpSpPr>
          <a:xfrm>
            <a:off x="1958600" y="301163"/>
            <a:ext cx="4705340" cy="2665257"/>
            <a:chOff x="166700" y="539488"/>
            <a:chExt cx="4705340" cy="2665257"/>
          </a:xfrm>
        </p:grpSpPr>
        <p:sp>
          <p:nvSpPr>
            <p:cNvPr id="250" name="Google Shape;250;p23"/>
            <p:cNvSpPr/>
            <p:nvPr/>
          </p:nvSpPr>
          <p:spPr>
            <a:xfrm>
              <a:off x="2533198" y="930049"/>
              <a:ext cx="2338843" cy="1840440"/>
            </a:xfrm>
            <a:custGeom>
              <a:avLst/>
              <a:gdLst/>
              <a:ahLst/>
              <a:cxnLst/>
              <a:rect l="l" t="t" r="r" b="b"/>
              <a:pathLst>
                <a:path w="44374" h="34918" extrusionOk="0">
                  <a:moveTo>
                    <a:pt x="42046" y="1"/>
                  </a:moveTo>
                  <a:cubicBezTo>
                    <a:pt x="41498" y="1"/>
                    <a:pt x="40953" y="210"/>
                    <a:pt x="40543" y="628"/>
                  </a:cubicBezTo>
                  <a:lnTo>
                    <a:pt x="18853" y="22303"/>
                  </a:lnTo>
                  <a:cubicBezTo>
                    <a:pt x="18676" y="22511"/>
                    <a:pt x="18469" y="22598"/>
                    <a:pt x="18269" y="22598"/>
                  </a:cubicBezTo>
                  <a:cubicBezTo>
                    <a:pt x="17644" y="22598"/>
                    <a:pt x="17092" y="21751"/>
                    <a:pt x="17759" y="21194"/>
                  </a:cubicBezTo>
                  <a:lnTo>
                    <a:pt x="23462" y="15490"/>
                  </a:lnTo>
                  <a:cubicBezTo>
                    <a:pt x="24528" y="14468"/>
                    <a:pt x="24556" y="12754"/>
                    <a:pt x="23505" y="11688"/>
                  </a:cubicBezTo>
                  <a:cubicBezTo>
                    <a:pt x="22983" y="11173"/>
                    <a:pt x="22305" y="10917"/>
                    <a:pt x="21630" y="10917"/>
                  </a:cubicBezTo>
                  <a:cubicBezTo>
                    <a:pt x="20926" y="10917"/>
                    <a:pt x="20224" y="11195"/>
                    <a:pt x="19703" y="11746"/>
                  </a:cubicBezTo>
                  <a:lnTo>
                    <a:pt x="11364" y="20085"/>
                  </a:lnTo>
                  <a:cubicBezTo>
                    <a:pt x="11270" y="20173"/>
                    <a:pt x="11165" y="20210"/>
                    <a:pt x="11064" y="20210"/>
                  </a:cubicBezTo>
                  <a:cubicBezTo>
                    <a:pt x="10719" y="20210"/>
                    <a:pt x="10418" y="19774"/>
                    <a:pt x="10730" y="19451"/>
                  </a:cubicBezTo>
                  <a:lnTo>
                    <a:pt x="22468" y="7699"/>
                  </a:lnTo>
                  <a:cubicBezTo>
                    <a:pt x="23059" y="7094"/>
                    <a:pt x="23059" y="6129"/>
                    <a:pt x="22468" y="5539"/>
                  </a:cubicBezTo>
                  <a:cubicBezTo>
                    <a:pt x="22173" y="5236"/>
                    <a:pt x="21780" y="5085"/>
                    <a:pt x="21388" y="5085"/>
                  </a:cubicBezTo>
                  <a:cubicBezTo>
                    <a:pt x="20995" y="5085"/>
                    <a:pt x="20603" y="5236"/>
                    <a:pt x="20308" y="5539"/>
                  </a:cubicBezTo>
                  <a:lnTo>
                    <a:pt x="2320" y="23541"/>
                  </a:lnTo>
                  <a:cubicBezTo>
                    <a:pt x="1715" y="24132"/>
                    <a:pt x="1715" y="25097"/>
                    <a:pt x="2320" y="25702"/>
                  </a:cubicBezTo>
                  <a:cubicBezTo>
                    <a:pt x="2615" y="25997"/>
                    <a:pt x="3004" y="26144"/>
                    <a:pt x="3394" y="26144"/>
                  </a:cubicBezTo>
                  <a:cubicBezTo>
                    <a:pt x="3785" y="26144"/>
                    <a:pt x="4177" y="25997"/>
                    <a:pt x="4480" y="25702"/>
                  </a:cubicBezTo>
                  <a:lnTo>
                    <a:pt x="5661" y="24521"/>
                  </a:lnTo>
                  <a:cubicBezTo>
                    <a:pt x="5757" y="24427"/>
                    <a:pt x="5864" y="24388"/>
                    <a:pt x="5966" y="24388"/>
                  </a:cubicBezTo>
                  <a:cubicBezTo>
                    <a:pt x="6305" y="24388"/>
                    <a:pt x="6593" y="24822"/>
                    <a:pt x="6295" y="25154"/>
                  </a:cubicBezTo>
                  <a:lnTo>
                    <a:pt x="1052" y="30382"/>
                  </a:lnTo>
                  <a:cubicBezTo>
                    <a:pt x="1" y="31405"/>
                    <a:pt x="1" y="33104"/>
                    <a:pt x="1038" y="34141"/>
                  </a:cubicBezTo>
                  <a:cubicBezTo>
                    <a:pt x="1555" y="34658"/>
                    <a:pt x="2236" y="34917"/>
                    <a:pt x="2917" y="34917"/>
                  </a:cubicBezTo>
                  <a:cubicBezTo>
                    <a:pt x="3604" y="34917"/>
                    <a:pt x="4291" y="34654"/>
                    <a:pt x="4811" y="34127"/>
                  </a:cubicBezTo>
                  <a:lnTo>
                    <a:pt x="14749" y="24175"/>
                  </a:lnTo>
                  <a:cubicBezTo>
                    <a:pt x="14918" y="24022"/>
                    <a:pt x="15102" y="23957"/>
                    <a:pt x="15279" y="23957"/>
                  </a:cubicBezTo>
                  <a:cubicBezTo>
                    <a:pt x="15883" y="23957"/>
                    <a:pt x="16393" y="24718"/>
                    <a:pt x="15858" y="25298"/>
                  </a:cubicBezTo>
                  <a:lnTo>
                    <a:pt x="15526" y="25630"/>
                  </a:lnTo>
                  <a:cubicBezTo>
                    <a:pt x="14677" y="26465"/>
                    <a:pt x="14677" y="27847"/>
                    <a:pt x="15526" y="28697"/>
                  </a:cubicBezTo>
                  <a:cubicBezTo>
                    <a:pt x="15938" y="29095"/>
                    <a:pt x="16470" y="29293"/>
                    <a:pt x="17001" y="29293"/>
                  </a:cubicBezTo>
                  <a:cubicBezTo>
                    <a:pt x="17546" y="29293"/>
                    <a:pt x="18092" y="29084"/>
                    <a:pt x="18507" y="28668"/>
                  </a:cubicBezTo>
                  <a:lnTo>
                    <a:pt x="22439" y="24751"/>
                  </a:lnTo>
                  <a:cubicBezTo>
                    <a:pt x="22622" y="24562"/>
                    <a:pt x="22827" y="24483"/>
                    <a:pt x="23024" y="24483"/>
                  </a:cubicBezTo>
                  <a:cubicBezTo>
                    <a:pt x="23667" y="24483"/>
                    <a:pt x="24223" y="25326"/>
                    <a:pt x="23606" y="25932"/>
                  </a:cubicBezTo>
                  <a:lnTo>
                    <a:pt x="17672" y="31851"/>
                  </a:lnTo>
                  <a:cubicBezTo>
                    <a:pt x="17139" y="32456"/>
                    <a:pt x="17168" y="33378"/>
                    <a:pt x="17744" y="33939"/>
                  </a:cubicBezTo>
                  <a:cubicBezTo>
                    <a:pt x="18038" y="34241"/>
                    <a:pt x="18430" y="34392"/>
                    <a:pt x="18823" y="34392"/>
                  </a:cubicBezTo>
                  <a:cubicBezTo>
                    <a:pt x="19183" y="34392"/>
                    <a:pt x="19544" y="34266"/>
                    <a:pt x="19832" y="34012"/>
                  </a:cubicBezTo>
                  <a:lnTo>
                    <a:pt x="37835" y="16009"/>
                  </a:lnTo>
                  <a:cubicBezTo>
                    <a:pt x="38425" y="15404"/>
                    <a:pt x="38425" y="14439"/>
                    <a:pt x="37835" y="13849"/>
                  </a:cubicBezTo>
                  <a:cubicBezTo>
                    <a:pt x="37533" y="13546"/>
                    <a:pt x="37140" y="13395"/>
                    <a:pt x="36749" y="13395"/>
                  </a:cubicBezTo>
                  <a:cubicBezTo>
                    <a:pt x="36359" y="13395"/>
                    <a:pt x="35970" y="13546"/>
                    <a:pt x="35675" y="13849"/>
                  </a:cubicBezTo>
                  <a:lnTo>
                    <a:pt x="31023" y="18500"/>
                  </a:lnTo>
                  <a:cubicBezTo>
                    <a:pt x="30846" y="18667"/>
                    <a:pt x="30652" y="18737"/>
                    <a:pt x="30464" y="18737"/>
                  </a:cubicBezTo>
                  <a:cubicBezTo>
                    <a:pt x="29826" y="18737"/>
                    <a:pt x="29277" y="17921"/>
                    <a:pt x="29856" y="17320"/>
                  </a:cubicBezTo>
                  <a:lnTo>
                    <a:pt x="43524" y="3666"/>
                  </a:lnTo>
                  <a:cubicBezTo>
                    <a:pt x="44374" y="2817"/>
                    <a:pt x="44374" y="1434"/>
                    <a:pt x="43524" y="584"/>
                  </a:cubicBezTo>
                  <a:cubicBezTo>
                    <a:pt x="43107" y="195"/>
                    <a:pt x="42575" y="1"/>
                    <a:pt x="42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926728" y="1329767"/>
              <a:ext cx="172670" cy="125022"/>
            </a:xfrm>
            <a:custGeom>
              <a:avLst/>
              <a:gdLst/>
              <a:ahLst/>
              <a:cxnLst/>
              <a:rect l="l" t="t" r="r" b="b"/>
              <a:pathLst>
                <a:path w="3276" h="2372" extrusionOk="0">
                  <a:moveTo>
                    <a:pt x="1633" y="0"/>
                  </a:moveTo>
                  <a:cubicBezTo>
                    <a:pt x="1316" y="0"/>
                    <a:pt x="1014" y="115"/>
                    <a:pt x="798" y="346"/>
                  </a:cubicBezTo>
                  <a:cubicBezTo>
                    <a:pt x="1" y="1143"/>
                    <a:pt x="658" y="2372"/>
                    <a:pt x="1615" y="2372"/>
                  </a:cubicBezTo>
                  <a:cubicBezTo>
                    <a:pt x="1764" y="2372"/>
                    <a:pt x="1920" y="2342"/>
                    <a:pt x="2080" y="2276"/>
                  </a:cubicBezTo>
                  <a:cubicBezTo>
                    <a:pt x="3275" y="1772"/>
                    <a:pt x="2929" y="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2124114" y="1133172"/>
              <a:ext cx="172617" cy="125022"/>
            </a:xfrm>
            <a:custGeom>
              <a:avLst/>
              <a:gdLst/>
              <a:ahLst/>
              <a:cxnLst/>
              <a:rect l="l" t="t" r="r" b="b"/>
              <a:pathLst>
                <a:path w="3275" h="2372" extrusionOk="0">
                  <a:moveTo>
                    <a:pt x="1633" y="0"/>
                  </a:moveTo>
                  <a:cubicBezTo>
                    <a:pt x="1316" y="0"/>
                    <a:pt x="1014" y="115"/>
                    <a:pt x="798" y="346"/>
                  </a:cubicBezTo>
                  <a:cubicBezTo>
                    <a:pt x="0" y="1143"/>
                    <a:pt x="647" y="2372"/>
                    <a:pt x="1610" y="2372"/>
                  </a:cubicBezTo>
                  <a:cubicBezTo>
                    <a:pt x="1760" y="2372"/>
                    <a:pt x="1918" y="2342"/>
                    <a:pt x="2079" y="2276"/>
                  </a:cubicBezTo>
                  <a:cubicBezTo>
                    <a:pt x="3275" y="1772"/>
                    <a:pt x="2915" y="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2343742" y="935839"/>
              <a:ext cx="138779" cy="125233"/>
            </a:xfrm>
            <a:custGeom>
              <a:avLst/>
              <a:gdLst/>
              <a:ahLst/>
              <a:cxnLst/>
              <a:rect l="l" t="t" r="r" b="b"/>
              <a:pathLst>
                <a:path w="2633" h="2376" extrusionOk="0">
                  <a:moveTo>
                    <a:pt x="1169" y="1"/>
                  </a:moveTo>
                  <a:cubicBezTo>
                    <a:pt x="885" y="1"/>
                    <a:pt x="593" y="109"/>
                    <a:pt x="346" y="360"/>
                  </a:cubicBezTo>
                  <a:cubicBezTo>
                    <a:pt x="130" y="576"/>
                    <a:pt x="1" y="878"/>
                    <a:pt x="1" y="1195"/>
                  </a:cubicBezTo>
                  <a:cubicBezTo>
                    <a:pt x="1" y="1944"/>
                    <a:pt x="597" y="2376"/>
                    <a:pt x="1195" y="2376"/>
                  </a:cubicBezTo>
                  <a:cubicBezTo>
                    <a:pt x="1632" y="2376"/>
                    <a:pt x="2069" y="2146"/>
                    <a:pt x="2276" y="1641"/>
                  </a:cubicBezTo>
                  <a:cubicBezTo>
                    <a:pt x="2632" y="771"/>
                    <a:pt x="1929" y="1"/>
                    <a:pt x="1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064713" y="2589080"/>
              <a:ext cx="388665" cy="290418"/>
            </a:xfrm>
            <a:custGeom>
              <a:avLst/>
              <a:gdLst/>
              <a:ahLst/>
              <a:cxnLst/>
              <a:rect l="l" t="t" r="r" b="b"/>
              <a:pathLst>
                <a:path w="7374" h="5510" extrusionOk="0">
                  <a:moveTo>
                    <a:pt x="3687" y="0"/>
                  </a:moveTo>
                  <a:cubicBezTo>
                    <a:pt x="1224" y="0"/>
                    <a:pt x="0" y="2967"/>
                    <a:pt x="1728" y="4710"/>
                  </a:cubicBezTo>
                  <a:cubicBezTo>
                    <a:pt x="2268" y="5243"/>
                    <a:pt x="2974" y="5509"/>
                    <a:pt x="3680" y="5509"/>
                  </a:cubicBezTo>
                  <a:cubicBezTo>
                    <a:pt x="4386" y="5509"/>
                    <a:pt x="5091" y="5243"/>
                    <a:pt x="5631" y="4710"/>
                  </a:cubicBezTo>
                  <a:cubicBezTo>
                    <a:pt x="7374" y="2967"/>
                    <a:pt x="6135" y="0"/>
                    <a:pt x="3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288136" y="2930670"/>
              <a:ext cx="167821" cy="167821"/>
            </a:xfrm>
            <a:custGeom>
              <a:avLst/>
              <a:gdLst/>
              <a:ahLst/>
              <a:cxnLst/>
              <a:rect l="l" t="t" r="r" b="b"/>
              <a:pathLst>
                <a:path w="3184" h="3184" extrusionOk="0">
                  <a:moveTo>
                    <a:pt x="1600" y="0"/>
                  </a:moveTo>
                  <a:cubicBezTo>
                    <a:pt x="721" y="0"/>
                    <a:pt x="1" y="720"/>
                    <a:pt x="1" y="1599"/>
                  </a:cubicBezTo>
                  <a:cubicBezTo>
                    <a:pt x="1" y="2477"/>
                    <a:pt x="721" y="3183"/>
                    <a:pt x="1600" y="3183"/>
                  </a:cubicBezTo>
                  <a:cubicBezTo>
                    <a:pt x="2478" y="3183"/>
                    <a:pt x="3184" y="2477"/>
                    <a:pt x="3184" y="1599"/>
                  </a:cubicBezTo>
                  <a:cubicBezTo>
                    <a:pt x="3184" y="720"/>
                    <a:pt x="2478" y="0"/>
                    <a:pt x="1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66700" y="3112085"/>
              <a:ext cx="123810" cy="92660"/>
            </a:xfrm>
            <a:custGeom>
              <a:avLst/>
              <a:gdLst/>
              <a:ahLst/>
              <a:cxnLst/>
              <a:rect l="l" t="t" r="r" b="b"/>
              <a:pathLst>
                <a:path w="2349" h="1758" extrusionOk="0">
                  <a:moveTo>
                    <a:pt x="1176" y="0"/>
                  </a:moveTo>
                  <a:cubicBezTo>
                    <a:pt x="951" y="0"/>
                    <a:pt x="728" y="87"/>
                    <a:pt x="562" y="260"/>
                  </a:cubicBezTo>
                  <a:cubicBezTo>
                    <a:pt x="1" y="807"/>
                    <a:pt x="404" y="1757"/>
                    <a:pt x="1182" y="1757"/>
                  </a:cubicBezTo>
                  <a:cubicBezTo>
                    <a:pt x="1959" y="1757"/>
                    <a:pt x="2348" y="807"/>
                    <a:pt x="1801" y="260"/>
                  </a:cubicBezTo>
                  <a:cubicBezTo>
                    <a:pt x="1628" y="87"/>
                    <a:pt x="1401" y="0"/>
                    <a:pt x="1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407358" y="539488"/>
              <a:ext cx="2371416" cy="2621566"/>
            </a:xfrm>
            <a:custGeom>
              <a:avLst/>
              <a:gdLst/>
              <a:ahLst/>
              <a:cxnLst/>
              <a:rect l="l" t="t" r="r" b="b"/>
              <a:pathLst>
                <a:path w="44992" h="49738" extrusionOk="0">
                  <a:moveTo>
                    <a:pt x="36920" y="1"/>
                  </a:moveTo>
                  <a:cubicBezTo>
                    <a:pt x="36688" y="1"/>
                    <a:pt x="36456" y="91"/>
                    <a:pt x="36279" y="275"/>
                  </a:cubicBezTo>
                  <a:lnTo>
                    <a:pt x="29726" y="6828"/>
                  </a:lnTo>
                  <a:cubicBezTo>
                    <a:pt x="29546" y="7005"/>
                    <a:pt x="29346" y="7079"/>
                    <a:pt x="29154" y="7079"/>
                  </a:cubicBezTo>
                  <a:cubicBezTo>
                    <a:pt x="28518" y="7079"/>
                    <a:pt x="27976" y="6263"/>
                    <a:pt x="28574" y="5676"/>
                  </a:cubicBezTo>
                  <a:lnTo>
                    <a:pt x="29582" y="4654"/>
                  </a:lnTo>
                  <a:cubicBezTo>
                    <a:pt x="30331" y="3919"/>
                    <a:pt x="30359" y="2724"/>
                    <a:pt x="29654" y="1960"/>
                  </a:cubicBezTo>
                  <a:cubicBezTo>
                    <a:pt x="29283" y="1568"/>
                    <a:pt x="28788" y="1373"/>
                    <a:pt x="28291" y="1373"/>
                  </a:cubicBezTo>
                  <a:cubicBezTo>
                    <a:pt x="27805" y="1373"/>
                    <a:pt x="27317" y="1561"/>
                    <a:pt x="26946" y="1932"/>
                  </a:cubicBezTo>
                  <a:lnTo>
                    <a:pt x="16447" y="12416"/>
                  </a:lnTo>
                  <a:cubicBezTo>
                    <a:pt x="15698" y="13165"/>
                    <a:pt x="15713" y="14389"/>
                    <a:pt x="16476" y="15138"/>
                  </a:cubicBezTo>
                  <a:cubicBezTo>
                    <a:pt x="16844" y="15479"/>
                    <a:pt x="17313" y="15648"/>
                    <a:pt x="17783" y="15648"/>
                  </a:cubicBezTo>
                  <a:cubicBezTo>
                    <a:pt x="18286" y="15648"/>
                    <a:pt x="18789" y="15454"/>
                    <a:pt x="19169" y="15066"/>
                  </a:cubicBezTo>
                  <a:lnTo>
                    <a:pt x="21013" y="13237"/>
                  </a:lnTo>
                  <a:cubicBezTo>
                    <a:pt x="21191" y="13055"/>
                    <a:pt x="21392" y="12979"/>
                    <a:pt x="21583" y="12979"/>
                  </a:cubicBezTo>
                  <a:cubicBezTo>
                    <a:pt x="22211" y="12979"/>
                    <a:pt x="22749" y="13794"/>
                    <a:pt x="22165" y="14389"/>
                  </a:cubicBezTo>
                  <a:lnTo>
                    <a:pt x="6481" y="30073"/>
                  </a:lnTo>
                  <a:cubicBezTo>
                    <a:pt x="6135" y="30404"/>
                    <a:pt x="6092" y="30937"/>
                    <a:pt x="6380" y="31312"/>
                  </a:cubicBezTo>
                  <a:cubicBezTo>
                    <a:pt x="6564" y="31534"/>
                    <a:pt x="6825" y="31646"/>
                    <a:pt x="7086" y="31646"/>
                  </a:cubicBezTo>
                  <a:cubicBezTo>
                    <a:pt x="7315" y="31646"/>
                    <a:pt x="7544" y="31559"/>
                    <a:pt x="7719" y="31384"/>
                  </a:cubicBezTo>
                  <a:lnTo>
                    <a:pt x="12717" y="26386"/>
                  </a:lnTo>
                  <a:cubicBezTo>
                    <a:pt x="12857" y="26238"/>
                    <a:pt x="13044" y="26162"/>
                    <a:pt x="13232" y="26162"/>
                  </a:cubicBezTo>
                  <a:cubicBezTo>
                    <a:pt x="13391" y="26162"/>
                    <a:pt x="13550" y="26216"/>
                    <a:pt x="13682" y="26329"/>
                  </a:cubicBezTo>
                  <a:cubicBezTo>
                    <a:pt x="14013" y="26588"/>
                    <a:pt x="14028" y="27063"/>
                    <a:pt x="13740" y="27366"/>
                  </a:cubicBezTo>
                  <a:lnTo>
                    <a:pt x="1469" y="39622"/>
                  </a:lnTo>
                  <a:cubicBezTo>
                    <a:pt x="101" y="41004"/>
                    <a:pt x="0" y="43251"/>
                    <a:pt x="1325" y="44677"/>
                  </a:cubicBezTo>
                  <a:cubicBezTo>
                    <a:pt x="2032" y="45435"/>
                    <a:pt x="2990" y="45817"/>
                    <a:pt x="3953" y="45817"/>
                  </a:cubicBezTo>
                  <a:cubicBezTo>
                    <a:pt x="4874" y="45817"/>
                    <a:pt x="5799" y="45467"/>
                    <a:pt x="6510" y="44763"/>
                  </a:cubicBezTo>
                  <a:lnTo>
                    <a:pt x="23979" y="27294"/>
                  </a:lnTo>
                  <a:cubicBezTo>
                    <a:pt x="24139" y="27126"/>
                    <a:pt x="24355" y="27043"/>
                    <a:pt x="24573" y="27043"/>
                  </a:cubicBezTo>
                  <a:cubicBezTo>
                    <a:pt x="24749" y="27043"/>
                    <a:pt x="24926" y="27098"/>
                    <a:pt x="25074" y="27207"/>
                  </a:cubicBezTo>
                  <a:cubicBezTo>
                    <a:pt x="25434" y="27510"/>
                    <a:pt x="25463" y="28057"/>
                    <a:pt x="25132" y="28388"/>
                  </a:cubicBezTo>
                  <a:lnTo>
                    <a:pt x="19126" y="34394"/>
                  </a:lnTo>
                  <a:cubicBezTo>
                    <a:pt x="17945" y="35546"/>
                    <a:pt x="17902" y="37418"/>
                    <a:pt x="18996" y="38642"/>
                  </a:cubicBezTo>
                  <a:cubicBezTo>
                    <a:pt x="19592" y="39282"/>
                    <a:pt x="20397" y="39602"/>
                    <a:pt x="21203" y="39602"/>
                  </a:cubicBezTo>
                  <a:cubicBezTo>
                    <a:pt x="21978" y="39602"/>
                    <a:pt x="22753" y="39307"/>
                    <a:pt x="23346" y="38714"/>
                  </a:cubicBezTo>
                  <a:lnTo>
                    <a:pt x="24224" y="37836"/>
                  </a:lnTo>
                  <a:cubicBezTo>
                    <a:pt x="24383" y="37677"/>
                    <a:pt x="24600" y="37592"/>
                    <a:pt x="24817" y="37592"/>
                  </a:cubicBezTo>
                  <a:cubicBezTo>
                    <a:pt x="24993" y="37592"/>
                    <a:pt x="25170" y="37648"/>
                    <a:pt x="25319" y="37764"/>
                  </a:cubicBezTo>
                  <a:cubicBezTo>
                    <a:pt x="25679" y="38066"/>
                    <a:pt x="25708" y="38614"/>
                    <a:pt x="25376" y="38945"/>
                  </a:cubicBezTo>
                  <a:lnTo>
                    <a:pt x="16706" y="47615"/>
                  </a:lnTo>
                  <a:cubicBezTo>
                    <a:pt x="16217" y="48090"/>
                    <a:pt x="16188" y="48853"/>
                    <a:pt x="16634" y="49358"/>
                  </a:cubicBezTo>
                  <a:cubicBezTo>
                    <a:pt x="16874" y="49611"/>
                    <a:pt x="17193" y="49737"/>
                    <a:pt x="17514" y="49737"/>
                  </a:cubicBezTo>
                  <a:cubicBezTo>
                    <a:pt x="17831" y="49737"/>
                    <a:pt x="18148" y="49615"/>
                    <a:pt x="18391" y="49372"/>
                  </a:cubicBezTo>
                  <a:lnTo>
                    <a:pt x="43120" y="24644"/>
                  </a:lnTo>
                  <a:cubicBezTo>
                    <a:pt x="43595" y="24168"/>
                    <a:pt x="43624" y="23419"/>
                    <a:pt x="43192" y="22915"/>
                  </a:cubicBezTo>
                  <a:cubicBezTo>
                    <a:pt x="42949" y="22658"/>
                    <a:pt x="42623" y="22528"/>
                    <a:pt x="42298" y="22528"/>
                  </a:cubicBezTo>
                  <a:cubicBezTo>
                    <a:pt x="41986" y="22528"/>
                    <a:pt x="41674" y="22647"/>
                    <a:pt x="41435" y="22887"/>
                  </a:cubicBezTo>
                  <a:lnTo>
                    <a:pt x="34248" y="30073"/>
                  </a:lnTo>
                  <a:cubicBezTo>
                    <a:pt x="34091" y="30238"/>
                    <a:pt x="33879" y="30322"/>
                    <a:pt x="33664" y="30322"/>
                  </a:cubicBezTo>
                  <a:cubicBezTo>
                    <a:pt x="33485" y="30322"/>
                    <a:pt x="33304" y="30263"/>
                    <a:pt x="33153" y="30145"/>
                  </a:cubicBezTo>
                  <a:cubicBezTo>
                    <a:pt x="32793" y="29857"/>
                    <a:pt x="32765" y="29310"/>
                    <a:pt x="33096" y="28964"/>
                  </a:cubicBezTo>
                  <a:lnTo>
                    <a:pt x="43768" y="18307"/>
                  </a:lnTo>
                  <a:cubicBezTo>
                    <a:pt x="44934" y="17155"/>
                    <a:pt x="44992" y="15282"/>
                    <a:pt x="43897" y="14058"/>
                  </a:cubicBezTo>
                  <a:cubicBezTo>
                    <a:pt x="43299" y="13415"/>
                    <a:pt x="42488" y="13091"/>
                    <a:pt x="41677" y="13091"/>
                  </a:cubicBezTo>
                  <a:cubicBezTo>
                    <a:pt x="40907" y="13091"/>
                    <a:pt x="40137" y="13383"/>
                    <a:pt x="39548" y="13972"/>
                  </a:cubicBezTo>
                  <a:lnTo>
                    <a:pt x="28847" y="24672"/>
                  </a:lnTo>
                  <a:cubicBezTo>
                    <a:pt x="28690" y="24837"/>
                    <a:pt x="28478" y="24921"/>
                    <a:pt x="28263" y="24921"/>
                  </a:cubicBezTo>
                  <a:cubicBezTo>
                    <a:pt x="28084" y="24921"/>
                    <a:pt x="27903" y="24862"/>
                    <a:pt x="27753" y="24744"/>
                  </a:cubicBezTo>
                  <a:cubicBezTo>
                    <a:pt x="27393" y="24456"/>
                    <a:pt x="27364" y="23909"/>
                    <a:pt x="27695" y="23578"/>
                  </a:cubicBezTo>
                  <a:lnTo>
                    <a:pt x="28502" y="22771"/>
                  </a:lnTo>
                  <a:cubicBezTo>
                    <a:pt x="29884" y="21389"/>
                    <a:pt x="29985" y="19142"/>
                    <a:pt x="28660" y="17716"/>
                  </a:cubicBezTo>
                  <a:cubicBezTo>
                    <a:pt x="27944" y="16949"/>
                    <a:pt x="26979" y="16563"/>
                    <a:pt x="26015" y="16563"/>
                  </a:cubicBezTo>
                  <a:cubicBezTo>
                    <a:pt x="25096" y="16563"/>
                    <a:pt x="24178" y="16913"/>
                    <a:pt x="23475" y="17615"/>
                  </a:cubicBezTo>
                  <a:lnTo>
                    <a:pt x="20552" y="20553"/>
                  </a:lnTo>
                  <a:cubicBezTo>
                    <a:pt x="20411" y="20694"/>
                    <a:pt x="20223" y="20767"/>
                    <a:pt x="20034" y="20767"/>
                  </a:cubicBezTo>
                  <a:cubicBezTo>
                    <a:pt x="19876" y="20767"/>
                    <a:pt x="19718" y="20716"/>
                    <a:pt x="19587" y="20611"/>
                  </a:cubicBezTo>
                  <a:cubicBezTo>
                    <a:pt x="19256" y="20337"/>
                    <a:pt x="19241" y="19862"/>
                    <a:pt x="19529" y="19574"/>
                  </a:cubicBezTo>
                  <a:lnTo>
                    <a:pt x="37532" y="1572"/>
                  </a:lnTo>
                  <a:cubicBezTo>
                    <a:pt x="37863" y="1240"/>
                    <a:pt x="37906" y="707"/>
                    <a:pt x="37618" y="333"/>
                  </a:cubicBezTo>
                  <a:cubicBezTo>
                    <a:pt x="37436" y="113"/>
                    <a:pt x="37178" y="1"/>
                    <a:pt x="36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767870" y="1386479"/>
              <a:ext cx="463141" cy="457238"/>
            </a:xfrm>
            <a:custGeom>
              <a:avLst/>
              <a:gdLst/>
              <a:ahLst/>
              <a:cxnLst/>
              <a:rect l="l" t="t" r="r" b="b"/>
              <a:pathLst>
                <a:path w="8787" h="8675" extrusionOk="0">
                  <a:moveTo>
                    <a:pt x="8491" y="1"/>
                  </a:moveTo>
                  <a:cubicBezTo>
                    <a:pt x="8423" y="1"/>
                    <a:pt x="8354" y="26"/>
                    <a:pt x="8297" y="76"/>
                  </a:cubicBezTo>
                  <a:lnTo>
                    <a:pt x="174" y="8214"/>
                  </a:lnTo>
                  <a:cubicBezTo>
                    <a:pt x="1" y="8386"/>
                    <a:pt x="116" y="8674"/>
                    <a:pt x="361" y="8674"/>
                  </a:cubicBezTo>
                  <a:cubicBezTo>
                    <a:pt x="433" y="8674"/>
                    <a:pt x="505" y="8646"/>
                    <a:pt x="548" y="8602"/>
                  </a:cubicBezTo>
                  <a:lnTo>
                    <a:pt x="8685" y="465"/>
                  </a:lnTo>
                  <a:cubicBezTo>
                    <a:pt x="8786" y="364"/>
                    <a:pt x="8786" y="192"/>
                    <a:pt x="8685" y="76"/>
                  </a:cubicBezTo>
                  <a:cubicBezTo>
                    <a:pt x="8628" y="26"/>
                    <a:pt x="8559" y="1"/>
                    <a:pt x="8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3369252" y="543915"/>
              <a:ext cx="72947" cy="72736"/>
            </a:xfrm>
            <a:custGeom>
              <a:avLst/>
              <a:gdLst/>
              <a:ahLst/>
              <a:cxnLst/>
              <a:rect l="l" t="t" r="r" b="b"/>
              <a:pathLst>
                <a:path w="1384" h="1380" extrusionOk="0">
                  <a:moveTo>
                    <a:pt x="692" y="0"/>
                  </a:moveTo>
                  <a:cubicBezTo>
                    <a:pt x="516" y="0"/>
                    <a:pt x="339" y="69"/>
                    <a:pt x="202" y="206"/>
                  </a:cubicBezTo>
                  <a:cubicBezTo>
                    <a:pt x="73" y="335"/>
                    <a:pt x="1" y="508"/>
                    <a:pt x="1" y="695"/>
                  </a:cubicBezTo>
                  <a:cubicBezTo>
                    <a:pt x="1" y="883"/>
                    <a:pt x="73" y="1055"/>
                    <a:pt x="217" y="1185"/>
                  </a:cubicBezTo>
                  <a:cubicBezTo>
                    <a:pt x="354" y="1315"/>
                    <a:pt x="526" y="1379"/>
                    <a:pt x="699" y="1379"/>
                  </a:cubicBezTo>
                  <a:cubicBezTo>
                    <a:pt x="872" y="1379"/>
                    <a:pt x="1045" y="1315"/>
                    <a:pt x="1182" y="1185"/>
                  </a:cubicBezTo>
                  <a:cubicBezTo>
                    <a:pt x="1311" y="1055"/>
                    <a:pt x="1383" y="883"/>
                    <a:pt x="1383" y="695"/>
                  </a:cubicBezTo>
                  <a:cubicBezTo>
                    <a:pt x="1383" y="508"/>
                    <a:pt x="1311" y="335"/>
                    <a:pt x="1182" y="206"/>
                  </a:cubicBezTo>
                  <a:cubicBezTo>
                    <a:pt x="1045" y="69"/>
                    <a:pt x="868" y="0"/>
                    <a:pt x="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877395" y="1024597"/>
              <a:ext cx="97193" cy="72526"/>
            </a:xfrm>
            <a:custGeom>
              <a:avLst/>
              <a:gdLst/>
              <a:ahLst/>
              <a:cxnLst/>
              <a:rect l="l" t="t" r="r" b="b"/>
              <a:pathLst>
                <a:path w="1844" h="1376" extrusionOk="0">
                  <a:moveTo>
                    <a:pt x="922" y="1"/>
                  </a:moveTo>
                  <a:cubicBezTo>
                    <a:pt x="303" y="1"/>
                    <a:pt x="0" y="735"/>
                    <a:pt x="432" y="1182"/>
                  </a:cubicBezTo>
                  <a:cubicBezTo>
                    <a:pt x="569" y="1311"/>
                    <a:pt x="746" y="1376"/>
                    <a:pt x="922" y="1376"/>
                  </a:cubicBezTo>
                  <a:cubicBezTo>
                    <a:pt x="1098" y="1376"/>
                    <a:pt x="1275" y="1311"/>
                    <a:pt x="1412" y="1182"/>
                  </a:cubicBezTo>
                  <a:cubicBezTo>
                    <a:pt x="1844" y="735"/>
                    <a:pt x="1527" y="1"/>
                    <a:pt x="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2997302" y="904690"/>
              <a:ext cx="97245" cy="72315"/>
            </a:xfrm>
            <a:custGeom>
              <a:avLst/>
              <a:gdLst/>
              <a:ahLst/>
              <a:cxnLst/>
              <a:rect l="l" t="t" r="r" b="b"/>
              <a:pathLst>
                <a:path w="1845" h="1372" extrusionOk="0">
                  <a:moveTo>
                    <a:pt x="922" y="0"/>
                  </a:moveTo>
                  <a:cubicBezTo>
                    <a:pt x="303" y="0"/>
                    <a:pt x="1" y="735"/>
                    <a:pt x="433" y="1167"/>
                  </a:cubicBezTo>
                  <a:cubicBezTo>
                    <a:pt x="570" y="1303"/>
                    <a:pt x="746" y="1372"/>
                    <a:pt x="922" y="1372"/>
                  </a:cubicBezTo>
                  <a:cubicBezTo>
                    <a:pt x="1099" y="1372"/>
                    <a:pt x="1275" y="1303"/>
                    <a:pt x="1412" y="1167"/>
                  </a:cubicBezTo>
                  <a:cubicBezTo>
                    <a:pt x="1844" y="735"/>
                    <a:pt x="1527" y="0"/>
                    <a:pt x="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3112677" y="783781"/>
              <a:ext cx="92660" cy="74318"/>
            </a:xfrm>
            <a:custGeom>
              <a:avLst/>
              <a:gdLst/>
              <a:ahLst/>
              <a:cxnLst/>
              <a:rect l="l" t="t" r="r" b="b"/>
              <a:pathLst>
                <a:path w="1758" h="1410" extrusionOk="0">
                  <a:moveTo>
                    <a:pt x="1009" y="1"/>
                  </a:moveTo>
                  <a:cubicBezTo>
                    <a:pt x="833" y="1"/>
                    <a:pt x="656" y="69"/>
                    <a:pt x="519" y="206"/>
                  </a:cubicBezTo>
                  <a:cubicBezTo>
                    <a:pt x="1" y="702"/>
                    <a:pt x="471" y="1410"/>
                    <a:pt x="1011" y="1410"/>
                  </a:cubicBezTo>
                  <a:cubicBezTo>
                    <a:pt x="1175" y="1410"/>
                    <a:pt x="1347" y="1344"/>
                    <a:pt x="1499" y="1185"/>
                  </a:cubicBezTo>
                  <a:cubicBezTo>
                    <a:pt x="1758" y="911"/>
                    <a:pt x="1758" y="479"/>
                    <a:pt x="1499" y="206"/>
                  </a:cubicBezTo>
                  <a:cubicBezTo>
                    <a:pt x="1362" y="69"/>
                    <a:pt x="1185" y="1"/>
                    <a:pt x="1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3237169" y="664033"/>
              <a:ext cx="97245" cy="73105"/>
            </a:xfrm>
            <a:custGeom>
              <a:avLst/>
              <a:gdLst/>
              <a:ahLst/>
              <a:cxnLst/>
              <a:rect l="l" t="t" r="r" b="b"/>
              <a:pathLst>
                <a:path w="1845" h="1387" extrusionOk="0">
                  <a:moveTo>
                    <a:pt x="923" y="1"/>
                  </a:moveTo>
                  <a:cubicBezTo>
                    <a:pt x="303" y="1"/>
                    <a:pt x="1" y="750"/>
                    <a:pt x="433" y="1182"/>
                  </a:cubicBezTo>
                  <a:cubicBezTo>
                    <a:pt x="570" y="1318"/>
                    <a:pt x="746" y="1387"/>
                    <a:pt x="923" y="1387"/>
                  </a:cubicBezTo>
                  <a:cubicBezTo>
                    <a:pt x="1099" y="1387"/>
                    <a:pt x="1275" y="1318"/>
                    <a:pt x="1412" y="1182"/>
                  </a:cubicBezTo>
                  <a:cubicBezTo>
                    <a:pt x="1844" y="750"/>
                    <a:pt x="1542" y="1"/>
                    <a:pt x="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765815" y="1144556"/>
              <a:ext cx="88074" cy="72526"/>
            </a:xfrm>
            <a:custGeom>
              <a:avLst/>
              <a:gdLst/>
              <a:ahLst/>
              <a:cxnLst/>
              <a:rect l="l" t="t" r="r" b="b"/>
              <a:pathLst>
                <a:path w="1671" h="1376" extrusionOk="0">
                  <a:moveTo>
                    <a:pt x="763" y="0"/>
                  </a:moveTo>
                  <a:cubicBezTo>
                    <a:pt x="576" y="0"/>
                    <a:pt x="403" y="72"/>
                    <a:pt x="274" y="202"/>
                  </a:cubicBezTo>
                  <a:cubicBezTo>
                    <a:pt x="0" y="475"/>
                    <a:pt x="0" y="907"/>
                    <a:pt x="274" y="1181"/>
                  </a:cubicBezTo>
                  <a:cubicBezTo>
                    <a:pt x="411" y="1311"/>
                    <a:pt x="583" y="1376"/>
                    <a:pt x="758" y="1376"/>
                  </a:cubicBezTo>
                  <a:cubicBezTo>
                    <a:pt x="933" y="1376"/>
                    <a:pt x="1109" y="1311"/>
                    <a:pt x="1253" y="1181"/>
                  </a:cubicBezTo>
                  <a:cubicBezTo>
                    <a:pt x="1671" y="749"/>
                    <a:pt x="1368" y="0"/>
                    <a:pt x="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758963" y="943218"/>
              <a:ext cx="747867" cy="741067"/>
            </a:xfrm>
            <a:custGeom>
              <a:avLst/>
              <a:gdLst/>
              <a:ahLst/>
              <a:cxnLst/>
              <a:rect l="l" t="t" r="r" b="b"/>
              <a:pathLst>
                <a:path w="14189" h="14060" extrusionOk="0">
                  <a:moveTo>
                    <a:pt x="13792" y="1"/>
                  </a:moveTo>
                  <a:cubicBezTo>
                    <a:pt x="13725" y="1"/>
                    <a:pt x="13655" y="31"/>
                    <a:pt x="13596" y="104"/>
                  </a:cubicBezTo>
                  <a:lnTo>
                    <a:pt x="101" y="13599"/>
                  </a:lnTo>
                  <a:cubicBezTo>
                    <a:pt x="0" y="13700"/>
                    <a:pt x="0" y="13873"/>
                    <a:pt x="101" y="13974"/>
                  </a:cubicBezTo>
                  <a:cubicBezTo>
                    <a:pt x="145" y="14017"/>
                    <a:pt x="217" y="14046"/>
                    <a:pt x="289" y="14060"/>
                  </a:cubicBezTo>
                  <a:cubicBezTo>
                    <a:pt x="361" y="14060"/>
                    <a:pt x="433" y="14031"/>
                    <a:pt x="476" y="13974"/>
                  </a:cubicBezTo>
                  <a:lnTo>
                    <a:pt x="13970" y="479"/>
                  </a:lnTo>
                  <a:cubicBezTo>
                    <a:pt x="14189" y="293"/>
                    <a:pt x="14002" y="1"/>
                    <a:pt x="13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1485206" y="2390587"/>
              <a:ext cx="134457" cy="100619"/>
            </a:xfrm>
            <a:custGeom>
              <a:avLst/>
              <a:gdLst/>
              <a:ahLst/>
              <a:cxnLst/>
              <a:rect l="l" t="t" r="r" b="b"/>
              <a:pathLst>
                <a:path w="2551" h="1909" extrusionOk="0">
                  <a:moveTo>
                    <a:pt x="1270" y="0"/>
                  </a:moveTo>
                  <a:cubicBezTo>
                    <a:pt x="1027" y="0"/>
                    <a:pt x="786" y="94"/>
                    <a:pt x="606" y="281"/>
                  </a:cubicBezTo>
                  <a:cubicBezTo>
                    <a:pt x="1" y="871"/>
                    <a:pt x="419" y="1908"/>
                    <a:pt x="1268" y="1908"/>
                  </a:cubicBezTo>
                  <a:cubicBezTo>
                    <a:pt x="2118" y="1908"/>
                    <a:pt x="2550" y="871"/>
                    <a:pt x="1945" y="281"/>
                  </a:cubicBezTo>
                  <a:cubicBezTo>
                    <a:pt x="1758" y="94"/>
                    <a:pt x="1513" y="0"/>
                    <a:pt x="1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1602899" y="2193571"/>
              <a:ext cx="224745" cy="167821"/>
            </a:xfrm>
            <a:custGeom>
              <a:avLst/>
              <a:gdLst/>
              <a:ahLst/>
              <a:cxnLst/>
              <a:rect l="l" t="t" r="r" b="b"/>
              <a:pathLst>
                <a:path w="4264" h="3184" extrusionOk="0">
                  <a:moveTo>
                    <a:pt x="2132" y="1"/>
                  </a:moveTo>
                  <a:cubicBezTo>
                    <a:pt x="1725" y="1"/>
                    <a:pt x="1318" y="159"/>
                    <a:pt x="1008" y="476"/>
                  </a:cubicBezTo>
                  <a:cubicBezTo>
                    <a:pt x="0" y="1470"/>
                    <a:pt x="720" y="3184"/>
                    <a:pt x="2132" y="3184"/>
                  </a:cubicBezTo>
                  <a:cubicBezTo>
                    <a:pt x="3558" y="3184"/>
                    <a:pt x="4263" y="1470"/>
                    <a:pt x="3255" y="476"/>
                  </a:cubicBezTo>
                  <a:cubicBezTo>
                    <a:pt x="2945" y="159"/>
                    <a:pt x="2539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619870" y="2630032"/>
              <a:ext cx="158702" cy="124969"/>
            </a:xfrm>
            <a:custGeom>
              <a:avLst/>
              <a:gdLst/>
              <a:ahLst/>
              <a:cxnLst/>
              <a:rect l="l" t="t" r="r" b="b"/>
              <a:pathLst>
                <a:path w="3011" h="2371" extrusionOk="0">
                  <a:moveTo>
                    <a:pt x="1426" y="1"/>
                  </a:moveTo>
                  <a:cubicBezTo>
                    <a:pt x="577" y="1"/>
                    <a:pt x="1" y="865"/>
                    <a:pt x="332" y="1643"/>
                  </a:cubicBezTo>
                  <a:cubicBezTo>
                    <a:pt x="523" y="2111"/>
                    <a:pt x="970" y="2371"/>
                    <a:pt x="1424" y="2371"/>
                  </a:cubicBezTo>
                  <a:cubicBezTo>
                    <a:pt x="1724" y="2371"/>
                    <a:pt x="2027" y="2258"/>
                    <a:pt x="2262" y="2017"/>
                  </a:cubicBezTo>
                  <a:cubicBezTo>
                    <a:pt x="3011" y="1268"/>
                    <a:pt x="2478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750424" y="2499479"/>
              <a:ext cx="157964" cy="124969"/>
            </a:xfrm>
            <a:custGeom>
              <a:avLst/>
              <a:gdLst/>
              <a:ahLst/>
              <a:cxnLst/>
              <a:rect l="l" t="t" r="r" b="b"/>
              <a:pathLst>
                <a:path w="2997" h="2371" extrusionOk="0">
                  <a:moveTo>
                    <a:pt x="1412" y="1"/>
                  </a:moveTo>
                  <a:cubicBezTo>
                    <a:pt x="577" y="1"/>
                    <a:pt x="1" y="865"/>
                    <a:pt x="332" y="1643"/>
                  </a:cubicBezTo>
                  <a:cubicBezTo>
                    <a:pt x="523" y="2111"/>
                    <a:pt x="965" y="2371"/>
                    <a:pt x="1418" y="2371"/>
                  </a:cubicBezTo>
                  <a:cubicBezTo>
                    <a:pt x="1717" y="2371"/>
                    <a:pt x="2021" y="2258"/>
                    <a:pt x="2262" y="2017"/>
                  </a:cubicBezTo>
                  <a:cubicBezTo>
                    <a:pt x="2996" y="1268"/>
                    <a:pt x="2463" y="1"/>
                    <a:pt x="1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868118" y="2368925"/>
              <a:ext cx="173355" cy="125286"/>
            </a:xfrm>
            <a:custGeom>
              <a:avLst/>
              <a:gdLst/>
              <a:ahLst/>
              <a:cxnLst/>
              <a:rect l="l" t="t" r="r" b="b"/>
              <a:pathLst>
                <a:path w="3289" h="2377" extrusionOk="0">
                  <a:moveTo>
                    <a:pt x="1671" y="1"/>
                  </a:moveTo>
                  <a:cubicBezTo>
                    <a:pt x="360" y="1"/>
                    <a:pt x="0" y="1787"/>
                    <a:pt x="1210" y="2276"/>
                  </a:cubicBezTo>
                  <a:cubicBezTo>
                    <a:pt x="1374" y="2345"/>
                    <a:pt x="1534" y="2377"/>
                    <a:pt x="1687" y="2377"/>
                  </a:cubicBezTo>
                  <a:cubicBezTo>
                    <a:pt x="2646" y="2377"/>
                    <a:pt x="3289" y="1142"/>
                    <a:pt x="2506" y="346"/>
                  </a:cubicBezTo>
                  <a:cubicBezTo>
                    <a:pt x="2276" y="130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2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5008200" y="2409513"/>
            <a:ext cx="1119045" cy="118205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6999671" y="2409513"/>
            <a:ext cx="1119045" cy="118205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"/>
          <p:cNvSpPr/>
          <p:nvPr/>
        </p:nvSpPr>
        <p:spPr>
          <a:xfrm>
            <a:off x="1025259" y="2409513"/>
            <a:ext cx="1119045" cy="118205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5"/>
          <p:cNvSpPr/>
          <p:nvPr/>
        </p:nvSpPr>
        <p:spPr>
          <a:xfrm>
            <a:off x="3016730" y="2409513"/>
            <a:ext cx="1119045" cy="1182057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897037" y="1341713"/>
            <a:ext cx="255273" cy="252430"/>
          </a:xfrm>
          <a:custGeom>
            <a:avLst/>
            <a:gdLst/>
            <a:ahLst/>
            <a:cxnLst/>
            <a:rect l="l" t="t" r="r" b="b"/>
            <a:pathLst>
              <a:path w="3152" h="3117" extrusionOk="0">
                <a:moveTo>
                  <a:pt x="1582" y="0"/>
                </a:moveTo>
                <a:cubicBezTo>
                  <a:pt x="706" y="0"/>
                  <a:pt x="1" y="706"/>
                  <a:pt x="1" y="1559"/>
                </a:cubicBezTo>
                <a:cubicBezTo>
                  <a:pt x="1" y="2423"/>
                  <a:pt x="706" y="3117"/>
                  <a:pt x="1582" y="3117"/>
                </a:cubicBezTo>
                <a:cubicBezTo>
                  <a:pt x="2446" y="3117"/>
                  <a:pt x="3151" y="2423"/>
                  <a:pt x="3151" y="1559"/>
                </a:cubicBezTo>
                <a:cubicBezTo>
                  <a:pt x="3151" y="706"/>
                  <a:pt x="2446" y="0"/>
                  <a:pt x="15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25"/>
          <p:cNvGrpSpPr/>
          <p:nvPr/>
        </p:nvGrpSpPr>
        <p:grpSpPr>
          <a:xfrm rot="-265504">
            <a:off x="677018" y="963635"/>
            <a:ext cx="1511064" cy="1309982"/>
            <a:chOff x="-10675" y="1099414"/>
            <a:chExt cx="1742694" cy="1476180"/>
          </a:xfrm>
        </p:grpSpPr>
        <p:sp>
          <p:nvSpPr>
            <p:cNvPr id="279" name="Google Shape;279;p25"/>
            <p:cNvSpPr/>
            <p:nvPr/>
          </p:nvSpPr>
          <p:spPr>
            <a:xfrm>
              <a:off x="-10675" y="1099414"/>
              <a:ext cx="1692536" cy="1476180"/>
            </a:xfrm>
            <a:custGeom>
              <a:avLst/>
              <a:gdLst/>
              <a:ahLst/>
              <a:cxnLst/>
              <a:rect l="l" t="t" r="r" b="b"/>
              <a:pathLst>
                <a:path w="32121" h="28015" extrusionOk="0">
                  <a:moveTo>
                    <a:pt x="28436" y="1"/>
                  </a:moveTo>
                  <a:cubicBezTo>
                    <a:pt x="27974" y="1"/>
                    <a:pt x="27537" y="170"/>
                    <a:pt x="27184" y="468"/>
                  </a:cubicBezTo>
                  <a:lnTo>
                    <a:pt x="683" y="22988"/>
                  </a:lnTo>
                  <a:cubicBezTo>
                    <a:pt x="251" y="23352"/>
                    <a:pt x="1" y="23898"/>
                    <a:pt x="1" y="24466"/>
                  </a:cubicBezTo>
                  <a:cubicBezTo>
                    <a:pt x="1" y="25633"/>
                    <a:pt x="970" y="26423"/>
                    <a:pt x="1992" y="26423"/>
                  </a:cubicBezTo>
                  <a:cubicBezTo>
                    <a:pt x="2435" y="26423"/>
                    <a:pt x="2888" y="26275"/>
                    <a:pt x="3276" y="25945"/>
                  </a:cubicBezTo>
                  <a:lnTo>
                    <a:pt x="6165" y="23500"/>
                  </a:lnTo>
                  <a:cubicBezTo>
                    <a:pt x="6332" y="23360"/>
                    <a:pt x="6534" y="23291"/>
                    <a:pt x="6734" y="23291"/>
                  </a:cubicBezTo>
                  <a:cubicBezTo>
                    <a:pt x="6958" y="23291"/>
                    <a:pt x="7180" y="23377"/>
                    <a:pt x="7348" y="23545"/>
                  </a:cubicBezTo>
                  <a:cubicBezTo>
                    <a:pt x="7701" y="23898"/>
                    <a:pt x="7689" y="24478"/>
                    <a:pt x="7303" y="24796"/>
                  </a:cubicBezTo>
                  <a:lnTo>
                    <a:pt x="6882" y="25160"/>
                  </a:lnTo>
                  <a:cubicBezTo>
                    <a:pt x="6518" y="25467"/>
                    <a:pt x="6313" y="25922"/>
                    <a:pt x="6313" y="26388"/>
                  </a:cubicBezTo>
                  <a:cubicBezTo>
                    <a:pt x="6313" y="27357"/>
                    <a:pt x="7116" y="28015"/>
                    <a:pt x="7961" y="28015"/>
                  </a:cubicBezTo>
                  <a:cubicBezTo>
                    <a:pt x="8327" y="28015"/>
                    <a:pt x="8701" y="27892"/>
                    <a:pt x="9020" y="27617"/>
                  </a:cubicBezTo>
                  <a:lnTo>
                    <a:pt x="30971" y="8998"/>
                  </a:lnTo>
                  <a:cubicBezTo>
                    <a:pt x="32120" y="8008"/>
                    <a:pt x="31426" y="6143"/>
                    <a:pt x="29902" y="6143"/>
                  </a:cubicBezTo>
                  <a:lnTo>
                    <a:pt x="29868" y="6143"/>
                  </a:lnTo>
                  <a:cubicBezTo>
                    <a:pt x="29482" y="6143"/>
                    <a:pt x="29095" y="6280"/>
                    <a:pt x="28799" y="6541"/>
                  </a:cubicBezTo>
                  <a:lnTo>
                    <a:pt x="27673" y="7497"/>
                  </a:lnTo>
                  <a:cubicBezTo>
                    <a:pt x="27512" y="7636"/>
                    <a:pt x="27313" y="7705"/>
                    <a:pt x="27114" y="7705"/>
                  </a:cubicBezTo>
                  <a:cubicBezTo>
                    <a:pt x="26892" y="7705"/>
                    <a:pt x="26670" y="7619"/>
                    <a:pt x="26502" y="7451"/>
                  </a:cubicBezTo>
                  <a:cubicBezTo>
                    <a:pt x="26138" y="7099"/>
                    <a:pt x="26160" y="6530"/>
                    <a:pt x="26547" y="6211"/>
                  </a:cubicBezTo>
                  <a:lnTo>
                    <a:pt x="29811" y="3436"/>
                  </a:lnTo>
                  <a:cubicBezTo>
                    <a:pt x="31199" y="2253"/>
                    <a:pt x="30357" y="1"/>
                    <a:pt x="28515" y="1"/>
                  </a:cubicBezTo>
                  <a:lnTo>
                    <a:pt x="28481" y="1"/>
                  </a:lnTo>
                  <a:cubicBezTo>
                    <a:pt x="28466" y="1"/>
                    <a:pt x="28451" y="1"/>
                    <a:pt x="28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9467" y="1572853"/>
              <a:ext cx="781641" cy="661818"/>
            </a:xfrm>
            <a:custGeom>
              <a:avLst/>
              <a:gdLst/>
              <a:ahLst/>
              <a:cxnLst/>
              <a:rect l="l" t="t" r="r" b="b"/>
              <a:pathLst>
                <a:path w="14834" h="12560" extrusionOk="0">
                  <a:moveTo>
                    <a:pt x="13486" y="1"/>
                  </a:moveTo>
                  <a:cubicBezTo>
                    <a:pt x="13272" y="1"/>
                    <a:pt x="13071" y="89"/>
                    <a:pt x="12910" y="218"/>
                  </a:cubicBezTo>
                  <a:lnTo>
                    <a:pt x="330" y="10909"/>
                  </a:lnTo>
                  <a:cubicBezTo>
                    <a:pt x="126" y="11091"/>
                    <a:pt x="1" y="11341"/>
                    <a:pt x="1" y="11626"/>
                  </a:cubicBezTo>
                  <a:cubicBezTo>
                    <a:pt x="9" y="12181"/>
                    <a:pt x="465" y="12560"/>
                    <a:pt x="949" y="12560"/>
                  </a:cubicBezTo>
                  <a:cubicBezTo>
                    <a:pt x="1159" y="12560"/>
                    <a:pt x="1373" y="12489"/>
                    <a:pt x="1559" y="12331"/>
                  </a:cubicBezTo>
                  <a:lnTo>
                    <a:pt x="14161" y="1639"/>
                  </a:lnTo>
                  <a:cubicBezTo>
                    <a:pt x="14833" y="1090"/>
                    <a:pt x="14446" y="1"/>
                    <a:pt x="13586" y="1"/>
                  </a:cubicBezTo>
                  <a:cubicBezTo>
                    <a:pt x="13573" y="1"/>
                    <a:pt x="13560" y="1"/>
                    <a:pt x="13547" y="2"/>
                  </a:cubicBezTo>
                  <a:lnTo>
                    <a:pt x="13524" y="2"/>
                  </a:lnTo>
                  <a:cubicBezTo>
                    <a:pt x="13511" y="1"/>
                    <a:pt x="13498" y="1"/>
                    <a:pt x="1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951222" y="1695784"/>
              <a:ext cx="780797" cy="661712"/>
            </a:xfrm>
            <a:custGeom>
              <a:avLst/>
              <a:gdLst/>
              <a:ahLst/>
              <a:cxnLst/>
              <a:rect l="l" t="t" r="r" b="b"/>
              <a:pathLst>
                <a:path w="14818" h="12558" extrusionOk="0">
                  <a:moveTo>
                    <a:pt x="13549" y="0"/>
                  </a:moveTo>
                  <a:cubicBezTo>
                    <a:pt x="13545" y="0"/>
                    <a:pt x="13540" y="0"/>
                    <a:pt x="13535" y="0"/>
                  </a:cubicBezTo>
                  <a:lnTo>
                    <a:pt x="13524" y="0"/>
                  </a:lnTo>
                  <a:cubicBezTo>
                    <a:pt x="13297" y="0"/>
                    <a:pt x="13080" y="80"/>
                    <a:pt x="12910" y="228"/>
                  </a:cubicBezTo>
                  <a:lnTo>
                    <a:pt x="330" y="10908"/>
                  </a:lnTo>
                  <a:cubicBezTo>
                    <a:pt x="126" y="11090"/>
                    <a:pt x="1" y="11340"/>
                    <a:pt x="1" y="11613"/>
                  </a:cubicBezTo>
                  <a:cubicBezTo>
                    <a:pt x="1" y="12177"/>
                    <a:pt x="461" y="12558"/>
                    <a:pt x="949" y="12558"/>
                  </a:cubicBezTo>
                  <a:cubicBezTo>
                    <a:pt x="1159" y="12558"/>
                    <a:pt x="1374" y="12487"/>
                    <a:pt x="1559" y="12329"/>
                  </a:cubicBezTo>
                  <a:lnTo>
                    <a:pt x="14150" y="1638"/>
                  </a:lnTo>
                  <a:cubicBezTo>
                    <a:pt x="14817" y="1072"/>
                    <a:pt x="14415" y="0"/>
                    <a:pt x="13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31448" y="1319372"/>
            <a:ext cx="255265" cy="255177"/>
          </a:xfrm>
          <a:custGeom>
            <a:avLst/>
            <a:gdLst/>
            <a:ahLst/>
            <a:cxnLst/>
            <a:rect l="l" t="t" r="r" b="b"/>
            <a:pathLst>
              <a:path w="2925" h="2924" extrusionOk="0">
                <a:moveTo>
                  <a:pt x="1457" y="0"/>
                </a:moveTo>
                <a:cubicBezTo>
                  <a:pt x="649" y="0"/>
                  <a:pt x="1" y="660"/>
                  <a:pt x="1" y="1467"/>
                </a:cubicBezTo>
                <a:cubicBezTo>
                  <a:pt x="1" y="2264"/>
                  <a:pt x="649" y="2923"/>
                  <a:pt x="1457" y="2923"/>
                </a:cubicBezTo>
                <a:cubicBezTo>
                  <a:pt x="2264" y="2923"/>
                  <a:pt x="2913" y="2275"/>
                  <a:pt x="2924" y="1467"/>
                </a:cubicBezTo>
                <a:cubicBezTo>
                  <a:pt x="2913" y="660"/>
                  <a:pt x="2264" y="0"/>
                  <a:pt x="14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8392515" y="1790807"/>
            <a:ext cx="146963" cy="146963"/>
          </a:xfrm>
          <a:custGeom>
            <a:avLst/>
            <a:gdLst/>
            <a:ahLst/>
            <a:cxnLst/>
            <a:rect l="l" t="t" r="r" b="b"/>
            <a:pathLst>
              <a:path w="1684" h="1684" extrusionOk="0">
                <a:moveTo>
                  <a:pt x="842" y="1"/>
                </a:moveTo>
                <a:cubicBezTo>
                  <a:pt x="376" y="1"/>
                  <a:pt x="1" y="376"/>
                  <a:pt x="1" y="842"/>
                </a:cubicBezTo>
                <a:cubicBezTo>
                  <a:pt x="1" y="1309"/>
                  <a:pt x="376" y="1684"/>
                  <a:pt x="842" y="1684"/>
                </a:cubicBezTo>
                <a:cubicBezTo>
                  <a:pt x="1297" y="1684"/>
                  <a:pt x="1673" y="1309"/>
                  <a:pt x="1684" y="842"/>
                </a:cubicBezTo>
                <a:cubicBezTo>
                  <a:pt x="1673" y="376"/>
                  <a:pt x="1297" y="1"/>
                  <a:pt x="8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8601002" y="1455339"/>
            <a:ext cx="542994" cy="669623"/>
          </a:xfrm>
          <a:custGeom>
            <a:avLst/>
            <a:gdLst/>
            <a:ahLst/>
            <a:cxnLst/>
            <a:rect l="l" t="t" r="r" b="b"/>
            <a:pathLst>
              <a:path w="6222" h="7673" extrusionOk="0">
                <a:moveTo>
                  <a:pt x="6222" y="0"/>
                </a:moveTo>
                <a:lnTo>
                  <a:pt x="671" y="5016"/>
                </a:lnTo>
                <a:cubicBezTo>
                  <a:pt x="46" y="5573"/>
                  <a:pt x="0" y="6540"/>
                  <a:pt x="557" y="7166"/>
                </a:cubicBezTo>
                <a:cubicBezTo>
                  <a:pt x="862" y="7501"/>
                  <a:pt x="1281" y="7673"/>
                  <a:pt x="1700" y="7673"/>
                </a:cubicBezTo>
                <a:cubicBezTo>
                  <a:pt x="2064" y="7673"/>
                  <a:pt x="2428" y="7544"/>
                  <a:pt x="2718" y="7280"/>
                </a:cubicBezTo>
                <a:lnTo>
                  <a:pt x="6222" y="4129"/>
                </a:lnTo>
                <a:lnTo>
                  <a:pt x="6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8744910" y="603666"/>
            <a:ext cx="398126" cy="573626"/>
          </a:xfrm>
          <a:custGeom>
            <a:avLst/>
            <a:gdLst/>
            <a:ahLst/>
            <a:cxnLst/>
            <a:rect l="l" t="t" r="r" b="b"/>
            <a:pathLst>
              <a:path w="4562" h="6573" extrusionOk="0">
                <a:moveTo>
                  <a:pt x="4561" y="1"/>
                </a:moveTo>
                <a:lnTo>
                  <a:pt x="546" y="4016"/>
                </a:lnTo>
                <a:cubicBezTo>
                  <a:pt x="0" y="4618"/>
                  <a:pt x="23" y="5551"/>
                  <a:pt x="603" y="6131"/>
                </a:cubicBezTo>
                <a:cubicBezTo>
                  <a:pt x="902" y="6424"/>
                  <a:pt x="1292" y="6572"/>
                  <a:pt x="1683" y="6572"/>
                </a:cubicBezTo>
                <a:cubicBezTo>
                  <a:pt x="2051" y="6572"/>
                  <a:pt x="2421" y="6441"/>
                  <a:pt x="2719" y="6177"/>
                </a:cubicBezTo>
                <a:lnTo>
                  <a:pt x="4561" y="4334"/>
                </a:lnTo>
                <a:lnTo>
                  <a:pt x="45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8263530" y="405125"/>
            <a:ext cx="880467" cy="894430"/>
          </a:xfrm>
          <a:custGeom>
            <a:avLst/>
            <a:gdLst/>
            <a:ahLst/>
            <a:cxnLst/>
            <a:rect l="l" t="t" r="r" b="b"/>
            <a:pathLst>
              <a:path w="10089" h="10249" extrusionOk="0">
                <a:moveTo>
                  <a:pt x="10089" y="1"/>
                </a:moveTo>
                <a:cubicBezTo>
                  <a:pt x="6847" y="3220"/>
                  <a:pt x="1399" y="8622"/>
                  <a:pt x="114" y="9794"/>
                </a:cubicBezTo>
                <a:cubicBezTo>
                  <a:pt x="11" y="9885"/>
                  <a:pt x="0" y="10055"/>
                  <a:pt x="102" y="10169"/>
                </a:cubicBezTo>
                <a:cubicBezTo>
                  <a:pt x="148" y="10215"/>
                  <a:pt x="228" y="10249"/>
                  <a:pt x="296" y="10249"/>
                </a:cubicBezTo>
                <a:cubicBezTo>
                  <a:pt x="364" y="10249"/>
                  <a:pt x="432" y="10226"/>
                  <a:pt x="478" y="10180"/>
                </a:cubicBezTo>
                <a:cubicBezTo>
                  <a:pt x="1706" y="9054"/>
                  <a:pt x="6790" y="4039"/>
                  <a:pt x="10089" y="752"/>
                </a:cubicBezTo>
                <a:lnTo>
                  <a:pt x="1008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8932627" y="1201207"/>
            <a:ext cx="211368" cy="217739"/>
          </a:xfrm>
          <a:custGeom>
            <a:avLst/>
            <a:gdLst/>
            <a:ahLst/>
            <a:cxnLst/>
            <a:rect l="l" t="t" r="r" b="b"/>
            <a:pathLst>
              <a:path w="2422" h="2495" extrusionOk="0">
                <a:moveTo>
                  <a:pt x="2422" y="1"/>
                </a:moveTo>
                <a:cubicBezTo>
                  <a:pt x="2399" y="12"/>
                  <a:pt x="2387" y="23"/>
                  <a:pt x="2376" y="35"/>
                </a:cubicBezTo>
                <a:cubicBezTo>
                  <a:pt x="2103" y="285"/>
                  <a:pt x="1807" y="547"/>
                  <a:pt x="1523" y="808"/>
                </a:cubicBezTo>
                <a:cubicBezTo>
                  <a:pt x="1068" y="1206"/>
                  <a:pt x="602" y="1627"/>
                  <a:pt x="192" y="2037"/>
                </a:cubicBezTo>
                <a:cubicBezTo>
                  <a:pt x="0" y="2229"/>
                  <a:pt x="177" y="2494"/>
                  <a:pt x="382" y="2494"/>
                </a:cubicBezTo>
                <a:cubicBezTo>
                  <a:pt x="445" y="2494"/>
                  <a:pt x="509" y="2470"/>
                  <a:pt x="568" y="2412"/>
                </a:cubicBezTo>
                <a:cubicBezTo>
                  <a:pt x="966" y="2002"/>
                  <a:pt x="1421" y="1593"/>
                  <a:pt x="1876" y="1195"/>
                </a:cubicBezTo>
                <a:cubicBezTo>
                  <a:pt x="2058" y="1036"/>
                  <a:pt x="2240" y="876"/>
                  <a:pt x="2422" y="717"/>
                </a:cubicBezTo>
                <a:lnTo>
                  <a:pt x="242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0" y="460720"/>
            <a:ext cx="1063129" cy="1608635"/>
          </a:xfrm>
          <a:custGeom>
            <a:avLst/>
            <a:gdLst/>
            <a:ahLst/>
            <a:cxnLst/>
            <a:rect l="l" t="t" r="r" b="b"/>
            <a:pathLst>
              <a:path w="16205" h="24520" extrusionOk="0">
                <a:moveTo>
                  <a:pt x="8729" y="0"/>
                </a:moveTo>
                <a:cubicBezTo>
                  <a:pt x="8109" y="0"/>
                  <a:pt x="7488" y="239"/>
                  <a:pt x="7019" y="714"/>
                </a:cubicBezTo>
                <a:lnTo>
                  <a:pt x="1" y="7743"/>
                </a:lnTo>
                <a:lnTo>
                  <a:pt x="1" y="24520"/>
                </a:lnTo>
                <a:cubicBezTo>
                  <a:pt x="956" y="23564"/>
                  <a:pt x="15071" y="9449"/>
                  <a:pt x="15071" y="9449"/>
                </a:cubicBezTo>
                <a:cubicBezTo>
                  <a:pt x="16204" y="8316"/>
                  <a:pt x="15053" y="6350"/>
                  <a:pt x="13621" y="6350"/>
                </a:cubicBezTo>
                <a:cubicBezTo>
                  <a:pt x="13415" y="6350"/>
                  <a:pt x="13202" y="6391"/>
                  <a:pt x="12990" y="6481"/>
                </a:cubicBezTo>
                <a:cubicBezTo>
                  <a:pt x="12831" y="6561"/>
                  <a:pt x="12671" y="6652"/>
                  <a:pt x="12535" y="6777"/>
                </a:cubicBezTo>
                <a:lnTo>
                  <a:pt x="12478" y="6834"/>
                </a:lnTo>
                <a:cubicBezTo>
                  <a:pt x="11830" y="7482"/>
                  <a:pt x="11181" y="8130"/>
                  <a:pt x="10533" y="8778"/>
                </a:cubicBezTo>
                <a:cubicBezTo>
                  <a:pt x="10010" y="9302"/>
                  <a:pt x="9475" y="10121"/>
                  <a:pt x="8645" y="10212"/>
                </a:cubicBezTo>
                <a:cubicBezTo>
                  <a:pt x="8586" y="10219"/>
                  <a:pt x="8527" y="10222"/>
                  <a:pt x="8469" y="10222"/>
                </a:cubicBezTo>
                <a:cubicBezTo>
                  <a:pt x="7151" y="10222"/>
                  <a:pt x="5996" y="8436"/>
                  <a:pt x="7041" y="7379"/>
                </a:cubicBezTo>
                <a:lnTo>
                  <a:pt x="10260" y="4172"/>
                </a:lnTo>
                <a:lnTo>
                  <a:pt x="10397" y="4024"/>
                </a:lnTo>
                <a:cubicBezTo>
                  <a:pt x="10453" y="3967"/>
                  <a:pt x="10499" y="3910"/>
                  <a:pt x="10544" y="3854"/>
                </a:cubicBezTo>
                <a:cubicBezTo>
                  <a:pt x="11341" y="2898"/>
                  <a:pt x="11250" y="1499"/>
                  <a:pt x="10351" y="635"/>
                </a:cubicBezTo>
                <a:cubicBezTo>
                  <a:pt x="9894" y="211"/>
                  <a:pt x="9312" y="0"/>
                  <a:pt x="8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"/>
          <p:cNvSpPr/>
          <p:nvPr/>
        </p:nvSpPr>
        <p:spPr>
          <a:xfrm>
            <a:off x="1152288" y="257799"/>
            <a:ext cx="151317" cy="151317"/>
          </a:xfrm>
          <a:custGeom>
            <a:avLst/>
            <a:gdLst/>
            <a:ahLst/>
            <a:cxnLst/>
            <a:rect l="l" t="t" r="r" b="b"/>
            <a:pathLst>
              <a:path w="2128" h="2128" extrusionOk="0">
                <a:moveTo>
                  <a:pt x="1059" y="1"/>
                </a:moveTo>
                <a:cubicBezTo>
                  <a:pt x="479" y="1"/>
                  <a:pt x="1" y="467"/>
                  <a:pt x="1" y="1059"/>
                </a:cubicBezTo>
                <a:cubicBezTo>
                  <a:pt x="1" y="1650"/>
                  <a:pt x="479" y="2116"/>
                  <a:pt x="1059" y="2128"/>
                </a:cubicBezTo>
                <a:cubicBezTo>
                  <a:pt x="1650" y="2116"/>
                  <a:pt x="2116" y="1650"/>
                  <a:pt x="2128" y="1059"/>
                </a:cubicBezTo>
                <a:cubicBezTo>
                  <a:pt x="2116" y="467"/>
                  <a:pt x="1650" y="1"/>
                  <a:pt x="10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"/>
          <p:cNvSpPr/>
          <p:nvPr/>
        </p:nvSpPr>
        <p:spPr>
          <a:xfrm>
            <a:off x="787" y="1173464"/>
            <a:ext cx="426892" cy="526546"/>
          </a:xfrm>
          <a:custGeom>
            <a:avLst/>
            <a:gdLst/>
            <a:ahLst/>
            <a:cxnLst/>
            <a:rect l="l" t="t" r="r" b="b"/>
            <a:pathLst>
              <a:path w="6507" h="8026" extrusionOk="0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"/>
          <p:cNvSpPr/>
          <p:nvPr/>
        </p:nvSpPr>
        <p:spPr>
          <a:xfrm>
            <a:off x="787" y="215025"/>
            <a:ext cx="788769" cy="847026"/>
          </a:xfrm>
          <a:custGeom>
            <a:avLst/>
            <a:gdLst/>
            <a:ahLst/>
            <a:cxnLst/>
            <a:rect l="l" t="t" r="r" b="b"/>
            <a:pathLst>
              <a:path w="12023" h="12911" extrusionOk="0">
                <a:moveTo>
                  <a:pt x="10326" y="1"/>
                </a:moveTo>
                <a:cubicBezTo>
                  <a:pt x="9957" y="1"/>
                  <a:pt x="9586" y="132"/>
                  <a:pt x="9293" y="399"/>
                </a:cubicBezTo>
                <a:lnTo>
                  <a:pt x="0" y="8781"/>
                </a:lnTo>
                <a:lnTo>
                  <a:pt x="0" y="12910"/>
                </a:lnTo>
                <a:lnTo>
                  <a:pt x="11340" y="2674"/>
                </a:lnTo>
                <a:cubicBezTo>
                  <a:pt x="11977" y="2105"/>
                  <a:pt x="12022" y="1138"/>
                  <a:pt x="11454" y="501"/>
                </a:cubicBezTo>
                <a:cubicBezTo>
                  <a:pt x="11158" y="169"/>
                  <a:pt x="10743" y="1"/>
                  <a:pt x="103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/>
          <p:nvPr/>
        </p:nvSpPr>
        <p:spPr>
          <a:xfrm>
            <a:off x="853" y="1341737"/>
            <a:ext cx="548239" cy="553785"/>
          </a:xfrm>
          <a:custGeom>
            <a:avLst/>
            <a:gdLst/>
            <a:ahLst/>
            <a:cxnLst/>
            <a:rect l="l" t="t" r="r" b="b"/>
            <a:pathLst>
              <a:path w="7710" h="7788" extrusionOk="0">
                <a:moveTo>
                  <a:pt x="7373" y="1"/>
                </a:moveTo>
                <a:cubicBezTo>
                  <a:pt x="7303" y="1"/>
                  <a:pt x="7233" y="30"/>
                  <a:pt x="7177" y="99"/>
                </a:cubicBezTo>
                <a:cubicBezTo>
                  <a:pt x="6961" y="326"/>
                  <a:pt x="3344" y="3841"/>
                  <a:pt x="0" y="7048"/>
                </a:cubicBezTo>
                <a:lnTo>
                  <a:pt x="0" y="7787"/>
                </a:lnTo>
                <a:cubicBezTo>
                  <a:pt x="3549" y="4387"/>
                  <a:pt x="7564" y="485"/>
                  <a:pt x="7621" y="383"/>
                </a:cubicBezTo>
                <a:cubicBezTo>
                  <a:pt x="7710" y="180"/>
                  <a:pt x="7545" y="1"/>
                  <a:pt x="73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5"/>
          <p:cNvSpPr/>
          <p:nvPr/>
        </p:nvSpPr>
        <p:spPr>
          <a:xfrm>
            <a:off x="853" y="215036"/>
            <a:ext cx="366417" cy="343591"/>
          </a:xfrm>
          <a:custGeom>
            <a:avLst/>
            <a:gdLst/>
            <a:ahLst/>
            <a:cxnLst/>
            <a:rect l="l" t="t" r="r" b="b"/>
            <a:pathLst>
              <a:path w="5153" h="4832" extrusionOk="0">
                <a:moveTo>
                  <a:pt x="4931" y="0"/>
                </a:moveTo>
                <a:cubicBezTo>
                  <a:pt x="4884" y="0"/>
                  <a:pt x="4837" y="18"/>
                  <a:pt x="4800" y="55"/>
                </a:cubicBezTo>
                <a:lnTo>
                  <a:pt x="0" y="4297"/>
                </a:lnTo>
                <a:lnTo>
                  <a:pt x="0" y="4832"/>
                </a:lnTo>
                <a:lnTo>
                  <a:pt x="5062" y="350"/>
                </a:lnTo>
                <a:cubicBezTo>
                  <a:pt x="5141" y="282"/>
                  <a:pt x="5153" y="157"/>
                  <a:pt x="5084" y="66"/>
                </a:cubicBezTo>
                <a:cubicBezTo>
                  <a:pt x="5042" y="23"/>
                  <a:pt x="4986" y="0"/>
                  <a:pt x="49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853" y="1931410"/>
            <a:ext cx="462697" cy="570709"/>
          </a:xfrm>
          <a:custGeom>
            <a:avLst/>
            <a:gdLst/>
            <a:ahLst/>
            <a:cxnLst/>
            <a:rect l="l" t="t" r="r" b="b"/>
            <a:pathLst>
              <a:path w="6507" h="8026" extrusionOk="0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"/>
          <p:cNvSpPr/>
          <p:nvPr/>
        </p:nvSpPr>
        <p:spPr>
          <a:xfrm rot="-259359">
            <a:off x="7692891" y="439318"/>
            <a:ext cx="1284262" cy="1088390"/>
          </a:xfrm>
          <a:custGeom>
            <a:avLst/>
            <a:gdLst/>
            <a:ahLst/>
            <a:cxnLst/>
            <a:rect l="l" t="t" r="r" b="b"/>
            <a:pathLst>
              <a:path w="14818" h="12558" extrusionOk="0">
                <a:moveTo>
                  <a:pt x="13549" y="0"/>
                </a:moveTo>
                <a:cubicBezTo>
                  <a:pt x="13545" y="0"/>
                  <a:pt x="13540" y="0"/>
                  <a:pt x="13535" y="0"/>
                </a:cubicBezTo>
                <a:lnTo>
                  <a:pt x="13524" y="0"/>
                </a:lnTo>
                <a:cubicBezTo>
                  <a:pt x="13297" y="0"/>
                  <a:pt x="13080" y="80"/>
                  <a:pt x="12910" y="228"/>
                </a:cubicBezTo>
                <a:lnTo>
                  <a:pt x="330" y="10908"/>
                </a:lnTo>
                <a:cubicBezTo>
                  <a:pt x="126" y="11090"/>
                  <a:pt x="1" y="11340"/>
                  <a:pt x="1" y="11613"/>
                </a:cubicBezTo>
                <a:cubicBezTo>
                  <a:pt x="1" y="12177"/>
                  <a:pt x="461" y="12558"/>
                  <a:pt x="949" y="12558"/>
                </a:cubicBezTo>
                <a:cubicBezTo>
                  <a:pt x="1159" y="12558"/>
                  <a:pt x="1374" y="12487"/>
                  <a:pt x="1559" y="12329"/>
                </a:cubicBezTo>
                <a:lnTo>
                  <a:pt x="14150" y="1638"/>
                </a:lnTo>
                <a:cubicBezTo>
                  <a:pt x="14817" y="1072"/>
                  <a:pt x="14415" y="0"/>
                  <a:pt x="135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title" idx="2" hasCustomPrompt="1"/>
          </p:nvPr>
        </p:nvSpPr>
        <p:spPr>
          <a:xfrm>
            <a:off x="713431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1"/>
          </p:nvPr>
        </p:nvSpPr>
        <p:spPr>
          <a:xfrm>
            <a:off x="713431" y="39680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713431" y="35915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title" idx="4" hasCustomPrompt="1"/>
          </p:nvPr>
        </p:nvSpPr>
        <p:spPr>
          <a:xfrm>
            <a:off x="2704902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2704902" y="39680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2704902" y="35915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title" idx="7" hasCustomPrompt="1"/>
          </p:nvPr>
        </p:nvSpPr>
        <p:spPr>
          <a:xfrm>
            <a:off x="4696373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4696373" y="39680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4696373" y="35915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title" idx="13" hasCustomPrompt="1"/>
          </p:nvPr>
        </p:nvSpPr>
        <p:spPr>
          <a:xfrm>
            <a:off x="6687844" y="31172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7" name="Google Shape;307;p25"/>
          <p:cNvSpPr txBox="1">
            <a:spLocks noGrp="1"/>
          </p:cNvSpPr>
          <p:nvPr>
            <p:ph type="subTitle" idx="14"/>
          </p:nvPr>
        </p:nvSpPr>
        <p:spPr>
          <a:xfrm>
            <a:off x="6687844" y="39680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subTitle" idx="15"/>
          </p:nvPr>
        </p:nvSpPr>
        <p:spPr>
          <a:xfrm>
            <a:off x="6687844" y="35915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>
            <a:spLocks noGrp="1"/>
          </p:cNvSpPr>
          <p:nvPr>
            <p:ph type="title"/>
          </p:nvPr>
        </p:nvSpPr>
        <p:spPr>
          <a:xfrm flipH="1">
            <a:off x="4603850" y="3146075"/>
            <a:ext cx="39390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1"/>
          </p:nvPr>
        </p:nvSpPr>
        <p:spPr>
          <a:xfrm flipH="1">
            <a:off x="4603850" y="1591950"/>
            <a:ext cx="3939000" cy="15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6"/>
          <p:cNvSpPr/>
          <p:nvPr/>
        </p:nvSpPr>
        <p:spPr>
          <a:xfrm>
            <a:off x="2894975" y="539496"/>
            <a:ext cx="1436139" cy="1267914"/>
          </a:xfrm>
          <a:custGeom>
            <a:avLst/>
            <a:gdLst/>
            <a:ahLst/>
            <a:cxnLst/>
            <a:rect l="l" t="t" r="r" b="b"/>
            <a:pathLst>
              <a:path w="14527" h="12826" extrusionOk="0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1562272" y="2764575"/>
            <a:ext cx="1854324" cy="2174699"/>
          </a:xfrm>
          <a:custGeom>
            <a:avLst/>
            <a:gdLst/>
            <a:ahLst/>
            <a:cxnLst/>
            <a:rect l="l" t="t" r="r" b="b"/>
            <a:pathLst>
              <a:path w="24159" h="28333" extrusionOk="0">
                <a:moveTo>
                  <a:pt x="22111" y="0"/>
                </a:moveTo>
                <a:cubicBezTo>
                  <a:pt x="21634" y="0"/>
                  <a:pt x="21156" y="182"/>
                  <a:pt x="20792" y="546"/>
                </a:cubicBezTo>
                <a:lnTo>
                  <a:pt x="18517" y="2821"/>
                </a:lnTo>
                <a:cubicBezTo>
                  <a:pt x="19063" y="1456"/>
                  <a:pt x="17961" y="260"/>
                  <a:pt x="16768" y="260"/>
                </a:cubicBezTo>
                <a:cubicBezTo>
                  <a:pt x="16320" y="260"/>
                  <a:pt x="15860" y="428"/>
                  <a:pt x="15469" y="819"/>
                </a:cubicBezTo>
                <a:lnTo>
                  <a:pt x="729" y="15571"/>
                </a:lnTo>
                <a:cubicBezTo>
                  <a:pt x="1" y="16299"/>
                  <a:pt x="1" y="17470"/>
                  <a:pt x="729" y="18198"/>
                </a:cubicBezTo>
                <a:cubicBezTo>
                  <a:pt x="1094" y="18558"/>
                  <a:pt x="1571" y="18740"/>
                  <a:pt x="2048" y="18740"/>
                </a:cubicBezTo>
                <a:cubicBezTo>
                  <a:pt x="2521" y="18740"/>
                  <a:pt x="2993" y="18561"/>
                  <a:pt x="3356" y="18198"/>
                </a:cubicBezTo>
                <a:lnTo>
                  <a:pt x="4641" y="16924"/>
                </a:lnTo>
                <a:cubicBezTo>
                  <a:pt x="4880" y="16829"/>
                  <a:pt x="5117" y="16785"/>
                  <a:pt x="5344" y="16785"/>
                </a:cubicBezTo>
                <a:cubicBezTo>
                  <a:pt x="6716" y="16785"/>
                  <a:pt x="7740" y="18369"/>
                  <a:pt x="6882" y="19677"/>
                </a:cubicBezTo>
                <a:lnTo>
                  <a:pt x="1343" y="25227"/>
                </a:lnTo>
                <a:cubicBezTo>
                  <a:pt x="683" y="25955"/>
                  <a:pt x="706" y="27092"/>
                  <a:pt x="1411" y="27786"/>
                </a:cubicBezTo>
                <a:cubicBezTo>
                  <a:pt x="1775" y="28150"/>
                  <a:pt x="2253" y="28332"/>
                  <a:pt x="2730" y="28332"/>
                </a:cubicBezTo>
                <a:cubicBezTo>
                  <a:pt x="3208" y="28332"/>
                  <a:pt x="3686" y="28150"/>
                  <a:pt x="4050" y="27786"/>
                </a:cubicBezTo>
                <a:lnTo>
                  <a:pt x="19279" y="12557"/>
                </a:lnTo>
                <a:cubicBezTo>
                  <a:pt x="19905" y="11863"/>
                  <a:pt x="19916" y="10805"/>
                  <a:pt x="19313" y="10100"/>
                </a:cubicBezTo>
                <a:cubicBezTo>
                  <a:pt x="18944" y="9669"/>
                  <a:pt x="18419" y="9444"/>
                  <a:pt x="17888" y="9444"/>
                </a:cubicBezTo>
                <a:cubicBezTo>
                  <a:pt x="17536" y="9444"/>
                  <a:pt x="17181" y="9543"/>
                  <a:pt x="16868" y="9747"/>
                </a:cubicBezTo>
                <a:lnTo>
                  <a:pt x="23431" y="3196"/>
                </a:lnTo>
                <a:cubicBezTo>
                  <a:pt x="24159" y="2468"/>
                  <a:pt x="24159" y="1274"/>
                  <a:pt x="23431" y="546"/>
                </a:cubicBezTo>
                <a:cubicBezTo>
                  <a:pt x="23067" y="182"/>
                  <a:pt x="22589" y="0"/>
                  <a:pt x="221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206349" y="2644599"/>
            <a:ext cx="1071620" cy="946110"/>
          </a:xfrm>
          <a:custGeom>
            <a:avLst/>
            <a:gdLst/>
            <a:ahLst/>
            <a:cxnLst/>
            <a:rect l="l" t="t" r="r" b="b"/>
            <a:pathLst>
              <a:path w="14527" h="12826" extrusionOk="0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1956575" y="4478608"/>
            <a:ext cx="303721" cy="259920"/>
          </a:xfrm>
          <a:custGeom>
            <a:avLst/>
            <a:gdLst/>
            <a:ahLst/>
            <a:cxnLst/>
            <a:rect l="l" t="t" r="r" b="b"/>
            <a:pathLst>
              <a:path w="5672" h="4854" extrusionOk="0">
                <a:moveTo>
                  <a:pt x="3253" y="1"/>
                </a:moveTo>
                <a:cubicBezTo>
                  <a:pt x="1081" y="1"/>
                  <a:pt x="0" y="2605"/>
                  <a:pt x="1524" y="4141"/>
                </a:cubicBezTo>
                <a:cubicBezTo>
                  <a:pt x="2020" y="4633"/>
                  <a:pt x="2629" y="4854"/>
                  <a:pt x="3226" y="4854"/>
                </a:cubicBezTo>
                <a:cubicBezTo>
                  <a:pt x="4476" y="4854"/>
                  <a:pt x="5672" y="3886"/>
                  <a:pt x="5664" y="2423"/>
                </a:cubicBezTo>
                <a:cubicBezTo>
                  <a:pt x="5664" y="1081"/>
                  <a:pt x="4584" y="1"/>
                  <a:pt x="32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1328051" y="170400"/>
            <a:ext cx="1999701" cy="2344779"/>
          </a:xfrm>
          <a:custGeom>
            <a:avLst/>
            <a:gdLst/>
            <a:ahLst/>
            <a:cxnLst/>
            <a:rect l="l" t="t" r="r" b="b"/>
            <a:pathLst>
              <a:path w="24159" h="28328" extrusionOk="0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6"/>
          <p:cNvSpPr/>
          <p:nvPr/>
        </p:nvSpPr>
        <p:spPr>
          <a:xfrm>
            <a:off x="2982664" y="2397279"/>
            <a:ext cx="1999747" cy="1821747"/>
          </a:xfrm>
          <a:custGeom>
            <a:avLst/>
            <a:gdLst/>
            <a:ahLst/>
            <a:cxnLst/>
            <a:rect l="l" t="t" r="r" b="b"/>
            <a:pathLst>
              <a:path w="28311" h="25791" extrusionOk="0">
                <a:moveTo>
                  <a:pt x="14155" y="0"/>
                </a:moveTo>
                <a:cubicBezTo>
                  <a:pt x="10857" y="0"/>
                  <a:pt x="7559" y="1260"/>
                  <a:pt x="5039" y="3779"/>
                </a:cubicBezTo>
                <a:cubicBezTo>
                  <a:pt x="1" y="8818"/>
                  <a:pt x="1" y="16973"/>
                  <a:pt x="5039" y="22011"/>
                </a:cubicBezTo>
                <a:cubicBezTo>
                  <a:pt x="7559" y="24531"/>
                  <a:pt x="10857" y="25790"/>
                  <a:pt x="14155" y="25790"/>
                </a:cubicBezTo>
                <a:cubicBezTo>
                  <a:pt x="17454" y="25790"/>
                  <a:pt x="20752" y="24531"/>
                  <a:pt x="23271" y="22011"/>
                </a:cubicBezTo>
                <a:cubicBezTo>
                  <a:pt x="28310" y="16973"/>
                  <a:pt x="28310" y="8818"/>
                  <a:pt x="23271" y="3779"/>
                </a:cubicBezTo>
                <a:cubicBezTo>
                  <a:pt x="20752" y="1260"/>
                  <a:pt x="17454" y="0"/>
                  <a:pt x="141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472575" y="437647"/>
            <a:ext cx="1930596" cy="2326929"/>
          </a:xfrm>
          <a:custGeom>
            <a:avLst/>
            <a:gdLst/>
            <a:ahLst/>
            <a:cxnLst/>
            <a:rect l="l" t="t" r="r" b="b"/>
            <a:pathLst>
              <a:path w="27332" h="32943" extrusionOk="0">
                <a:moveTo>
                  <a:pt x="19491" y="1"/>
                </a:moveTo>
                <a:cubicBezTo>
                  <a:pt x="19010" y="1"/>
                  <a:pt x="18530" y="186"/>
                  <a:pt x="18165" y="551"/>
                </a:cubicBezTo>
                <a:lnTo>
                  <a:pt x="7132" y="11595"/>
                </a:lnTo>
                <a:cubicBezTo>
                  <a:pt x="6461" y="12266"/>
                  <a:pt x="6393" y="13324"/>
                  <a:pt x="6984" y="14063"/>
                </a:cubicBezTo>
                <a:cubicBezTo>
                  <a:pt x="7352" y="14530"/>
                  <a:pt x="7895" y="14776"/>
                  <a:pt x="8447" y="14776"/>
                </a:cubicBezTo>
                <a:cubicBezTo>
                  <a:pt x="8784" y="14776"/>
                  <a:pt x="9124" y="14685"/>
                  <a:pt x="9430" y="14495"/>
                </a:cubicBezTo>
                <a:lnTo>
                  <a:pt x="9430" y="14495"/>
                </a:lnTo>
                <a:lnTo>
                  <a:pt x="729" y="23196"/>
                </a:lnTo>
                <a:cubicBezTo>
                  <a:pt x="1" y="23924"/>
                  <a:pt x="1" y="25107"/>
                  <a:pt x="729" y="25835"/>
                </a:cubicBezTo>
                <a:cubicBezTo>
                  <a:pt x="1093" y="26199"/>
                  <a:pt x="1570" y="26381"/>
                  <a:pt x="2048" y="26381"/>
                </a:cubicBezTo>
                <a:cubicBezTo>
                  <a:pt x="2526" y="26381"/>
                  <a:pt x="3004" y="26199"/>
                  <a:pt x="3368" y="25835"/>
                </a:cubicBezTo>
                <a:lnTo>
                  <a:pt x="7439" y="21763"/>
                </a:lnTo>
                <a:cubicBezTo>
                  <a:pt x="7790" y="21517"/>
                  <a:pt x="8157" y="21410"/>
                  <a:pt x="8508" y="21410"/>
                </a:cubicBezTo>
                <a:cubicBezTo>
                  <a:pt x="9845" y="21410"/>
                  <a:pt x="10956" y="22962"/>
                  <a:pt x="10055" y="24322"/>
                </a:cubicBezTo>
                <a:lnTo>
                  <a:pt x="4516" y="29861"/>
                </a:lnTo>
                <a:cubicBezTo>
                  <a:pt x="3868" y="30612"/>
                  <a:pt x="3925" y="31749"/>
                  <a:pt x="4641" y="32432"/>
                </a:cubicBezTo>
                <a:cubicBezTo>
                  <a:pt x="5004" y="32771"/>
                  <a:pt x="5468" y="32942"/>
                  <a:pt x="5931" y="32942"/>
                </a:cubicBezTo>
                <a:cubicBezTo>
                  <a:pt x="6398" y="32942"/>
                  <a:pt x="6863" y="32769"/>
                  <a:pt x="7223" y="32420"/>
                </a:cubicBezTo>
                <a:lnTo>
                  <a:pt x="22453" y="17191"/>
                </a:lnTo>
                <a:cubicBezTo>
                  <a:pt x="23078" y="16497"/>
                  <a:pt x="23090" y="15439"/>
                  <a:pt x="22487" y="14734"/>
                </a:cubicBezTo>
                <a:cubicBezTo>
                  <a:pt x="22118" y="14303"/>
                  <a:pt x="21592" y="14078"/>
                  <a:pt x="21061" y="14078"/>
                </a:cubicBezTo>
                <a:cubicBezTo>
                  <a:pt x="20709" y="14078"/>
                  <a:pt x="20354" y="14177"/>
                  <a:pt x="20041" y="14382"/>
                </a:cubicBezTo>
                <a:lnTo>
                  <a:pt x="26604" y="7819"/>
                </a:lnTo>
                <a:cubicBezTo>
                  <a:pt x="27332" y="7091"/>
                  <a:pt x="27332" y="5919"/>
                  <a:pt x="26604" y="5192"/>
                </a:cubicBezTo>
                <a:cubicBezTo>
                  <a:pt x="26240" y="4828"/>
                  <a:pt x="25762" y="4646"/>
                  <a:pt x="25285" y="4646"/>
                </a:cubicBezTo>
                <a:cubicBezTo>
                  <a:pt x="24807" y="4646"/>
                  <a:pt x="24329" y="4828"/>
                  <a:pt x="23965" y="5192"/>
                </a:cubicBezTo>
                <a:lnTo>
                  <a:pt x="20201" y="8956"/>
                </a:lnTo>
                <a:cubicBezTo>
                  <a:pt x="19857" y="9192"/>
                  <a:pt x="19497" y="9295"/>
                  <a:pt x="19151" y="9295"/>
                </a:cubicBezTo>
                <a:cubicBezTo>
                  <a:pt x="17827" y="9295"/>
                  <a:pt x="16716" y="7784"/>
                  <a:pt x="17573" y="6431"/>
                </a:cubicBezTo>
                <a:lnTo>
                  <a:pt x="20803" y="3190"/>
                </a:lnTo>
                <a:cubicBezTo>
                  <a:pt x="21543" y="2462"/>
                  <a:pt x="21543" y="1279"/>
                  <a:pt x="20815" y="551"/>
                </a:cubicBezTo>
                <a:cubicBezTo>
                  <a:pt x="20447" y="183"/>
                  <a:pt x="19968" y="1"/>
                  <a:pt x="194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856088" y="1463472"/>
            <a:ext cx="3634344" cy="2857825"/>
          </a:xfrm>
          <a:custGeom>
            <a:avLst/>
            <a:gdLst/>
            <a:ahLst/>
            <a:cxnLst/>
            <a:rect l="l" t="t" r="r" b="b"/>
            <a:pathLst>
              <a:path w="44393" h="34909" extrusionOk="0">
                <a:moveTo>
                  <a:pt x="7879" y="1"/>
                </a:moveTo>
                <a:cubicBezTo>
                  <a:pt x="3061" y="1"/>
                  <a:pt x="1" y="2830"/>
                  <a:pt x="1" y="15539"/>
                </a:cubicBezTo>
                <a:cubicBezTo>
                  <a:pt x="1" y="27800"/>
                  <a:pt x="9942" y="34908"/>
                  <a:pt x="22202" y="34908"/>
                </a:cubicBezTo>
                <a:cubicBezTo>
                  <a:pt x="34452" y="34908"/>
                  <a:pt x="44393" y="27800"/>
                  <a:pt x="44393" y="15539"/>
                </a:cubicBezTo>
                <a:cubicBezTo>
                  <a:pt x="44393" y="3112"/>
                  <a:pt x="40977" y="540"/>
                  <a:pt x="35683" y="540"/>
                </a:cubicBezTo>
                <a:cubicBezTo>
                  <a:pt x="31946" y="540"/>
                  <a:pt x="27272" y="1822"/>
                  <a:pt x="22202" y="1822"/>
                </a:cubicBezTo>
                <a:cubicBezTo>
                  <a:pt x="16744" y="1822"/>
                  <a:pt x="11746" y="1"/>
                  <a:pt x="7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>
            <a:spLocks noGrp="1"/>
          </p:cNvSpPr>
          <p:nvPr>
            <p:ph type="title" hasCustomPrompt="1"/>
          </p:nvPr>
        </p:nvSpPr>
        <p:spPr>
          <a:xfrm>
            <a:off x="654900" y="804700"/>
            <a:ext cx="4210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22" name="Google Shape;322;p27"/>
          <p:cNvSpPr txBox="1">
            <a:spLocks noGrp="1"/>
          </p:cNvSpPr>
          <p:nvPr>
            <p:ph type="subTitle" idx="1"/>
          </p:nvPr>
        </p:nvSpPr>
        <p:spPr>
          <a:xfrm>
            <a:off x="654900" y="13268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title" idx="2" hasCustomPrompt="1"/>
          </p:nvPr>
        </p:nvSpPr>
        <p:spPr>
          <a:xfrm>
            <a:off x="654900" y="2071950"/>
            <a:ext cx="4210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24" name="Google Shape;324;p27"/>
          <p:cNvSpPr txBox="1">
            <a:spLocks noGrp="1"/>
          </p:cNvSpPr>
          <p:nvPr>
            <p:ph type="subTitle" idx="3"/>
          </p:nvPr>
        </p:nvSpPr>
        <p:spPr>
          <a:xfrm>
            <a:off x="654900" y="259395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title" idx="4" hasCustomPrompt="1"/>
          </p:nvPr>
        </p:nvSpPr>
        <p:spPr>
          <a:xfrm>
            <a:off x="654900" y="3355100"/>
            <a:ext cx="42108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5"/>
          </p:nvPr>
        </p:nvSpPr>
        <p:spPr>
          <a:xfrm>
            <a:off x="654900" y="38771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7" name="Google Shape;327;p27"/>
          <p:cNvSpPr/>
          <p:nvPr/>
        </p:nvSpPr>
        <p:spPr>
          <a:xfrm rot="10800000">
            <a:off x="1702599" y="4533225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7"/>
          <p:cNvSpPr/>
          <p:nvPr/>
        </p:nvSpPr>
        <p:spPr>
          <a:xfrm rot="10800000">
            <a:off x="864923" y="4558079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7"/>
          <p:cNvSpPr/>
          <p:nvPr/>
        </p:nvSpPr>
        <p:spPr>
          <a:xfrm rot="10800000">
            <a:off x="6436600" y="-29378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"/>
          <p:cNvSpPr/>
          <p:nvPr/>
        </p:nvSpPr>
        <p:spPr>
          <a:xfrm rot="10800000">
            <a:off x="5645144" y="-29373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7"/>
          <p:cNvSpPr/>
          <p:nvPr/>
        </p:nvSpPr>
        <p:spPr>
          <a:xfrm rot="10800000">
            <a:off x="5201877" y="329207"/>
            <a:ext cx="455956" cy="447513"/>
          </a:xfrm>
          <a:custGeom>
            <a:avLst/>
            <a:gdLst/>
            <a:ahLst/>
            <a:cxnLst/>
            <a:rect l="l" t="t" r="r" b="b"/>
            <a:pathLst>
              <a:path w="9019" h="8852" extrusionOk="0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"/>
          <p:cNvSpPr/>
          <p:nvPr/>
        </p:nvSpPr>
        <p:spPr>
          <a:xfrm rot="10800000">
            <a:off x="1847255" y="4616255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7"/>
          <p:cNvSpPr/>
          <p:nvPr/>
        </p:nvSpPr>
        <p:spPr>
          <a:xfrm rot="10800000">
            <a:off x="1718927" y="4757029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/>
          <p:nvPr/>
        </p:nvSpPr>
        <p:spPr>
          <a:xfrm rot="10800000">
            <a:off x="6055800" y="354697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7"/>
          <p:cNvSpPr/>
          <p:nvPr/>
        </p:nvSpPr>
        <p:spPr>
          <a:xfrm rot="10800000">
            <a:off x="5889975" y="509804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7"/>
          <p:cNvSpPr/>
          <p:nvPr/>
        </p:nvSpPr>
        <p:spPr>
          <a:xfrm rot="10800000">
            <a:off x="5732744" y="665264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"/>
          <p:cNvSpPr/>
          <p:nvPr/>
        </p:nvSpPr>
        <p:spPr>
          <a:xfrm rot="10800000">
            <a:off x="6202875" y="65317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7"/>
          <p:cNvSpPr/>
          <p:nvPr/>
        </p:nvSpPr>
        <p:spPr>
          <a:xfrm>
            <a:off x="3032017" y="4930858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7"/>
          <p:cNvSpPr/>
          <p:nvPr/>
        </p:nvSpPr>
        <p:spPr>
          <a:xfrm rot="10800000">
            <a:off x="2680096" y="4584933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7"/>
          <p:cNvSpPr/>
          <p:nvPr/>
        </p:nvSpPr>
        <p:spPr>
          <a:xfrm rot="10800000">
            <a:off x="672450" y="4950523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7"/>
          <p:cNvSpPr/>
          <p:nvPr/>
        </p:nvSpPr>
        <p:spPr>
          <a:xfrm rot="10800000">
            <a:off x="6762940" y="228427"/>
            <a:ext cx="889768" cy="879960"/>
          </a:xfrm>
          <a:custGeom>
            <a:avLst/>
            <a:gdLst/>
            <a:ahLst/>
            <a:cxnLst/>
            <a:rect l="l" t="t" r="r" b="b"/>
            <a:pathLst>
              <a:path w="17600" h="17406" extrusionOk="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7"/>
          <p:cNvSpPr/>
          <p:nvPr/>
        </p:nvSpPr>
        <p:spPr>
          <a:xfrm rot="10800000">
            <a:off x="6786550" y="557700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7"/>
          <p:cNvSpPr/>
          <p:nvPr/>
        </p:nvSpPr>
        <p:spPr>
          <a:xfrm rot="10800000">
            <a:off x="5943667" y="-29380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7"/>
          <p:cNvSpPr/>
          <p:nvPr/>
        </p:nvSpPr>
        <p:spPr>
          <a:xfrm rot="10800000">
            <a:off x="5795840" y="5456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7"/>
          <p:cNvSpPr/>
          <p:nvPr/>
        </p:nvSpPr>
        <p:spPr>
          <a:xfrm>
            <a:off x="6820627" y="-29387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7"/>
          <p:cNvSpPr/>
          <p:nvPr/>
        </p:nvSpPr>
        <p:spPr>
          <a:xfrm rot="10800000">
            <a:off x="7713842" y="-23526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8"/>
          <p:cNvSpPr/>
          <p:nvPr/>
        </p:nvSpPr>
        <p:spPr>
          <a:xfrm rot="5400000" flipH="1">
            <a:off x="8626235" y="4902487"/>
            <a:ext cx="127703" cy="88904"/>
          </a:xfrm>
          <a:custGeom>
            <a:avLst/>
            <a:gdLst/>
            <a:ahLst/>
            <a:cxnLst/>
            <a:rect l="l" t="t" r="r" b="b"/>
            <a:pathLst>
              <a:path w="4443" h="3227" extrusionOk="0">
                <a:moveTo>
                  <a:pt x="2211" y="1"/>
                </a:moveTo>
                <a:cubicBezTo>
                  <a:pt x="1778" y="1"/>
                  <a:pt x="1375" y="174"/>
                  <a:pt x="1073" y="476"/>
                </a:cubicBezTo>
                <a:cubicBezTo>
                  <a:pt x="0" y="1549"/>
                  <a:pt x="883" y="3226"/>
                  <a:pt x="2186" y="3226"/>
                </a:cubicBezTo>
                <a:cubicBezTo>
                  <a:pt x="2388" y="3226"/>
                  <a:pt x="2599" y="3186"/>
                  <a:pt x="2815" y="3097"/>
                </a:cubicBezTo>
                <a:cubicBezTo>
                  <a:pt x="4443" y="2420"/>
                  <a:pt x="3968" y="15"/>
                  <a:pt x="22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8"/>
          <p:cNvSpPr/>
          <p:nvPr/>
        </p:nvSpPr>
        <p:spPr>
          <a:xfrm rot="5400000" flipH="1">
            <a:off x="8765499" y="4757475"/>
            <a:ext cx="127990" cy="88628"/>
          </a:xfrm>
          <a:custGeom>
            <a:avLst/>
            <a:gdLst/>
            <a:ahLst/>
            <a:cxnLst/>
            <a:rect l="l" t="t" r="r" b="b"/>
            <a:pathLst>
              <a:path w="4453" h="3217" extrusionOk="0">
                <a:moveTo>
                  <a:pt x="2206" y="1"/>
                </a:moveTo>
                <a:cubicBezTo>
                  <a:pt x="1789" y="1"/>
                  <a:pt x="1371" y="174"/>
                  <a:pt x="1083" y="476"/>
                </a:cubicBezTo>
                <a:cubicBezTo>
                  <a:pt x="1" y="1546"/>
                  <a:pt x="884" y="3217"/>
                  <a:pt x="2184" y="3217"/>
                </a:cubicBezTo>
                <a:cubicBezTo>
                  <a:pt x="2390" y="3217"/>
                  <a:pt x="2606" y="3175"/>
                  <a:pt x="2826" y="3083"/>
                </a:cubicBezTo>
                <a:cubicBezTo>
                  <a:pt x="4453" y="2420"/>
                  <a:pt x="3963" y="1"/>
                  <a:pt x="22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8"/>
          <p:cNvSpPr/>
          <p:nvPr/>
        </p:nvSpPr>
        <p:spPr>
          <a:xfrm rot="5400000" flipH="1">
            <a:off x="8917738" y="4607537"/>
            <a:ext cx="102496" cy="88518"/>
          </a:xfrm>
          <a:custGeom>
            <a:avLst/>
            <a:gdLst/>
            <a:ahLst/>
            <a:cxnLst/>
            <a:rect l="l" t="t" r="r" b="b"/>
            <a:pathLst>
              <a:path w="3566" h="3213" extrusionOk="0">
                <a:moveTo>
                  <a:pt x="1580" y="0"/>
                </a:moveTo>
                <a:cubicBezTo>
                  <a:pt x="1195" y="0"/>
                  <a:pt x="798" y="145"/>
                  <a:pt x="462" y="482"/>
                </a:cubicBezTo>
                <a:cubicBezTo>
                  <a:pt x="174" y="784"/>
                  <a:pt x="1" y="1188"/>
                  <a:pt x="1" y="1620"/>
                </a:cubicBezTo>
                <a:cubicBezTo>
                  <a:pt x="1" y="2629"/>
                  <a:pt x="812" y="3213"/>
                  <a:pt x="1623" y="3213"/>
                </a:cubicBezTo>
                <a:cubicBezTo>
                  <a:pt x="2213" y="3213"/>
                  <a:pt x="2804" y="2904"/>
                  <a:pt x="3083" y="2225"/>
                </a:cubicBezTo>
                <a:cubicBezTo>
                  <a:pt x="3565" y="1040"/>
                  <a:pt x="2612" y="0"/>
                  <a:pt x="15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8"/>
          <p:cNvSpPr/>
          <p:nvPr/>
        </p:nvSpPr>
        <p:spPr>
          <a:xfrm rot="5400000" flipH="1">
            <a:off x="8775411" y="4770936"/>
            <a:ext cx="380464" cy="364652"/>
          </a:xfrm>
          <a:custGeom>
            <a:avLst/>
            <a:gdLst/>
            <a:ahLst/>
            <a:cxnLst/>
            <a:rect l="l" t="t" r="r" b="b"/>
            <a:pathLst>
              <a:path w="13237" h="13236" extrusionOk="0">
                <a:moveTo>
                  <a:pt x="1" y="0"/>
                </a:moveTo>
                <a:lnTo>
                  <a:pt x="1" y="13235"/>
                </a:lnTo>
                <a:lnTo>
                  <a:pt x="13236" y="0"/>
                </a:lnTo>
                <a:lnTo>
                  <a:pt x="9766" y="0"/>
                </a:lnTo>
                <a:lnTo>
                  <a:pt x="5834" y="3946"/>
                </a:lnTo>
                <a:cubicBezTo>
                  <a:pt x="5590" y="4187"/>
                  <a:pt x="5318" y="4288"/>
                  <a:pt x="5057" y="4288"/>
                </a:cubicBezTo>
                <a:cubicBezTo>
                  <a:pt x="4195" y="4288"/>
                  <a:pt x="3457" y="3184"/>
                  <a:pt x="4264" y="2376"/>
                </a:cubicBezTo>
                <a:lnTo>
                  <a:pt x="5632" y="1008"/>
                </a:lnTo>
                <a:cubicBezTo>
                  <a:pt x="5920" y="720"/>
                  <a:pt x="6136" y="374"/>
                  <a:pt x="6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8"/>
          <p:cNvSpPr/>
          <p:nvPr/>
        </p:nvSpPr>
        <p:spPr>
          <a:xfrm rot="5400000" flipH="1">
            <a:off x="7878117" y="4216432"/>
            <a:ext cx="762539" cy="1091586"/>
          </a:xfrm>
          <a:custGeom>
            <a:avLst/>
            <a:gdLst/>
            <a:ahLst/>
            <a:cxnLst/>
            <a:rect l="l" t="t" r="r" b="b"/>
            <a:pathLst>
              <a:path w="26530" h="39622" extrusionOk="0">
                <a:moveTo>
                  <a:pt x="22016" y="1"/>
                </a:moveTo>
                <a:cubicBezTo>
                  <a:pt x="20972" y="1"/>
                  <a:pt x="19927" y="397"/>
                  <a:pt x="19127" y="1197"/>
                </a:cubicBezTo>
                <a:lnTo>
                  <a:pt x="4638" y="15700"/>
                </a:lnTo>
                <a:cubicBezTo>
                  <a:pt x="4425" y="15921"/>
                  <a:pt x="4134" y="16033"/>
                  <a:pt x="3841" y="16033"/>
                </a:cubicBezTo>
                <a:cubicBezTo>
                  <a:pt x="3600" y="16033"/>
                  <a:pt x="3357" y="15957"/>
                  <a:pt x="3155" y="15800"/>
                </a:cubicBezTo>
                <a:cubicBezTo>
                  <a:pt x="2665" y="15397"/>
                  <a:pt x="2637" y="14648"/>
                  <a:pt x="3083" y="14202"/>
                </a:cubicBezTo>
                <a:lnTo>
                  <a:pt x="4178" y="13093"/>
                </a:lnTo>
                <a:cubicBezTo>
                  <a:pt x="6050" y="11235"/>
                  <a:pt x="6194" y="8182"/>
                  <a:pt x="4394" y="6252"/>
                </a:cubicBezTo>
                <a:cubicBezTo>
                  <a:pt x="3461" y="5247"/>
                  <a:pt x="2160" y="4699"/>
                  <a:pt x="822" y="4699"/>
                </a:cubicBezTo>
                <a:cubicBezTo>
                  <a:pt x="549" y="4699"/>
                  <a:pt x="274" y="4722"/>
                  <a:pt x="1" y="4768"/>
                </a:cubicBezTo>
                <a:lnTo>
                  <a:pt x="1" y="33558"/>
                </a:lnTo>
                <a:cubicBezTo>
                  <a:pt x="332" y="33961"/>
                  <a:pt x="332" y="34538"/>
                  <a:pt x="1" y="34941"/>
                </a:cubicBezTo>
                <a:lnTo>
                  <a:pt x="1" y="39621"/>
                </a:lnTo>
                <a:lnTo>
                  <a:pt x="23980" y="15642"/>
                </a:lnTo>
                <a:cubicBezTo>
                  <a:pt x="24628" y="15008"/>
                  <a:pt x="24672" y="13971"/>
                  <a:pt x="24067" y="13294"/>
                </a:cubicBezTo>
                <a:cubicBezTo>
                  <a:pt x="23736" y="12949"/>
                  <a:pt x="23296" y="12776"/>
                  <a:pt x="22856" y="12776"/>
                </a:cubicBezTo>
                <a:cubicBezTo>
                  <a:pt x="22435" y="12776"/>
                  <a:pt x="22014" y="12934"/>
                  <a:pt x="21690" y="13251"/>
                </a:cubicBezTo>
                <a:lnTo>
                  <a:pt x="11955" y="23001"/>
                </a:lnTo>
                <a:cubicBezTo>
                  <a:pt x="11734" y="23222"/>
                  <a:pt x="11443" y="23335"/>
                  <a:pt x="11153" y="23335"/>
                </a:cubicBezTo>
                <a:cubicBezTo>
                  <a:pt x="10913" y="23335"/>
                  <a:pt x="10673" y="23259"/>
                  <a:pt x="10471" y="23102"/>
                </a:cubicBezTo>
                <a:cubicBezTo>
                  <a:pt x="9982" y="22699"/>
                  <a:pt x="9938" y="21950"/>
                  <a:pt x="10399" y="21504"/>
                </a:cubicBezTo>
                <a:lnTo>
                  <a:pt x="24844" y="7058"/>
                </a:lnTo>
                <a:cubicBezTo>
                  <a:pt x="26414" y="5489"/>
                  <a:pt x="26530" y="2925"/>
                  <a:pt x="25017" y="1312"/>
                </a:cubicBezTo>
                <a:cubicBezTo>
                  <a:pt x="24212" y="440"/>
                  <a:pt x="23115" y="1"/>
                  <a:pt x="220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8"/>
          <p:cNvSpPr/>
          <p:nvPr/>
        </p:nvSpPr>
        <p:spPr>
          <a:xfrm rot="5400000" flipH="1">
            <a:off x="8888640" y="4247223"/>
            <a:ext cx="72057" cy="51408"/>
          </a:xfrm>
          <a:custGeom>
            <a:avLst/>
            <a:gdLst/>
            <a:ahLst/>
            <a:cxnLst/>
            <a:rect l="l" t="t" r="r" b="b"/>
            <a:pathLst>
              <a:path w="2507" h="1866" extrusionOk="0">
                <a:moveTo>
                  <a:pt x="1253" y="0"/>
                </a:moveTo>
                <a:cubicBezTo>
                  <a:pt x="418" y="0"/>
                  <a:pt x="0" y="1008"/>
                  <a:pt x="591" y="1584"/>
                </a:cubicBezTo>
                <a:cubicBezTo>
                  <a:pt x="771" y="1772"/>
                  <a:pt x="1009" y="1865"/>
                  <a:pt x="1248" y="1865"/>
                </a:cubicBezTo>
                <a:cubicBezTo>
                  <a:pt x="1487" y="1865"/>
                  <a:pt x="1729" y="1772"/>
                  <a:pt x="1916" y="1584"/>
                </a:cubicBezTo>
                <a:cubicBezTo>
                  <a:pt x="2506" y="994"/>
                  <a:pt x="2089" y="0"/>
                  <a:pt x="12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8"/>
          <p:cNvSpPr/>
          <p:nvPr/>
        </p:nvSpPr>
        <p:spPr>
          <a:xfrm rot="5400000" flipH="1">
            <a:off x="8807144" y="4333015"/>
            <a:ext cx="65418" cy="51215"/>
          </a:xfrm>
          <a:custGeom>
            <a:avLst/>
            <a:gdLst/>
            <a:ahLst/>
            <a:cxnLst/>
            <a:rect l="l" t="t" r="r" b="b"/>
            <a:pathLst>
              <a:path w="2276" h="1859" extrusionOk="0">
                <a:moveTo>
                  <a:pt x="1037" y="0"/>
                </a:moveTo>
                <a:cubicBezTo>
                  <a:pt x="778" y="0"/>
                  <a:pt x="548" y="101"/>
                  <a:pt x="375" y="274"/>
                </a:cubicBezTo>
                <a:cubicBezTo>
                  <a:pt x="0" y="634"/>
                  <a:pt x="0" y="1224"/>
                  <a:pt x="375" y="1599"/>
                </a:cubicBezTo>
                <a:cubicBezTo>
                  <a:pt x="555" y="1772"/>
                  <a:pt x="793" y="1858"/>
                  <a:pt x="1032" y="1858"/>
                </a:cubicBezTo>
                <a:cubicBezTo>
                  <a:pt x="1271" y="1858"/>
                  <a:pt x="1513" y="1772"/>
                  <a:pt x="1700" y="1599"/>
                </a:cubicBezTo>
                <a:cubicBezTo>
                  <a:pt x="2276" y="1008"/>
                  <a:pt x="1858" y="0"/>
                  <a:pt x="10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8"/>
          <p:cNvSpPr/>
          <p:nvPr/>
        </p:nvSpPr>
        <p:spPr>
          <a:xfrm rot="5400000" flipH="1">
            <a:off x="8469610" y="3858830"/>
            <a:ext cx="552000" cy="523753"/>
          </a:xfrm>
          <a:custGeom>
            <a:avLst/>
            <a:gdLst/>
            <a:ahLst/>
            <a:cxnLst/>
            <a:rect l="l" t="t" r="r" b="b"/>
            <a:pathLst>
              <a:path w="19205" h="19011" extrusionOk="0">
                <a:moveTo>
                  <a:pt x="18676" y="1"/>
                </a:moveTo>
                <a:cubicBezTo>
                  <a:pt x="18590" y="1"/>
                  <a:pt x="18501" y="34"/>
                  <a:pt x="18420" y="115"/>
                </a:cubicBezTo>
                <a:lnTo>
                  <a:pt x="144" y="18391"/>
                </a:lnTo>
                <a:cubicBezTo>
                  <a:pt x="0" y="18535"/>
                  <a:pt x="0" y="18765"/>
                  <a:pt x="144" y="18909"/>
                </a:cubicBezTo>
                <a:cubicBezTo>
                  <a:pt x="216" y="18981"/>
                  <a:pt x="317" y="19010"/>
                  <a:pt x="403" y="19010"/>
                </a:cubicBezTo>
                <a:cubicBezTo>
                  <a:pt x="504" y="19010"/>
                  <a:pt x="605" y="18981"/>
                  <a:pt x="663" y="18909"/>
                </a:cubicBezTo>
                <a:lnTo>
                  <a:pt x="18939" y="633"/>
                </a:lnTo>
                <a:cubicBezTo>
                  <a:pt x="19204" y="368"/>
                  <a:pt x="18960" y="1"/>
                  <a:pt x="186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8"/>
          <p:cNvSpPr/>
          <p:nvPr/>
        </p:nvSpPr>
        <p:spPr>
          <a:xfrm>
            <a:off x="1" y="1009075"/>
            <a:ext cx="303651" cy="422318"/>
          </a:xfrm>
          <a:custGeom>
            <a:avLst/>
            <a:gdLst/>
            <a:ahLst/>
            <a:cxnLst/>
            <a:rect l="l" t="t" r="r" b="b"/>
            <a:pathLst>
              <a:path w="7001" h="9737" extrusionOk="0">
                <a:moveTo>
                  <a:pt x="4042" y="0"/>
                </a:moveTo>
                <a:cubicBezTo>
                  <a:pt x="2700" y="0"/>
                  <a:pt x="1528" y="1116"/>
                  <a:pt x="1599" y="2564"/>
                </a:cubicBezTo>
                <a:cubicBezTo>
                  <a:pt x="1599" y="2651"/>
                  <a:pt x="1614" y="2752"/>
                  <a:pt x="1628" y="2838"/>
                </a:cubicBezTo>
                <a:lnTo>
                  <a:pt x="1643" y="2925"/>
                </a:lnTo>
                <a:cubicBezTo>
                  <a:pt x="1815" y="4005"/>
                  <a:pt x="1081" y="5013"/>
                  <a:pt x="1" y="5171"/>
                </a:cubicBezTo>
                <a:lnTo>
                  <a:pt x="1" y="9737"/>
                </a:lnTo>
                <a:cubicBezTo>
                  <a:pt x="246" y="9622"/>
                  <a:pt x="447" y="9463"/>
                  <a:pt x="634" y="9290"/>
                </a:cubicBezTo>
                <a:cubicBezTo>
                  <a:pt x="1124" y="8801"/>
                  <a:pt x="1383" y="8124"/>
                  <a:pt x="1354" y="7432"/>
                </a:cubicBezTo>
                <a:cubicBezTo>
                  <a:pt x="1340" y="7346"/>
                  <a:pt x="1340" y="7260"/>
                  <a:pt x="1326" y="7173"/>
                </a:cubicBezTo>
                <a:cubicBezTo>
                  <a:pt x="1311" y="7130"/>
                  <a:pt x="1297" y="7087"/>
                  <a:pt x="1297" y="7044"/>
                </a:cubicBezTo>
                <a:cubicBezTo>
                  <a:pt x="1111" y="5849"/>
                  <a:pt x="2062" y="4802"/>
                  <a:pt x="3226" y="4802"/>
                </a:cubicBezTo>
                <a:cubicBezTo>
                  <a:pt x="3326" y="4802"/>
                  <a:pt x="3427" y="4810"/>
                  <a:pt x="3529" y="4826"/>
                </a:cubicBezTo>
                <a:lnTo>
                  <a:pt x="3644" y="4840"/>
                </a:lnTo>
                <a:cubicBezTo>
                  <a:pt x="3731" y="4854"/>
                  <a:pt x="3817" y="4869"/>
                  <a:pt x="3904" y="4869"/>
                </a:cubicBezTo>
                <a:cubicBezTo>
                  <a:pt x="3953" y="4872"/>
                  <a:pt x="4003" y="4873"/>
                  <a:pt x="4053" y="4873"/>
                </a:cubicBezTo>
                <a:cubicBezTo>
                  <a:pt x="4691" y="4873"/>
                  <a:pt x="5307" y="4618"/>
                  <a:pt x="5761" y="4163"/>
                </a:cubicBezTo>
                <a:cubicBezTo>
                  <a:pt x="7000" y="2910"/>
                  <a:pt x="6554" y="793"/>
                  <a:pt x="4912" y="159"/>
                </a:cubicBezTo>
                <a:cubicBezTo>
                  <a:pt x="4621" y="51"/>
                  <a:pt x="4328" y="0"/>
                  <a:pt x="4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8"/>
          <p:cNvSpPr/>
          <p:nvPr/>
        </p:nvSpPr>
        <p:spPr>
          <a:xfrm>
            <a:off x="640875" y="0"/>
            <a:ext cx="796422" cy="636910"/>
          </a:xfrm>
          <a:custGeom>
            <a:avLst/>
            <a:gdLst/>
            <a:ahLst/>
            <a:cxnLst/>
            <a:rect l="l" t="t" r="r" b="b"/>
            <a:pathLst>
              <a:path w="16117" h="12889" extrusionOk="0">
                <a:moveTo>
                  <a:pt x="10097" y="0"/>
                </a:moveTo>
                <a:lnTo>
                  <a:pt x="879" y="9218"/>
                </a:lnTo>
                <a:cubicBezTo>
                  <a:pt x="58" y="10024"/>
                  <a:pt x="1" y="11335"/>
                  <a:pt x="764" y="12199"/>
                </a:cubicBezTo>
                <a:cubicBezTo>
                  <a:pt x="1186" y="12658"/>
                  <a:pt x="1765" y="12889"/>
                  <a:pt x="2343" y="12889"/>
                </a:cubicBezTo>
                <a:cubicBezTo>
                  <a:pt x="2889" y="12889"/>
                  <a:pt x="3434" y="12683"/>
                  <a:pt x="3846" y="12271"/>
                </a:cubicBezTo>
                <a:lnTo>
                  <a:pt x="1611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8"/>
          <p:cNvSpPr/>
          <p:nvPr/>
        </p:nvSpPr>
        <p:spPr>
          <a:xfrm>
            <a:off x="76654" y="0"/>
            <a:ext cx="719009" cy="636934"/>
          </a:xfrm>
          <a:custGeom>
            <a:avLst/>
            <a:gdLst/>
            <a:ahLst/>
            <a:cxnLst/>
            <a:rect l="l" t="t" r="r" b="b"/>
            <a:pathLst>
              <a:path w="20438" h="18105" extrusionOk="0">
                <a:moveTo>
                  <a:pt x="7346" y="0"/>
                </a:moveTo>
                <a:lnTo>
                  <a:pt x="6338" y="1008"/>
                </a:lnTo>
                <a:cubicBezTo>
                  <a:pt x="5344" y="2045"/>
                  <a:pt x="5373" y="3702"/>
                  <a:pt x="6381" y="4710"/>
                </a:cubicBezTo>
                <a:cubicBezTo>
                  <a:pt x="6901" y="5230"/>
                  <a:pt x="7582" y="5493"/>
                  <a:pt x="8264" y="5493"/>
                </a:cubicBezTo>
                <a:cubicBezTo>
                  <a:pt x="8922" y="5493"/>
                  <a:pt x="9580" y="5248"/>
                  <a:pt x="10097" y="4753"/>
                </a:cubicBezTo>
                <a:lnTo>
                  <a:pt x="13193" y="1671"/>
                </a:lnTo>
                <a:cubicBezTo>
                  <a:pt x="13290" y="1578"/>
                  <a:pt x="13397" y="1538"/>
                  <a:pt x="13499" y="1538"/>
                </a:cubicBezTo>
                <a:cubicBezTo>
                  <a:pt x="13838" y="1538"/>
                  <a:pt x="14126" y="1972"/>
                  <a:pt x="13827" y="2305"/>
                </a:cubicBezTo>
                <a:lnTo>
                  <a:pt x="692" y="15439"/>
                </a:lnTo>
                <a:cubicBezTo>
                  <a:pt x="30" y="16015"/>
                  <a:pt x="1" y="17038"/>
                  <a:pt x="620" y="17657"/>
                </a:cubicBezTo>
                <a:cubicBezTo>
                  <a:pt x="919" y="17956"/>
                  <a:pt x="1313" y="18104"/>
                  <a:pt x="1706" y="18104"/>
                </a:cubicBezTo>
                <a:cubicBezTo>
                  <a:pt x="2126" y="18104"/>
                  <a:pt x="2547" y="17935"/>
                  <a:pt x="2853" y="17600"/>
                </a:cubicBezTo>
                <a:lnTo>
                  <a:pt x="204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8"/>
          <p:cNvSpPr/>
          <p:nvPr/>
        </p:nvSpPr>
        <p:spPr>
          <a:xfrm>
            <a:off x="260562" y="839967"/>
            <a:ext cx="186805" cy="187456"/>
          </a:xfrm>
          <a:custGeom>
            <a:avLst/>
            <a:gdLst/>
            <a:ahLst/>
            <a:cxnLst/>
            <a:rect l="l" t="t" r="r" b="b"/>
            <a:pathLst>
              <a:path w="4307" h="4322" extrusionOk="0">
                <a:moveTo>
                  <a:pt x="2146" y="1"/>
                </a:moveTo>
                <a:cubicBezTo>
                  <a:pt x="965" y="1"/>
                  <a:pt x="0" y="966"/>
                  <a:pt x="0" y="2161"/>
                </a:cubicBezTo>
                <a:cubicBezTo>
                  <a:pt x="0" y="3356"/>
                  <a:pt x="965" y="4321"/>
                  <a:pt x="2146" y="4321"/>
                </a:cubicBezTo>
                <a:cubicBezTo>
                  <a:pt x="3341" y="4321"/>
                  <a:pt x="4306" y="3356"/>
                  <a:pt x="4306" y="2161"/>
                </a:cubicBezTo>
                <a:cubicBezTo>
                  <a:pt x="4306" y="966"/>
                  <a:pt x="3341" y="1"/>
                  <a:pt x="21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8"/>
          <p:cNvSpPr/>
          <p:nvPr/>
        </p:nvSpPr>
        <p:spPr>
          <a:xfrm>
            <a:off x="444814" y="722075"/>
            <a:ext cx="137491" cy="102966"/>
          </a:xfrm>
          <a:custGeom>
            <a:avLst/>
            <a:gdLst/>
            <a:ahLst/>
            <a:cxnLst/>
            <a:rect l="l" t="t" r="r" b="b"/>
            <a:pathLst>
              <a:path w="3170" h="2374" extrusionOk="0">
                <a:moveTo>
                  <a:pt x="1587" y="0"/>
                </a:moveTo>
                <a:cubicBezTo>
                  <a:pt x="1282" y="0"/>
                  <a:pt x="980" y="119"/>
                  <a:pt x="750" y="357"/>
                </a:cubicBezTo>
                <a:cubicBezTo>
                  <a:pt x="1" y="1091"/>
                  <a:pt x="534" y="2373"/>
                  <a:pt x="1585" y="2373"/>
                </a:cubicBezTo>
                <a:cubicBezTo>
                  <a:pt x="2651" y="2373"/>
                  <a:pt x="3169" y="1091"/>
                  <a:pt x="2435" y="357"/>
                </a:cubicBezTo>
                <a:cubicBezTo>
                  <a:pt x="2197" y="119"/>
                  <a:pt x="1891" y="0"/>
                  <a:pt x="15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8"/>
          <p:cNvSpPr/>
          <p:nvPr/>
        </p:nvSpPr>
        <p:spPr>
          <a:xfrm>
            <a:off x="188818" y="150300"/>
            <a:ext cx="658501" cy="636914"/>
          </a:xfrm>
          <a:custGeom>
            <a:avLst/>
            <a:gdLst/>
            <a:ahLst/>
            <a:cxnLst/>
            <a:rect l="l" t="t" r="r" b="b"/>
            <a:pathLst>
              <a:path w="9589" h="9275" extrusionOk="0">
                <a:moveTo>
                  <a:pt x="9066" y="0"/>
                </a:moveTo>
                <a:cubicBezTo>
                  <a:pt x="8979" y="0"/>
                  <a:pt x="8888" y="35"/>
                  <a:pt x="8806" y="116"/>
                </a:cubicBezTo>
                <a:lnTo>
                  <a:pt x="265" y="8642"/>
                </a:lnTo>
                <a:cubicBezTo>
                  <a:pt x="0" y="8908"/>
                  <a:pt x="244" y="9275"/>
                  <a:pt x="528" y="9275"/>
                </a:cubicBezTo>
                <a:cubicBezTo>
                  <a:pt x="614" y="9275"/>
                  <a:pt x="704" y="9241"/>
                  <a:pt x="784" y="9161"/>
                </a:cubicBezTo>
                <a:lnTo>
                  <a:pt x="9324" y="621"/>
                </a:lnTo>
                <a:cubicBezTo>
                  <a:pt x="9588" y="357"/>
                  <a:pt x="9348" y="0"/>
                  <a:pt x="90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1">
  <p:cSld name="CUSTOM_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"/>
          <p:cNvSpPr/>
          <p:nvPr/>
        </p:nvSpPr>
        <p:spPr>
          <a:xfrm rot="10800000">
            <a:off x="6626898" y="4360518"/>
            <a:ext cx="167177" cy="120774"/>
          </a:xfrm>
          <a:custGeom>
            <a:avLst/>
            <a:gdLst/>
            <a:ahLst/>
            <a:cxnLst/>
            <a:rect l="l" t="t" r="r" b="b"/>
            <a:pathLst>
              <a:path w="4453" h="3217" extrusionOk="0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9"/>
          <p:cNvSpPr/>
          <p:nvPr/>
        </p:nvSpPr>
        <p:spPr>
          <a:xfrm rot="10800000">
            <a:off x="6512731" y="4475138"/>
            <a:ext cx="166726" cy="120774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9"/>
          <p:cNvSpPr/>
          <p:nvPr/>
        </p:nvSpPr>
        <p:spPr>
          <a:xfrm rot="10800000">
            <a:off x="6397174" y="4589946"/>
            <a:ext cx="166801" cy="120587"/>
          </a:xfrm>
          <a:custGeom>
            <a:avLst/>
            <a:gdLst/>
            <a:ahLst/>
            <a:cxnLst/>
            <a:rect l="l" t="t" r="r" b="b"/>
            <a:pathLst>
              <a:path w="4443" h="3212" extrusionOk="0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9"/>
          <p:cNvSpPr/>
          <p:nvPr/>
        </p:nvSpPr>
        <p:spPr>
          <a:xfrm rot="10800000">
            <a:off x="7523415" y="4366636"/>
            <a:ext cx="94119" cy="69792"/>
          </a:xfrm>
          <a:custGeom>
            <a:avLst/>
            <a:gdLst/>
            <a:ahLst/>
            <a:cxnLst/>
            <a:rect l="l" t="t" r="r" b="b"/>
            <a:pathLst>
              <a:path w="2507" h="1859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9"/>
          <p:cNvSpPr/>
          <p:nvPr/>
        </p:nvSpPr>
        <p:spPr>
          <a:xfrm rot="10800000">
            <a:off x="7396897" y="4492745"/>
            <a:ext cx="94119" cy="70204"/>
          </a:xfrm>
          <a:custGeom>
            <a:avLst/>
            <a:gdLst/>
            <a:ahLst/>
            <a:cxnLst/>
            <a:rect l="l" t="t" r="r" b="b"/>
            <a:pathLst>
              <a:path w="2507" h="1870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9"/>
          <p:cNvSpPr/>
          <p:nvPr/>
        </p:nvSpPr>
        <p:spPr>
          <a:xfrm rot="10800000">
            <a:off x="7279013" y="4618891"/>
            <a:ext cx="80604" cy="70054"/>
          </a:xfrm>
          <a:custGeom>
            <a:avLst/>
            <a:gdLst/>
            <a:ahLst/>
            <a:cxnLst/>
            <a:rect l="l" t="t" r="r" b="b"/>
            <a:pathLst>
              <a:path w="2147" h="1866" extrusionOk="0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"/>
          <p:cNvSpPr/>
          <p:nvPr/>
        </p:nvSpPr>
        <p:spPr>
          <a:xfrm rot="10800000">
            <a:off x="7143859" y="4745675"/>
            <a:ext cx="94119" cy="70317"/>
          </a:xfrm>
          <a:custGeom>
            <a:avLst/>
            <a:gdLst/>
            <a:ahLst/>
            <a:cxnLst/>
            <a:rect l="l" t="t" r="r" b="b"/>
            <a:pathLst>
              <a:path w="2507" h="1873" extrusionOk="0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9"/>
          <p:cNvSpPr/>
          <p:nvPr/>
        </p:nvSpPr>
        <p:spPr>
          <a:xfrm rot="10800000">
            <a:off x="7267150" y="4014784"/>
            <a:ext cx="317947" cy="297674"/>
          </a:xfrm>
          <a:custGeom>
            <a:avLst/>
            <a:gdLst/>
            <a:ahLst/>
            <a:cxnLst/>
            <a:rect l="l" t="t" r="r" b="b"/>
            <a:pathLst>
              <a:path w="8469" h="7929" extrusionOk="0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9"/>
          <p:cNvSpPr/>
          <p:nvPr/>
        </p:nvSpPr>
        <p:spPr>
          <a:xfrm rot="10800000">
            <a:off x="7579129" y="3799433"/>
            <a:ext cx="211439" cy="211439"/>
          </a:xfrm>
          <a:custGeom>
            <a:avLst/>
            <a:gdLst/>
            <a:ahLst/>
            <a:cxnLst/>
            <a:rect l="l" t="t" r="r" b="b"/>
            <a:pathLst>
              <a:path w="5632" h="5632" extrusionOk="0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9"/>
          <p:cNvSpPr/>
          <p:nvPr/>
        </p:nvSpPr>
        <p:spPr>
          <a:xfrm rot="10800000">
            <a:off x="3932968" y="1929872"/>
            <a:ext cx="585513" cy="574175"/>
          </a:xfrm>
          <a:custGeom>
            <a:avLst/>
            <a:gdLst/>
            <a:ahLst/>
            <a:cxnLst/>
            <a:rect l="l" t="t" r="r" b="b"/>
            <a:pathLst>
              <a:path w="15596" h="15294" extrusionOk="0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9"/>
          <p:cNvSpPr/>
          <p:nvPr/>
        </p:nvSpPr>
        <p:spPr>
          <a:xfrm rot="10800000">
            <a:off x="3932977" y="1371481"/>
            <a:ext cx="1989346" cy="1930743"/>
          </a:xfrm>
          <a:custGeom>
            <a:avLst/>
            <a:gdLst/>
            <a:ahLst/>
            <a:cxnLst/>
            <a:rect l="l" t="t" r="r" b="b"/>
            <a:pathLst>
              <a:path w="27228" h="26425" extrusionOk="0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9"/>
          <p:cNvSpPr/>
          <p:nvPr/>
        </p:nvSpPr>
        <p:spPr>
          <a:xfrm rot="10800000">
            <a:off x="4774347" y="507805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9"/>
          <p:cNvSpPr/>
          <p:nvPr/>
        </p:nvSpPr>
        <p:spPr>
          <a:xfrm rot="10800000">
            <a:off x="6406546" y="459550"/>
            <a:ext cx="794154" cy="703800"/>
          </a:xfrm>
          <a:custGeom>
            <a:avLst/>
            <a:gdLst/>
            <a:ahLst/>
            <a:cxnLst/>
            <a:rect l="l" t="t" r="r" b="b"/>
            <a:pathLst>
              <a:path w="11285" h="10000" extrusionOk="0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9"/>
          <p:cNvSpPr/>
          <p:nvPr/>
        </p:nvSpPr>
        <p:spPr>
          <a:xfrm>
            <a:off x="7077397" y="1771805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9"/>
          <p:cNvSpPr/>
          <p:nvPr/>
        </p:nvSpPr>
        <p:spPr>
          <a:xfrm rot="10800000">
            <a:off x="4910956" y="1316011"/>
            <a:ext cx="3090471" cy="2781034"/>
          </a:xfrm>
          <a:custGeom>
            <a:avLst/>
            <a:gdLst/>
            <a:ahLst/>
            <a:cxnLst/>
            <a:rect l="l" t="t" r="r" b="b"/>
            <a:pathLst>
              <a:path w="48867" h="44509" extrusionOk="0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9"/>
          <p:cNvSpPr/>
          <p:nvPr/>
        </p:nvSpPr>
        <p:spPr>
          <a:xfrm rot="10800000">
            <a:off x="4518487" y="3951205"/>
            <a:ext cx="454587" cy="445750"/>
          </a:xfrm>
          <a:custGeom>
            <a:avLst/>
            <a:gdLst/>
            <a:ahLst/>
            <a:cxnLst/>
            <a:rect l="l" t="t" r="r" b="b"/>
            <a:pathLst>
              <a:path w="7188" h="7134" extrusionOk="0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9"/>
          <p:cNvSpPr/>
          <p:nvPr/>
        </p:nvSpPr>
        <p:spPr>
          <a:xfrm rot="10800000">
            <a:off x="6550044" y="1665203"/>
            <a:ext cx="207246" cy="148271"/>
          </a:xfrm>
          <a:custGeom>
            <a:avLst/>
            <a:gdLst/>
            <a:ahLst/>
            <a:cxnLst/>
            <a:rect l="l" t="t" r="r" b="b"/>
            <a:pathLst>
              <a:path w="3277" h="2373" extrusionOk="0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9"/>
          <p:cNvSpPr/>
          <p:nvPr/>
        </p:nvSpPr>
        <p:spPr>
          <a:xfrm rot="10800000">
            <a:off x="6407309" y="1806223"/>
            <a:ext cx="207625" cy="147646"/>
          </a:xfrm>
          <a:custGeom>
            <a:avLst/>
            <a:gdLst/>
            <a:ahLst/>
            <a:cxnLst/>
            <a:rect l="l" t="t" r="r" b="b"/>
            <a:pathLst>
              <a:path w="3283" h="2363" extrusionOk="0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9"/>
          <p:cNvSpPr/>
          <p:nvPr/>
        </p:nvSpPr>
        <p:spPr>
          <a:xfrm rot="10800000">
            <a:off x="6264511" y="1946556"/>
            <a:ext cx="206993" cy="148521"/>
          </a:xfrm>
          <a:custGeom>
            <a:avLst/>
            <a:gdLst/>
            <a:ahLst/>
            <a:cxnLst/>
            <a:rect l="l" t="t" r="r" b="b"/>
            <a:pathLst>
              <a:path w="3273" h="2377" extrusionOk="0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9"/>
          <p:cNvSpPr/>
          <p:nvPr/>
        </p:nvSpPr>
        <p:spPr>
          <a:xfrm rot="10800000">
            <a:off x="7675291" y="1672577"/>
            <a:ext cx="109915" cy="86663"/>
          </a:xfrm>
          <a:custGeom>
            <a:avLst/>
            <a:gdLst/>
            <a:ahLst/>
            <a:cxnLst/>
            <a:rect l="l" t="t" r="r" b="b"/>
            <a:pathLst>
              <a:path w="1738" h="1387" extrusionOk="0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9"/>
          <p:cNvSpPr/>
          <p:nvPr/>
        </p:nvSpPr>
        <p:spPr>
          <a:xfrm rot="10800000">
            <a:off x="7506818" y="1827343"/>
            <a:ext cx="117568" cy="85976"/>
          </a:xfrm>
          <a:custGeom>
            <a:avLst/>
            <a:gdLst/>
            <a:ahLst/>
            <a:cxnLst/>
            <a:rect l="l" t="t" r="r" b="b"/>
            <a:pathLst>
              <a:path w="1859" h="1376" extrusionOk="0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9"/>
          <p:cNvSpPr/>
          <p:nvPr/>
        </p:nvSpPr>
        <p:spPr>
          <a:xfrm rot="10800000">
            <a:off x="7350170" y="1982297"/>
            <a:ext cx="116619" cy="86726"/>
          </a:xfrm>
          <a:custGeom>
            <a:avLst/>
            <a:gdLst/>
            <a:ahLst/>
            <a:cxnLst/>
            <a:rect l="l" t="t" r="r" b="b"/>
            <a:pathLst>
              <a:path w="1844" h="1388" extrusionOk="0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9"/>
          <p:cNvSpPr/>
          <p:nvPr/>
        </p:nvSpPr>
        <p:spPr>
          <a:xfrm rot="10800000">
            <a:off x="7207183" y="2138688"/>
            <a:ext cx="87464" cy="83976"/>
          </a:xfrm>
          <a:custGeom>
            <a:avLst/>
            <a:gdLst/>
            <a:ahLst/>
            <a:cxnLst/>
            <a:rect l="l" t="t" r="r" b="b"/>
            <a:pathLst>
              <a:path w="1383" h="1344" extrusionOk="0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9"/>
          <p:cNvSpPr/>
          <p:nvPr/>
        </p:nvSpPr>
        <p:spPr>
          <a:xfrm rot="10800000">
            <a:off x="5326399" y="3510717"/>
            <a:ext cx="95686" cy="85351"/>
          </a:xfrm>
          <a:custGeom>
            <a:avLst/>
            <a:gdLst/>
            <a:ahLst/>
            <a:cxnLst/>
            <a:rect l="l" t="t" r="r" b="b"/>
            <a:pathLst>
              <a:path w="1513" h="1366" extrusionOk="0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9"/>
          <p:cNvSpPr/>
          <p:nvPr/>
        </p:nvSpPr>
        <p:spPr>
          <a:xfrm rot="10800000">
            <a:off x="5157861" y="3665734"/>
            <a:ext cx="117568" cy="86038"/>
          </a:xfrm>
          <a:custGeom>
            <a:avLst/>
            <a:gdLst/>
            <a:ahLst/>
            <a:cxnLst/>
            <a:rect l="l" t="t" r="r" b="b"/>
            <a:pathLst>
              <a:path w="1859" h="1377" extrusionOk="0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9"/>
          <p:cNvSpPr/>
          <p:nvPr/>
        </p:nvSpPr>
        <p:spPr>
          <a:xfrm rot="10800000">
            <a:off x="4999379" y="3820125"/>
            <a:ext cx="121236" cy="87288"/>
          </a:xfrm>
          <a:custGeom>
            <a:avLst/>
            <a:gdLst/>
            <a:ahLst/>
            <a:cxnLst/>
            <a:rect l="l" t="t" r="r" b="b"/>
            <a:pathLst>
              <a:path w="1917" h="1397" extrusionOk="0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"/>
          <p:cNvSpPr/>
          <p:nvPr/>
        </p:nvSpPr>
        <p:spPr>
          <a:xfrm rot="10800000">
            <a:off x="5473936" y="3221675"/>
            <a:ext cx="255057" cy="251992"/>
          </a:xfrm>
          <a:custGeom>
            <a:avLst/>
            <a:gdLst/>
            <a:ahLst/>
            <a:cxnLst/>
            <a:rect l="l" t="t" r="r" b="b"/>
            <a:pathLst>
              <a:path w="4033" h="4033" extrusionOk="0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9"/>
          <p:cNvSpPr/>
          <p:nvPr/>
        </p:nvSpPr>
        <p:spPr>
          <a:xfrm rot="10800000">
            <a:off x="7346495" y="1240388"/>
            <a:ext cx="395392" cy="365085"/>
          </a:xfrm>
          <a:custGeom>
            <a:avLst/>
            <a:gdLst/>
            <a:ahLst/>
            <a:cxnLst/>
            <a:rect l="l" t="t" r="r" b="b"/>
            <a:pathLst>
              <a:path w="6252" h="5843" extrusionOk="0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"/>
          <p:cNvSpPr/>
          <p:nvPr/>
        </p:nvSpPr>
        <p:spPr>
          <a:xfrm rot="10800000">
            <a:off x="4680756" y="2065047"/>
            <a:ext cx="723115" cy="704615"/>
          </a:xfrm>
          <a:custGeom>
            <a:avLst/>
            <a:gdLst/>
            <a:ahLst/>
            <a:cxnLst/>
            <a:rect l="l" t="t" r="r" b="b"/>
            <a:pathLst>
              <a:path w="11434" h="11277" extrusionOk="0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9"/>
          <p:cNvSpPr/>
          <p:nvPr/>
        </p:nvSpPr>
        <p:spPr>
          <a:xfrm rot="10800000">
            <a:off x="5027646" y="4179141"/>
            <a:ext cx="201364" cy="198007"/>
          </a:xfrm>
          <a:custGeom>
            <a:avLst/>
            <a:gdLst/>
            <a:ahLst/>
            <a:cxnLst/>
            <a:rect l="l" t="t" r="r" b="b"/>
            <a:pathLst>
              <a:path w="3184" h="3169" extrusionOk="0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9"/>
          <p:cNvSpPr/>
          <p:nvPr/>
        </p:nvSpPr>
        <p:spPr>
          <a:xfrm rot="10800000">
            <a:off x="4881877" y="4393267"/>
            <a:ext cx="148557" cy="109844"/>
          </a:xfrm>
          <a:custGeom>
            <a:avLst/>
            <a:gdLst/>
            <a:ahLst/>
            <a:cxnLst/>
            <a:rect l="l" t="t" r="r" b="b"/>
            <a:pathLst>
              <a:path w="2349" h="1758" extrusionOk="0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9"/>
          <p:cNvSpPr/>
          <p:nvPr/>
        </p:nvSpPr>
        <p:spPr>
          <a:xfrm rot="10800000">
            <a:off x="5319692" y="2880654"/>
            <a:ext cx="207119" cy="148521"/>
          </a:xfrm>
          <a:custGeom>
            <a:avLst/>
            <a:gdLst/>
            <a:ahLst/>
            <a:cxnLst/>
            <a:rect l="l" t="t" r="r" b="b"/>
            <a:pathLst>
              <a:path w="3275" h="2377" extrusionOk="0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"/>
          <p:cNvSpPr/>
          <p:nvPr/>
        </p:nvSpPr>
        <p:spPr>
          <a:xfrm rot="10800000">
            <a:off x="5177400" y="3021362"/>
            <a:ext cx="207056" cy="148208"/>
          </a:xfrm>
          <a:custGeom>
            <a:avLst/>
            <a:gdLst/>
            <a:ahLst/>
            <a:cxnLst/>
            <a:rect l="l" t="t" r="r" b="b"/>
            <a:pathLst>
              <a:path w="3274" h="2372" extrusionOk="0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9"/>
          <p:cNvSpPr/>
          <p:nvPr/>
        </p:nvSpPr>
        <p:spPr>
          <a:xfrm rot="10800000">
            <a:off x="5037639" y="3162257"/>
            <a:ext cx="174929" cy="148146"/>
          </a:xfrm>
          <a:custGeom>
            <a:avLst/>
            <a:gdLst/>
            <a:ahLst/>
            <a:cxnLst/>
            <a:rect l="l" t="t" r="r" b="b"/>
            <a:pathLst>
              <a:path w="2766" h="2371" extrusionOk="0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9"/>
          <p:cNvSpPr/>
          <p:nvPr/>
        </p:nvSpPr>
        <p:spPr>
          <a:xfrm rot="10800000">
            <a:off x="6320083" y="3676137"/>
            <a:ext cx="736967" cy="653125"/>
          </a:xfrm>
          <a:custGeom>
            <a:avLst/>
            <a:gdLst/>
            <a:ahLst/>
            <a:cxnLst/>
            <a:rect l="l" t="t" r="r" b="b"/>
            <a:pathLst>
              <a:path w="11285" h="10000" extrusionOk="0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9"/>
          <p:cNvSpPr txBox="1">
            <a:spLocks noGrp="1"/>
          </p:cNvSpPr>
          <p:nvPr>
            <p:ph type="subTitle" idx="1"/>
          </p:nvPr>
        </p:nvSpPr>
        <p:spPr>
          <a:xfrm>
            <a:off x="713225" y="2683250"/>
            <a:ext cx="27405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0" name="Google Shape;400;p29"/>
          <p:cNvSpPr txBox="1">
            <a:spLocks noGrp="1"/>
          </p:cNvSpPr>
          <p:nvPr>
            <p:ph type="title"/>
          </p:nvPr>
        </p:nvSpPr>
        <p:spPr>
          <a:xfrm>
            <a:off x="713225" y="992600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2">
  <p:cSld name="CUSTOM_5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>
            <a:spLocks noGrp="1"/>
          </p:cNvSpPr>
          <p:nvPr>
            <p:ph type="subTitle" idx="1"/>
          </p:nvPr>
        </p:nvSpPr>
        <p:spPr>
          <a:xfrm flipH="1">
            <a:off x="5397825" y="2683238"/>
            <a:ext cx="30105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3" name="Google Shape;403;p30"/>
          <p:cNvSpPr txBox="1">
            <a:spLocks noGrp="1"/>
          </p:cNvSpPr>
          <p:nvPr>
            <p:ph type="title"/>
          </p:nvPr>
        </p:nvSpPr>
        <p:spPr>
          <a:xfrm flipH="1">
            <a:off x="6180825" y="992600"/>
            <a:ext cx="22275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30"/>
          <p:cNvSpPr/>
          <p:nvPr/>
        </p:nvSpPr>
        <p:spPr>
          <a:xfrm rot="10800000">
            <a:off x="3276174" y="4360518"/>
            <a:ext cx="167177" cy="120774"/>
          </a:xfrm>
          <a:custGeom>
            <a:avLst/>
            <a:gdLst/>
            <a:ahLst/>
            <a:cxnLst/>
            <a:rect l="l" t="t" r="r" b="b"/>
            <a:pathLst>
              <a:path w="4453" h="3217" extrusionOk="0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 rot="10800000">
            <a:off x="3162007" y="4475138"/>
            <a:ext cx="166726" cy="120774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"/>
          <p:cNvSpPr/>
          <p:nvPr/>
        </p:nvSpPr>
        <p:spPr>
          <a:xfrm rot="10800000">
            <a:off x="3046451" y="4589946"/>
            <a:ext cx="166801" cy="120587"/>
          </a:xfrm>
          <a:custGeom>
            <a:avLst/>
            <a:gdLst/>
            <a:ahLst/>
            <a:cxnLst/>
            <a:rect l="l" t="t" r="r" b="b"/>
            <a:pathLst>
              <a:path w="4443" h="3212" extrusionOk="0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0"/>
          <p:cNvSpPr/>
          <p:nvPr/>
        </p:nvSpPr>
        <p:spPr>
          <a:xfrm rot="10800000">
            <a:off x="4172692" y="4366636"/>
            <a:ext cx="94119" cy="69792"/>
          </a:xfrm>
          <a:custGeom>
            <a:avLst/>
            <a:gdLst/>
            <a:ahLst/>
            <a:cxnLst/>
            <a:rect l="l" t="t" r="r" b="b"/>
            <a:pathLst>
              <a:path w="2507" h="1859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0"/>
          <p:cNvSpPr/>
          <p:nvPr/>
        </p:nvSpPr>
        <p:spPr>
          <a:xfrm rot="10800000">
            <a:off x="4046173" y="4492745"/>
            <a:ext cx="94119" cy="70204"/>
          </a:xfrm>
          <a:custGeom>
            <a:avLst/>
            <a:gdLst/>
            <a:ahLst/>
            <a:cxnLst/>
            <a:rect l="l" t="t" r="r" b="b"/>
            <a:pathLst>
              <a:path w="2507" h="1870" extrusionOk="0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0"/>
          <p:cNvSpPr/>
          <p:nvPr/>
        </p:nvSpPr>
        <p:spPr>
          <a:xfrm rot="10800000">
            <a:off x="3928289" y="4618891"/>
            <a:ext cx="80604" cy="70054"/>
          </a:xfrm>
          <a:custGeom>
            <a:avLst/>
            <a:gdLst/>
            <a:ahLst/>
            <a:cxnLst/>
            <a:rect l="l" t="t" r="r" b="b"/>
            <a:pathLst>
              <a:path w="2147" h="1866" extrusionOk="0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0"/>
          <p:cNvSpPr/>
          <p:nvPr/>
        </p:nvSpPr>
        <p:spPr>
          <a:xfrm rot="10800000">
            <a:off x="3793136" y="4745675"/>
            <a:ext cx="94119" cy="70317"/>
          </a:xfrm>
          <a:custGeom>
            <a:avLst/>
            <a:gdLst/>
            <a:ahLst/>
            <a:cxnLst/>
            <a:rect l="l" t="t" r="r" b="b"/>
            <a:pathLst>
              <a:path w="2507" h="1873" extrusionOk="0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10800000">
            <a:off x="3916427" y="4014784"/>
            <a:ext cx="317947" cy="297674"/>
          </a:xfrm>
          <a:custGeom>
            <a:avLst/>
            <a:gdLst/>
            <a:ahLst/>
            <a:cxnLst/>
            <a:rect l="l" t="t" r="r" b="b"/>
            <a:pathLst>
              <a:path w="8469" h="7929" extrusionOk="0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10800000">
            <a:off x="4228405" y="3799433"/>
            <a:ext cx="211439" cy="211439"/>
          </a:xfrm>
          <a:custGeom>
            <a:avLst/>
            <a:gdLst/>
            <a:ahLst/>
            <a:cxnLst/>
            <a:rect l="l" t="t" r="r" b="b"/>
            <a:pathLst>
              <a:path w="5632" h="5632" extrusionOk="0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0"/>
          <p:cNvSpPr/>
          <p:nvPr/>
        </p:nvSpPr>
        <p:spPr>
          <a:xfrm rot="10800000">
            <a:off x="582245" y="1929872"/>
            <a:ext cx="585513" cy="574175"/>
          </a:xfrm>
          <a:custGeom>
            <a:avLst/>
            <a:gdLst/>
            <a:ahLst/>
            <a:cxnLst/>
            <a:rect l="l" t="t" r="r" b="b"/>
            <a:pathLst>
              <a:path w="15596" h="15294" extrusionOk="0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0"/>
          <p:cNvSpPr/>
          <p:nvPr/>
        </p:nvSpPr>
        <p:spPr>
          <a:xfrm rot="10800000">
            <a:off x="582253" y="1371481"/>
            <a:ext cx="1989346" cy="1930743"/>
          </a:xfrm>
          <a:custGeom>
            <a:avLst/>
            <a:gdLst/>
            <a:ahLst/>
            <a:cxnLst/>
            <a:rect l="l" t="t" r="r" b="b"/>
            <a:pathLst>
              <a:path w="27228" h="26425" extrusionOk="0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0"/>
          <p:cNvSpPr/>
          <p:nvPr/>
        </p:nvSpPr>
        <p:spPr>
          <a:xfrm rot="10800000">
            <a:off x="1423624" y="507805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0"/>
          <p:cNvSpPr/>
          <p:nvPr/>
        </p:nvSpPr>
        <p:spPr>
          <a:xfrm rot="10800000">
            <a:off x="3055822" y="459550"/>
            <a:ext cx="794154" cy="703800"/>
          </a:xfrm>
          <a:custGeom>
            <a:avLst/>
            <a:gdLst/>
            <a:ahLst/>
            <a:cxnLst/>
            <a:rect l="l" t="t" r="r" b="b"/>
            <a:pathLst>
              <a:path w="11285" h="10000" extrusionOk="0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0"/>
          <p:cNvSpPr/>
          <p:nvPr/>
        </p:nvSpPr>
        <p:spPr>
          <a:xfrm>
            <a:off x="3726674" y="1771805"/>
            <a:ext cx="1486458" cy="1742685"/>
          </a:xfrm>
          <a:custGeom>
            <a:avLst/>
            <a:gdLst/>
            <a:ahLst/>
            <a:cxnLst/>
            <a:rect l="l" t="t" r="r" b="b"/>
            <a:pathLst>
              <a:path w="24528" h="28756" extrusionOk="0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0"/>
          <p:cNvSpPr/>
          <p:nvPr/>
        </p:nvSpPr>
        <p:spPr>
          <a:xfrm rot="10800000">
            <a:off x="1560233" y="1316011"/>
            <a:ext cx="3090471" cy="2781034"/>
          </a:xfrm>
          <a:custGeom>
            <a:avLst/>
            <a:gdLst/>
            <a:ahLst/>
            <a:cxnLst/>
            <a:rect l="l" t="t" r="r" b="b"/>
            <a:pathLst>
              <a:path w="48867" h="44509" extrusionOk="0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0"/>
          <p:cNvSpPr/>
          <p:nvPr/>
        </p:nvSpPr>
        <p:spPr>
          <a:xfrm rot="10800000">
            <a:off x="1167764" y="3951205"/>
            <a:ext cx="454587" cy="445750"/>
          </a:xfrm>
          <a:custGeom>
            <a:avLst/>
            <a:gdLst/>
            <a:ahLst/>
            <a:cxnLst/>
            <a:rect l="l" t="t" r="r" b="b"/>
            <a:pathLst>
              <a:path w="7188" h="7134" extrusionOk="0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0"/>
          <p:cNvSpPr/>
          <p:nvPr/>
        </p:nvSpPr>
        <p:spPr>
          <a:xfrm rot="10800000">
            <a:off x="3199320" y="1665203"/>
            <a:ext cx="207246" cy="148271"/>
          </a:xfrm>
          <a:custGeom>
            <a:avLst/>
            <a:gdLst/>
            <a:ahLst/>
            <a:cxnLst/>
            <a:rect l="l" t="t" r="r" b="b"/>
            <a:pathLst>
              <a:path w="3277" h="2373" extrusionOk="0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"/>
          <p:cNvSpPr/>
          <p:nvPr/>
        </p:nvSpPr>
        <p:spPr>
          <a:xfrm rot="10800000">
            <a:off x="3056586" y="1806223"/>
            <a:ext cx="207625" cy="147646"/>
          </a:xfrm>
          <a:custGeom>
            <a:avLst/>
            <a:gdLst/>
            <a:ahLst/>
            <a:cxnLst/>
            <a:rect l="l" t="t" r="r" b="b"/>
            <a:pathLst>
              <a:path w="3283" h="2363" extrusionOk="0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0"/>
          <p:cNvSpPr/>
          <p:nvPr/>
        </p:nvSpPr>
        <p:spPr>
          <a:xfrm rot="10800000">
            <a:off x="2913788" y="1946556"/>
            <a:ext cx="206993" cy="148521"/>
          </a:xfrm>
          <a:custGeom>
            <a:avLst/>
            <a:gdLst/>
            <a:ahLst/>
            <a:cxnLst/>
            <a:rect l="l" t="t" r="r" b="b"/>
            <a:pathLst>
              <a:path w="3273" h="2377" extrusionOk="0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0"/>
          <p:cNvSpPr/>
          <p:nvPr/>
        </p:nvSpPr>
        <p:spPr>
          <a:xfrm rot="10800000">
            <a:off x="4324568" y="1672577"/>
            <a:ext cx="109915" cy="86663"/>
          </a:xfrm>
          <a:custGeom>
            <a:avLst/>
            <a:gdLst/>
            <a:ahLst/>
            <a:cxnLst/>
            <a:rect l="l" t="t" r="r" b="b"/>
            <a:pathLst>
              <a:path w="1738" h="1387" extrusionOk="0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0"/>
          <p:cNvSpPr/>
          <p:nvPr/>
        </p:nvSpPr>
        <p:spPr>
          <a:xfrm rot="10800000">
            <a:off x="4156094" y="1827343"/>
            <a:ext cx="117568" cy="85976"/>
          </a:xfrm>
          <a:custGeom>
            <a:avLst/>
            <a:gdLst/>
            <a:ahLst/>
            <a:cxnLst/>
            <a:rect l="l" t="t" r="r" b="b"/>
            <a:pathLst>
              <a:path w="1859" h="1376" extrusionOk="0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0"/>
          <p:cNvSpPr/>
          <p:nvPr/>
        </p:nvSpPr>
        <p:spPr>
          <a:xfrm rot="10800000">
            <a:off x="3999446" y="1982297"/>
            <a:ext cx="116619" cy="86726"/>
          </a:xfrm>
          <a:custGeom>
            <a:avLst/>
            <a:gdLst/>
            <a:ahLst/>
            <a:cxnLst/>
            <a:rect l="l" t="t" r="r" b="b"/>
            <a:pathLst>
              <a:path w="1844" h="1388" extrusionOk="0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"/>
          <p:cNvSpPr/>
          <p:nvPr/>
        </p:nvSpPr>
        <p:spPr>
          <a:xfrm rot="10800000">
            <a:off x="3856459" y="2138688"/>
            <a:ext cx="87464" cy="83976"/>
          </a:xfrm>
          <a:custGeom>
            <a:avLst/>
            <a:gdLst/>
            <a:ahLst/>
            <a:cxnLst/>
            <a:rect l="l" t="t" r="r" b="b"/>
            <a:pathLst>
              <a:path w="1383" h="1344" extrusionOk="0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0"/>
          <p:cNvSpPr/>
          <p:nvPr/>
        </p:nvSpPr>
        <p:spPr>
          <a:xfrm rot="10800000">
            <a:off x="1975675" y="3510717"/>
            <a:ext cx="95686" cy="85351"/>
          </a:xfrm>
          <a:custGeom>
            <a:avLst/>
            <a:gdLst/>
            <a:ahLst/>
            <a:cxnLst/>
            <a:rect l="l" t="t" r="r" b="b"/>
            <a:pathLst>
              <a:path w="1513" h="1366" extrusionOk="0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0"/>
          <p:cNvSpPr/>
          <p:nvPr/>
        </p:nvSpPr>
        <p:spPr>
          <a:xfrm rot="10800000">
            <a:off x="1807138" y="3665734"/>
            <a:ext cx="117568" cy="86038"/>
          </a:xfrm>
          <a:custGeom>
            <a:avLst/>
            <a:gdLst/>
            <a:ahLst/>
            <a:cxnLst/>
            <a:rect l="l" t="t" r="r" b="b"/>
            <a:pathLst>
              <a:path w="1859" h="1377" extrusionOk="0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0"/>
          <p:cNvSpPr/>
          <p:nvPr/>
        </p:nvSpPr>
        <p:spPr>
          <a:xfrm rot="10800000">
            <a:off x="1648656" y="3820125"/>
            <a:ext cx="121236" cy="87288"/>
          </a:xfrm>
          <a:custGeom>
            <a:avLst/>
            <a:gdLst/>
            <a:ahLst/>
            <a:cxnLst/>
            <a:rect l="l" t="t" r="r" b="b"/>
            <a:pathLst>
              <a:path w="1917" h="1397" extrusionOk="0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0"/>
          <p:cNvSpPr/>
          <p:nvPr/>
        </p:nvSpPr>
        <p:spPr>
          <a:xfrm rot="10800000">
            <a:off x="2123212" y="3221675"/>
            <a:ext cx="255057" cy="251992"/>
          </a:xfrm>
          <a:custGeom>
            <a:avLst/>
            <a:gdLst/>
            <a:ahLst/>
            <a:cxnLst/>
            <a:rect l="l" t="t" r="r" b="b"/>
            <a:pathLst>
              <a:path w="4033" h="4033" extrusionOk="0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0"/>
          <p:cNvSpPr/>
          <p:nvPr/>
        </p:nvSpPr>
        <p:spPr>
          <a:xfrm rot="10800000">
            <a:off x="3995771" y="1240388"/>
            <a:ext cx="395392" cy="365085"/>
          </a:xfrm>
          <a:custGeom>
            <a:avLst/>
            <a:gdLst/>
            <a:ahLst/>
            <a:cxnLst/>
            <a:rect l="l" t="t" r="r" b="b"/>
            <a:pathLst>
              <a:path w="6252" h="5843" extrusionOk="0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 rot="10800000">
            <a:off x="1330033" y="2065047"/>
            <a:ext cx="723115" cy="704615"/>
          </a:xfrm>
          <a:custGeom>
            <a:avLst/>
            <a:gdLst/>
            <a:ahLst/>
            <a:cxnLst/>
            <a:rect l="l" t="t" r="r" b="b"/>
            <a:pathLst>
              <a:path w="11434" h="11277" extrusionOk="0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"/>
          <p:cNvSpPr/>
          <p:nvPr/>
        </p:nvSpPr>
        <p:spPr>
          <a:xfrm rot="10800000">
            <a:off x="1676923" y="4179141"/>
            <a:ext cx="201364" cy="198007"/>
          </a:xfrm>
          <a:custGeom>
            <a:avLst/>
            <a:gdLst/>
            <a:ahLst/>
            <a:cxnLst/>
            <a:rect l="l" t="t" r="r" b="b"/>
            <a:pathLst>
              <a:path w="3184" h="3169" extrusionOk="0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"/>
          <p:cNvSpPr/>
          <p:nvPr/>
        </p:nvSpPr>
        <p:spPr>
          <a:xfrm rot="10800000">
            <a:off x="1531154" y="4393267"/>
            <a:ext cx="148557" cy="109844"/>
          </a:xfrm>
          <a:custGeom>
            <a:avLst/>
            <a:gdLst/>
            <a:ahLst/>
            <a:cxnLst/>
            <a:rect l="l" t="t" r="r" b="b"/>
            <a:pathLst>
              <a:path w="2349" h="1758" extrusionOk="0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0"/>
          <p:cNvSpPr/>
          <p:nvPr/>
        </p:nvSpPr>
        <p:spPr>
          <a:xfrm rot="10800000">
            <a:off x="1968969" y="2880654"/>
            <a:ext cx="207119" cy="148521"/>
          </a:xfrm>
          <a:custGeom>
            <a:avLst/>
            <a:gdLst/>
            <a:ahLst/>
            <a:cxnLst/>
            <a:rect l="l" t="t" r="r" b="b"/>
            <a:pathLst>
              <a:path w="3275" h="2377" extrusionOk="0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0"/>
          <p:cNvSpPr/>
          <p:nvPr/>
        </p:nvSpPr>
        <p:spPr>
          <a:xfrm rot="10800000">
            <a:off x="1826677" y="3021362"/>
            <a:ext cx="207056" cy="148208"/>
          </a:xfrm>
          <a:custGeom>
            <a:avLst/>
            <a:gdLst/>
            <a:ahLst/>
            <a:cxnLst/>
            <a:rect l="l" t="t" r="r" b="b"/>
            <a:pathLst>
              <a:path w="3274" h="2372" extrusionOk="0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0"/>
          <p:cNvSpPr/>
          <p:nvPr/>
        </p:nvSpPr>
        <p:spPr>
          <a:xfrm rot="10800000">
            <a:off x="1686915" y="3162257"/>
            <a:ext cx="174929" cy="148146"/>
          </a:xfrm>
          <a:custGeom>
            <a:avLst/>
            <a:gdLst/>
            <a:ahLst/>
            <a:cxnLst/>
            <a:rect l="l" t="t" r="r" b="b"/>
            <a:pathLst>
              <a:path w="2766" h="2371" extrusionOk="0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0"/>
          <p:cNvSpPr/>
          <p:nvPr/>
        </p:nvSpPr>
        <p:spPr>
          <a:xfrm rot="10800000">
            <a:off x="2969359" y="3676137"/>
            <a:ext cx="736967" cy="653125"/>
          </a:xfrm>
          <a:custGeom>
            <a:avLst/>
            <a:gdLst/>
            <a:ahLst/>
            <a:cxnLst/>
            <a:rect l="l" t="t" r="r" b="b"/>
            <a:pathLst>
              <a:path w="11285" h="10000" extrusionOk="0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3">
  <p:cSld name="CUSTOM_6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"/>
          <p:cNvSpPr txBox="1">
            <a:spLocks noGrp="1"/>
          </p:cNvSpPr>
          <p:nvPr>
            <p:ph type="ctrTitle"/>
          </p:nvPr>
        </p:nvSpPr>
        <p:spPr>
          <a:xfrm>
            <a:off x="4549086" y="1508313"/>
            <a:ext cx="3881700" cy="16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1"/>
          </p:nvPr>
        </p:nvSpPr>
        <p:spPr>
          <a:xfrm>
            <a:off x="4549086" y="3145433"/>
            <a:ext cx="3881700" cy="8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31"/>
          <p:cNvSpPr/>
          <p:nvPr/>
        </p:nvSpPr>
        <p:spPr>
          <a:xfrm>
            <a:off x="6682207" y="5086192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1"/>
          <p:cNvSpPr/>
          <p:nvPr/>
        </p:nvSpPr>
        <p:spPr>
          <a:xfrm>
            <a:off x="7198441" y="4875373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1"/>
          <p:cNvSpPr/>
          <p:nvPr/>
        </p:nvSpPr>
        <p:spPr>
          <a:xfrm>
            <a:off x="7761018" y="4393439"/>
            <a:ext cx="455956" cy="447513"/>
          </a:xfrm>
          <a:custGeom>
            <a:avLst/>
            <a:gdLst/>
            <a:ahLst/>
            <a:cxnLst/>
            <a:rect l="l" t="t" r="r" b="b"/>
            <a:pathLst>
              <a:path w="9019" h="8852" extrusionOk="0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1"/>
          <p:cNvSpPr/>
          <p:nvPr/>
        </p:nvSpPr>
        <p:spPr>
          <a:xfrm>
            <a:off x="7267653" y="4729670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1"/>
          <p:cNvSpPr/>
          <p:nvPr/>
        </p:nvSpPr>
        <p:spPr>
          <a:xfrm>
            <a:off x="7419829" y="4574007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1"/>
          <p:cNvSpPr/>
          <p:nvPr/>
        </p:nvSpPr>
        <p:spPr>
          <a:xfrm>
            <a:off x="7566898" y="4418193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1"/>
          <p:cNvSpPr/>
          <p:nvPr/>
        </p:nvSpPr>
        <p:spPr>
          <a:xfrm>
            <a:off x="6963302" y="4852875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1"/>
          <p:cNvSpPr/>
          <p:nvPr/>
        </p:nvSpPr>
        <p:spPr>
          <a:xfrm rot="10800000">
            <a:off x="6488582" y="257818"/>
            <a:ext cx="889768" cy="879960"/>
          </a:xfrm>
          <a:custGeom>
            <a:avLst/>
            <a:gdLst/>
            <a:ahLst/>
            <a:cxnLst/>
            <a:rect l="l" t="t" r="r" b="b"/>
            <a:pathLst>
              <a:path w="17600" h="17406" extrusionOk="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1"/>
          <p:cNvSpPr/>
          <p:nvPr/>
        </p:nvSpPr>
        <p:spPr>
          <a:xfrm rot="10800000">
            <a:off x="6512193" y="587091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1"/>
          <p:cNvSpPr/>
          <p:nvPr/>
        </p:nvSpPr>
        <p:spPr>
          <a:xfrm>
            <a:off x="7341921" y="5157224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1"/>
          <p:cNvSpPr/>
          <p:nvPr/>
        </p:nvSpPr>
        <p:spPr>
          <a:xfrm>
            <a:off x="7457999" y="5015818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1"/>
          <p:cNvSpPr/>
          <p:nvPr/>
        </p:nvSpPr>
        <p:spPr>
          <a:xfrm>
            <a:off x="6546269" y="3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1"/>
          <p:cNvSpPr/>
          <p:nvPr/>
        </p:nvSpPr>
        <p:spPr>
          <a:xfrm rot="10800000">
            <a:off x="7439484" y="5865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1"/>
          <p:cNvSpPr/>
          <p:nvPr/>
        </p:nvSpPr>
        <p:spPr>
          <a:xfrm rot="5400000" flipH="1">
            <a:off x="8419996" y="4282574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1"/>
          <p:cNvSpPr/>
          <p:nvPr/>
        </p:nvSpPr>
        <p:spPr>
          <a:xfrm>
            <a:off x="7984123" y="5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1"/>
          <p:cNvSpPr/>
          <p:nvPr/>
        </p:nvSpPr>
        <p:spPr>
          <a:xfrm>
            <a:off x="7743962" y="449548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1"/>
          <p:cNvSpPr/>
          <p:nvPr/>
        </p:nvSpPr>
        <p:spPr>
          <a:xfrm>
            <a:off x="7885332" y="309545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1"/>
          <p:cNvSpPr/>
          <p:nvPr/>
        </p:nvSpPr>
        <p:spPr>
          <a:xfrm>
            <a:off x="8677938" y="4986907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1"/>
          <p:cNvSpPr/>
          <p:nvPr/>
        </p:nvSpPr>
        <p:spPr>
          <a:xfrm rot="10800000">
            <a:off x="7925767" y="4640982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1"/>
          <p:cNvSpPr/>
          <p:nvPr/>
        </p:nvSpPr>
        <p:spPr>
          <a:xfrm>
            <a:off x="8805349" y="5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1"/>
          <p:cNvSpPr/>
          <p:nvPr/>
        </p:nvSpPr>
        <p:spPr>
          <a:xfrm rot="10800000">
            <a:off x="8463152" y="5006579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1"/>
          <p:cNvSpPr/>
          <p:nvPr/>
        </p:nvSpPr>
        <p:spPr>
          <a:xfrm rot="10800000">
            <a:off x="8368848" y="5117878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1"/>
          <p:cNvSpPr/>
          <p:nvPr/>
        </p:nvSpPr>
        <p:spPr>
          <a:xfrm rot="-5400000" flipH="1">
            <a:off x="8937299" y="174480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1"/>
          <p:cNvSpPr/>
          <p:nvPr/>
        </p:nvSpPr>
        <p:spPr>
          <a:xfrm rot="-5400000" flipH="1">
            <a:off x="8796978" y="362579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32"/>
          <p:cNvSpPr txBox="1">
            <a:spLocks noGrp="1"/>
          </p:cNvSpPr>
          <p:nvPr>
            <p:ph type="subTitle" idx="1"/>
          </p:nvPr>
        </p:nvSpPr>
        <p:spPr>
          <a:xfrm>
            <a:off x="713250" y="1686525"/>
            <a:ext cx="3734400" cy="2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subTitle" idx="2"/>
          </p:nvPr>
        </p:nvSpPr>
        <p:spPr>
          <a:xfrm>
            <a:off x="713250" y="1286025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0" name="Google Shape;470;p32"/>
          <p:cNvSpPr txBox="1">
            <a:spLocks noGrp="1"/>
          </p:cNvSpPr>
          <p:nvPr>
            <p:ph type="subTitle" idx="3"/>
          </p:nvPr>
        </p:nvSpPr>
        <p:spPr>
          <a:xfrm>
            <a:off x="4696325" y="1686525"/>
            <a:ext cx="3734400" cy="2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71" name="Google Shape;471;p32"/>
          <p:cNvSpPr txBox="1">
            <a:spLocks noGrp="1"/>
          </p:cNvSpPr>
          <p:nvPr>
            <p:ph type="subTitle" idx="4"/>
          </p:nvPr>
        </p:nvSpPr>
        <p:spPr>
          <a:xfrm>
            <a:off x="4696325" y="1286025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2" name="Google Shape;472;p32"/>
          <p:cNvSpPr/>
          <p:nvPr/>
        </p:nvSpPr>
        <p:spPr>
          <a:xfrm>
            <a:off x="4" y="1284700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2"/>
          <p:cNvSpPr/>
          <p:nvPr/>
        </p:nvSpPr>
        <p:spPr>
          <a:xfrm>
            <a:off x="4" y="665759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2"/>
          <p:cNvSpPr/>
          <p:nvPr/>
        </p:nvSpPr>
        <p:spPr>
          <a:xfrm>
            <a:off x="4" y="7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2"/>
          <p:cNvSpPr/>
          <p:nvPr/>
        </p:nvSpPr>
        <p:spPr>
          <a:xfrm>
            <a:off x="226772" y="1132795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2"/>
          <p:cNvSpPr/>
          <p:nvPr/>
        </p:nvSpPr>
        <p:spPr>
          <a:xfrm>
            <a:off x="372336" y="1040273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2"/>
          <p:cNvSpPr/>
          <p:nvPr/>
        </p:nvSpPr>
        <p:spPr>
          <a:xfrm>
            <a:off x="493613" y="129076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2"/>
          <p:cNvSpPr/>
          <p:nvPr/>
        </p:nvSpPr>
        <p:spPr>
          <a:xfrm>
            <a:off x="4" y="1619848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2"/>
          <p:cNvSpPr/>
          <p:nvPr/>
        </p:nvSpPr>
        <p:spPr>
          <a:xfrm>
            <a:off x="171344" y="751112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2"/>
          <p:cNvSpPr/>
          <p:nvPr/>
        </p:nvSpPr>
        <p:spPr>
          <a:xfrm>
            <a:off x="8788419" y="61416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2"/>
          <p:cNvSpPr/>
          <p:nvPr/>
        </p:nvSpPr>
        <p:spPr>
          <a:xfrm>
            <a:off x="8528509" y="5985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2"/>
          <p:cNvSpPr/>
          <p:nvPr/>
        </p:nvSpPr>
        <p:spPr>
          <a:xfrm>
            <a:off x="8639497" y="479295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295859" y="692578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8522196" y="152144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2"/>
          <p:cNvSpPr/>
          <p:nvPr/>
        </p:nvSpPr>
        <p:spPr>
          <a:xfrm>
            <a:off x="8682563" y="6052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2"/>
          <p:cNvSpPr/>
          <p:nvPr/>
        </p:nvSpPr>
        <p:spPr>
          <a:xfrm>
            <a:off x="8753886" y="728345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"/>
          <p:cNvSpPr/>
          <p:nvPr/>
        </p:nvSpPr>
        <p:spPr>
          <a:xfrm>
            <a:off x="8861304" y="620431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978230" y="512340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2"/>
          <p:cNvSpPr/>
          <p:nvPr/>
        </p:nvSpPr>
        <p:spPr>
          <a:xfrm rot="10800000">
            <a:off x="8137552" y="-11269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3"/>
          <p:cNvSpPr txBox="1">
            <a:spLocks noGrp="1"/>
          </p:cNvSpPr>
          <p:nvPr>
            <p:ph type="subTitle" idx="1"/>
          </p:nvPr>
        </p:nvSpPr>
        <p:spPr>
          <a:xfrm>
            <a:off x="713250" y="2579350"/>
            <a:ext cx="37344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93" name="Google Shape;493;p33"/>
          <p:cNvSpPr txBox="1">
            <a:spLocks noGrp="1"/>
          </p:cNvSpPr>
          <p:nvPr>
            <p:ph type="subTitle" idx="2"/>
          </p:nvPr>
        </p:nvSpPr>
        <p:spPr>
          <a:xfrm>
            <a:off x="713250" y="2077350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4" name="Google Shape;494;p33"/>
          <p:cNvSpPr txBox="1">
            <a:spLocks noGrp="1"/>
          </p:cNvSpPr>
          <p:nvPr>
            <p:ph type="subTitle" idx="3"/>
          </p:nvPr>
        </p:nvSpPr>
        <p:spPr>
          <a:xfrm>
            <a:off x="4696325" y="2579325"/>
            <a:ext cx="37344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5" name="Google Shape;495;p33"/>
          <p:cNvSpPr txBox="1">
            <a:spLocks noGrp="1"/>
          </p:cNvSpPr>
          <p:nvPr>
            <p:ph type="subTitle" idx="4"/>
          </p:nvPr>
        </p:nvSpPr>
        <p:spPr>
          <a:xfrm>
            <a:off x="4696325" y="2077350"/>
            <a:ext cx="37344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6" name="Google Shape;496;p33"/>
          <p:cNvSpPr/>
          <p:nvPr/>
        </p:nvSpPr>
        <p:spPr>
          <a:xfrm>
            <a:off x="4" y="1284700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3"/>
          <p:cNvSpPr/>
          <p:nvPr/>
        </p:nvSpPr>
        <p:spPr>
          <a:xfrm>
            <a:off x="4" y="665759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3"/>
          <p:cNvSpPr/>
          <p:nvPr/>
        </p:nvSpPr>
        <p:spPr>
          <a:xfrm>
            <a:off x="4" y="7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3"/>
          <p:cNvSpPr/>
          <p:nvPr/>
        </p:nvSpPr>
        <p:spPr>
          <a:xfrm>
            <a:off x="226772" y="1132795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3"/>
          <p:cNvSpPr/>
          <p:nvPr/>
        </p:nvSpPr>
        <p:spPr>
          <a:xfrm>
            <a:off x="372336" y="1040273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3"/>
          <p:cNvSpPr/>
          <p:nvPr/>
        </p:nvSpPr>
        <p:spPr>
          <a:xfrm>
            <a:off x="493613" y="129076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3"/>
          <p:cNvSpPr/>
          <p:nvPr/>
        </p:nvSpPr>
        <p:spPr>
          <a:xfrm>
            <a:off x="4" y="1619848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3"/>
          <p:cNvSpPr/>
          <p:nvPr/>
        </p:nvSpPr>
        <p:spPr>
          <a:xfrm>
            <a:off x="171344" y="751112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3"/>
          <p:cNvSpPr/>
          <p:nvPr/>
        </p:nvSpPr>
        <p:spPr>
          <a:xfrm>
            <a:off x="8788419" y="61416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3"/>
          <p:cNvSpPr/>
          <p:nvPr/>
        </p:nvSpPr>
        <p:spPr>
          <a:xfrm>
            <a:off x="8528509" y="5985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3"/>
          <p:cNvSpPr/>
          <p:nvPr/>
        </p:nvSpPr>
        <p:spPr>
          <a:xfrm>
            <a:off x="8639497" y="479295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3"/>
          <p:cNvSpPr/>
          <p:nvPr/>
        </p:nvSpPr>
        <p:spPr>
          <a:xfrm>
            <a:off x="8295859" y="692578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3"/>
          <p:cNvSpPr/>
          <p:nvPr/>
        </p:nvSpPr>
        <p:spPr>
          <a:xfrm>
            <a:off x="8522196" y="152144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3"/>
          <p:cNvSpPr/>
          <p:nvPr/>
        </p:nvSpPr>
        <p:spPr>
          <a:xfrm>
            <a:off x="8682563" y="6052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3"/>
          <p:cNvSpPr/>
          <p:nvPr/>
        </p:nvSpPr>
        <p:spPr>
          <a:xfrm>
            <a:off x="8753886" y="728345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/>
          <p:cNvSpPr/>
          <p:nvPr/>
        </p:nvSpPr>
        <p:spPr>
          <a:xfrm>
            <a:off x="8861304" y="620431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/>
          <p:nvPr/>
        </p:nvSpPr>
        <p:spPr>
          <a:xfrm>
            <a:off x="8978230" y="512340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/>
          <p:nvPr/>
        </p:nvSpPr>
        <p:spPr>
          <a:xfrm rot="10800000">
            <a:off x="8137552" y="-11269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4_1_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4"/>
          <p:cNvSpPr txBox="1">
            <a:spLocks noGrp="1"/>
          </p:cNvSpPr>
          <p:nvPr>
            <p:ph type="subTitle" idx="1"/>
          </p:nvPr>
        </p:nvSpPr>
        <p:spPr>
          <a:xfrm>
            <a:off x="6190575" y="3251175"/>
            <a:ext cx="1831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16" name="Google Shape;516;p34"/>
          <p:cNvSpPr txBox="1">
            <a:spLocks noGrp="1"/>
          </p:cNvSpPr>
          <p:nvPr>
            <p:ph type="subTitle" idx="2"/>
          </p:nvPr>
        </p:nvSpPr>
        <p:spPr>
          <a:xfrm>
            <a:off x="6190575" y="3970588"/>
            <a:ext cx="1831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34"/>
          <p:cNvSpPr txBox="1">
            <a:spLocks noGrp="1"/>
          </p:cNvSpPr>
          <p:nvPr>
            <p:ph type="subTitle" idx="3"/>
          </p:nvPr>
        </p:nvSpPr>
        <p:spPr>
          <a:xfrm>
            <a:off x="6190575" y="1470025"/>
            <a:ext cx="1831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18" name="Google Shape;518;p34"/>
          <p:cNvSpPr txBox="1">
            <a:spLocks noGrp="1"/>
          </p:cNvSpPr>
          <p:nvPr>
            <p:ph type="subTitle" idx="4"/>
          </p:nvPr>
        </p:nvSpPr>
        <p:spPr>
          <a:xfrm>
            <a:off x="6190575" y="2189438"/>
            <a:ext cx="1831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34"/>
          <p:cNvSpPr/>
          <p:nvPr/>
        </p:nvSpPr>
        <p:spPr>
          <a:xfrm>
            <a:off x="4" y="1284700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4"/>
          <p:cNvSpPr/>
          <p:nvPr/>
        </p:nvSpPr>
        <p:spPr>
          <a:xfrm>
            <a:off x="4" y="665759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4"/>
          <p:cNvSpPr/>
          <p:nvPr/>
        </p:nvSpPr>
        <p:spPr>
          <a:xfrm>
            <a:off x="4" y="7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4"/>
          <p:cNvSpPr/>
          <p:nvPr/>
        </p:nvSpPr>
        <p:spPr>
          <a:xfrm>
            <a:off x="226772" y="1132795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4"/>
          <p:cNvSpPr/>
          <p:nvPr/>
        </p:nvSpPr>
        <p:spPr>
          <a:xfrm>
            <a:off x="372336" y="1040273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4"/>
          <p:cNvSpPr/>
          <p:nvPr/>
        </p:nvSpPr>
        <p:spPr>
          <a:xfrm>
            <a:off x="493613" y="129076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4"/>
          <p:cNvSpPr/>
          <p:nvPr/>
        </p:nvSpPr>
        <p:spPr>
          <a:xfrm>
            <a:off x="4" y="1619848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4"/>
          <p:cNvSpPr/>
          <p:nvPr/>
        </p:nvSpPr>
        <p:spPr>
          <a:xfrm>
            <a:off x="171344" y="751112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/>
          <p:cNvSpPr/>
          <p:nvPr/>
        </p:nvSpPr>
        <p:spPr>
          <a:xfrm>
            <a:off x="8788419" y="61416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4"/>
          <p:cNvSpPr/>
          <p:nvPr/>
        </p:nvSpPr>
        <p:spPr>
          <a:xfrm>
            <a:off x="8528509" y="5985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4"/>
          <p:cNvSpPr/>
          <p:nvPr/>
        </p:nvSpPr>
        <p:spPr>
          <a:xfrm>
            <a:off x="8639497" y="479295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4"/>
          <p:cNvSpPr/>
          <p:nvPr/>
        </p:nvSpPr>
        <p:spPr>
          <a:xfrm>
            <a:off x="8295859" y="692578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4"/>
          <p:cNvSpPr/>
          <p:nvPr/>
        </p:nvSpPr>
        <p:spPr>
          <a:xfrm>
            <a:off x="8522196" y="152144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4"/>
          <p:cNvSpPr/>
          <p:nvPr/>
        </p:nvSpPr>
        <p:spPr>
          <a:xfrm>
            <a:off x="8682563" y="6052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4"/>
          <p:cNvSpPr/>
          <p:nvPr/>
        </p:nvSpPr>
        <p:spPr>
          <a:xfrm>
            <a:off x="8753886" y="728345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8861304" y="620431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>
            <a:off x="8978230" y="512340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4"/>
          <p:cNvSpPr/>
          <p:nvPr/>
        </p:nvSpPr>
        <p:spPr>
          <a:xfrm rot="10800000">
            <a:off x="8137552" y="-11269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35"/>
          <p:cNvSpPr txBox="1">
            <a:spLocks noGrp="1"/>
          </p:cNvSpPr>
          <p:nvPr>
            <p:ph type="subTitle" idx="1"/>
          </p:nvPr>
        </p:nvSpPr>
        <p:spPr>
          <a:xfrm>
            <a:off x="1045623" y="3111925"/>
            <a:ext cx="1882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35"/>
          <p:cNvSpPr txBox="1">
            <a:spLocks noGrp="1"/>
          </p:cNvSpPr>
          <p:nvPr>
            <p:ph type="subTitle" idx="2"/>
          </p:nvPr>
        </p:nvSpPr>
        <p:spPr>
          <a:xfrm>
            <a:off x="1045623" y="2619250"/>
            <a:ext cx="1882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2" name="Google Shape;542;p35"/>
          <p:cNvSpPr txBox="1">
            <a:spLocks noGrp="1"/>
          </p:cNvSpPr>
          <p:nvPr>
            <p:ph type="subTitle" idx="3"/>
          </p:nvPr>
        </p:nvSpPr>
        <p:spPr>
          <a:xfrm>
            <a:off x="3630750" y="3111925"/>
            <a:ext cx="1882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35"/>
          <p:cNvSpPr txBox="1">
            <a:spLocks noGrp="1"/>
          </p:cNvSpPr>
          <p:nvPr>
            <p:ph type="subTitle" idx="4"/>
          </p:nvPr>
        </p:nvSpPr>
        <p:spPr>
          <a:xfrm>
            <a:off x="3630750" y="2619250"/>
            <a:ext cx="1882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4" name="Google Shape;544;p35"/>
          <p:cNvSpPr txBox="1">
            <a:spLocks noGrp="1"/>
          </p:cNvSpPr>
          <p:nvPr>
            <p:ph type="subTitle" idx="5"/>
          </p:nvPr>
        </p:nvSpPr>
        <p:spPr>
          <a:xfrm>
            <a:off x="6215873" y="3111925"/>
            <a:ext cx="1882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5" name="Google Shape;545;p35"/>
          <p:cNvSpPr txBox="1">
            <a:spLocks noGrp="1"/>
          </p:cNvSpPr>
          <p:nvPr>
            <p:ph type="subTitle" idx="6"/>
          </p:nvPr>
        </p:nvSpPr>
        <p:spPr>
          <a:xfrm>
            <a:off x="6215873" y="2619250"/>
            <a:ext cx="1882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6" name="Google Shape;546;p35"/>
          <p:cNvSpPr/>
          <p:nvPr/>
        </p:nvSpPr>
        <p:spPr>
          <a:xfrm rot="10800000">
            <a:off x="8906882" y="3524975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5"/>
          <p:cNvSpPr/>
          <p:nvPr/>
        </p:nvSpPr>
        <p:spPr>
          <a:xfrm rot="10800000">
            <a:off x="8632692" y="3832985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5"/>
          <p:cNvSpPr/>
          <p:nvPr/>
        </p:nvSpPr>
        <p:spPr>
          <a:xfrm rot="10800000">
            <a:off x="8369274" y="4287140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5"/>
          <p:cNvSpPr/>
          <p:nvPr/>
        </p:nvSpPr>
        <p:spPr>
          <a:xfrm rot="10800000">
            <a:off x="8762450" y="3852166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5"/>
          <p:cNvSpPr/>
          <p:nvPr/>
        </p:nvSpPr>
        <p:spPr>
          <a:xfrm rot="10800000">
            <a:off x="8656369" y="4011277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5"/>
          <p:cNvSpPr/>
          <p:nvPr/>
        </p:nvSpPr>
        <p:spPr>
          <a:xfrm rot="10800000">
            <a:off x="8113310" y="4482321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5"/>
          <p:cNvSpPr/>
          <p:nvPr/>
        </p:nvSpPr>
        <p:spPr>
          <a:xfrm rot="10800000">
            <a:off x="9003985" y="3367581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5"/>
          <p:cNvSpPr/>
          <p:nvPr/>
        </p:nvSpPr>
        <p:spPr>
          <a:xfrm rot="10800000">
            <a:off x="8718582" y="4158133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5"/>
          <p:cNvSpPr/>
          <p:nvPr/>
        </p:nvSpPr>
        <p:spPr>
          <a:xfrm rot="10800000">
            <a:off x="4" y="4728932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5"/>
          <p:cNvSpPr/>
          <p:nvPr/>
        </p:nvSpPr>
        <p:spPr>
          <a:xfrm rot="10800000">
            <a:off x="535676" y="4468120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5"/>
          <p:cNvSpPr/>
          <p:nvPr/>
        </p:nvSpPr>
        <p:spPr>
          <a:xfrm rot="10800000">
            <a:off x="408394" y="4586497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5"/>
          <p:cNvSpPr/>
          <p:nvPr/>
        </p:nvSpPr>
        <p:spPr>
          <a:xfrm rot="10800000">
            <a:off x="647658" y="4246714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5"/>
          <p:cNvSpPr/>
          <p:nvPr/>
        </p:nvSpPr>
        <p:spPr>
          <a:xfrm rot="10800000">
            <a:off x="462038" y="4827371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5"/>
          <p:cNvSpPr/>
          <p:nvPr/>
        </p:nvSpPr>
        <p:spPr>
          <a:xfrm rot="10800000">
            <a:off x="361758" y="4992295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5"/>
          <p:cNvSpPr/>
          <p:nvPr/>
        </p:nvSpPr>
        <p:spPr>
          <a:xfrm rot="10800000">
            <a:off x="225719" y="4290191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5"/>
          <p:cNvSpPr/>
          <p:nvPr/>
        </p:nvSpPr>
        <p:spPr>
          <a:xfrm rot="10800000">
            <a:off x="118230" y="4398105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5"/>
          <p:cNvSpPr/>
          <p:nvPr/>
        </p:nvSpPr>
        <p:spPr>
          <a:xfrm rot="10800000">
            <a:off x="31842" y="4505913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5"/>
          <p:cNvSpPr/>
          <p:nvPr/>
        </p:nvSpPr>
        <p:spPr>
          <a:xfrm>
            <a:off x="652050" y="4920506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6"/>
          <p:cNvSpPr txBox="1">
            <a:spLocks noGrp="1"/>
          </p:cNvSpPr>
          <p:nvPr>
            <p:ph type="subTitle" idx="1"/>
          </p:nvPr>
        </p:nvSpPr>
        <p:spPr>
          <a:xfrm>
            <a:off x="4668044" y="1655425"/>
            <a:ext cx="24450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6" name="Google Shape;566;p36"/>
          <p:cNvSpPr txBox="1">
            <a:spLocks noGrp="1"/>
          </p:cNvSpPr>
          <p:nvPr>
            <p:ph type="subTitle" idx="2"/>
          </p:nvPr>
        </p:nvSpPr>
        <p:spPr>
          <a:xfrm>
            <a:off x="4489544" y="1249500"/>
            <a:ext cx="26235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7" name="Google Shape;567;p36"/>
          <p:cNvSpPr txBox="1">
            <a:spLocks noGrp="1"/>
          </p:cNvSpPr>
          <p:nvPr>
            <p:ph type="subTitle" idx="3"/>
          </p:nvPr>
        </p:nvSpPr>
        <p:spPr>
          <a:xfrm>
            <a:off x="4668044" y="2847475"/>
            <a:ext cx="24450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8" name="Google Shape;568;p36"/>
          <p:cNvSpPr txBox="1">
            <a:spLocks noGrp="1"/>
          </p:cNvSpPr>
          <p:nvPr>
            <p:ph type="subTitle" idx="4"/>
          </p:nvPr>
        </p:nvSpPr>
        <p:spPr>
          <a:xfrm>
            <a:off x="4489544" y="2441550"/>
            <a:ext cx="26235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9" name="Google Shape;569;p36"/>
          <p:cNvSpPr txBox="1">
            <a:spLocks noGrp="1"/>
          </p:cNvSpPr>
          <p:nvPr>
            <p:ph type="subTitle" idx="5"/>
          </p:nvPr>
        </p:nvSpPr>
        <p:spPr>
          <a:xfrm>
            <a:off x="4668044" y="4039525"/>
            <a:ext cx="24450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36"/>
          <p:cNvSpPr txBox="1">
            <a:spLocks noGrp="1"/>
          </p:cNvSpPr>
          <p:nvPr>
            <p:ph type="subTitle" idx="6"/>
          </p:nvPr>
        </p:nvSpPr>
        <p:spPr>
          <a:xfrm>
            <a:off x="4489544" y="3633600"/>
            <a:ext cx="26235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1" name="Google Shape;571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36"/>
          <p:cNvSpPr/>
          <p:nvPr/>
        </p:nvSpPr>
        <p:spPr>
          <a:xfrm>
            <a:off x="7499" y="1269231"/>
            <a:ext cx="229615" cy="322565"/>
          </a:xfrm>
          <a:custGeom>
            <a:avLst/>
            <a:gdLst/>
            <a:ahLst/>
            <a:cxnLst/>
            <a:rect l="l" t="t" r="r" b="b"/>
            <a:pathLst>
              <a:path w="5862" h="8235" extrusionOk="0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6"/>
          <p:cNvSpPr/>
          <p:nvPr/>
        </p:nvSpPr>
        <p:spPr>
          <a:xfrm>
            <a:off x="7499" y="650290"/>
            <a:ext cx="503805" cy="633496"/>
          </a:xfrm>
          <a:custGeom>
            <a:avLst/>
            <a:gdLst/>
            <a:ahLst/>
            <a:cxnLst/>
            <a:rect l="l" t="t" r="r" b="b"/>
            <a:pathLst>
              <a:path w="12862" h="16173" extrusionOk="0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6"/>
          <p:cNvSpPr/>
          <p:nvPr/>
        </p:nvSpPr>
        <p:spPr>
          <a:xfrm>
            <a:off x="7499" y="-15462"/>
            <a:ext cx="767223" cy="845093"/>
          </a:xfrm>
          <a:custGeom>
            <a:avLst/>
            <a:gdLst/>
            <a:ahLst/>
            <a:cxnLst/>
            <a:rect l="l" t="t" r="r" b="b"/>
            <a:pathLst>
              <a:path w="19587" h="21575" extrusionOk="0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6"/>
          <p:cNvSpPr/>
          <p:nvPr/>
        </p:nvSpPr>
        <p:spPr>
          <a:xfrm>
            <a:off x="234267" y="1117326"/>
            <a:ext cx="147279" cy="147279"/>
          </a:xfrm>
          <a:custGeom>
            <a:avLst/>
            <a:gdLst/>
            <a:ahLst/>
            <a:cxnLst/>
            <a:rect l="l" t="t" r="r" b="b"/>
            <a:pathLst>
              <a:path w="3760" h="3760" extrusionOk="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6"/>
          <p:cNvSpPr/>
          <p:nvPr/>
        </p:nvSpPr>
        <p:spPr>
          <a:xfrm>
            <a:off x="379831" y="1024804"/>
            <a:ext cx="107796" cy="80690"/>
          </a:xfrm>
          <a:custGeom>
            <a:avLst/>
            <a:gdLst/>
            <a:ahLst/>
            <a:cxnLst/>
            <a:rect l="l" t="t" r="r" b="b"/>
            <a:pathLst>
              <a:path w="2752" h="2060" extrusionOk="0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6"/>
          <p:cNvSpPr/>
          <p:nvPr/>
        </p:nvSpPr>
        <p:spPr>
          <a:xfrm>
            <a:off x="501108" y="113607"/>
            <a:ext cx="529578" cy="520843"/>
          </a:xfrm>
          <a:custGeom>
            <a:avLst/>
            <a:gdLst/>
            <a:ahLst/>
            <a:cxnLst/>
            <a:rect l="l" t="t" r="r" b="b"/>
            <a:pathLst>
              <a:path w="13520" h="13297" extrusionOk="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6"/>
          <p:cNvSpPr/>
          <p:nvPr/>
        </p:nvSpPr>
        <p:spPr>
          <a:xfrm>
            <a:off x="7499" y="1604379"/>
            <a:ext cx="132512" cy="144811"/>
          </a:xfrm>
          <a:custGeom>
            <a:avLst/>
            <a:gdLst/>
            <a:ahLst/>
            <a:cxnLst/>
            <a:rect l="l" t="t" r="r" b="b"/>
            <a:pathLst>
              <a:path w="3383" h="3697" extrusionOk="0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6"/>
          <p:cNvSpPr/>
          <p:nvPr/>
        </p:nvSpPr>
        <p:spPr>
          <a:xfrm>
            <a:off x="178838" y="735643"/>
            <a:ext cx="246575" cy="222995"/>
          </a:xfrm>
          <a:custGeom>
            <a:avLst/>
            <a:gdLst/>
            <a:ahLst/>
            <a:cxnLst/>
            <a:rect l="l" t="t" r="r" b="b"/>
            <a:pathLst>
              <a:path w="6295" h="5693" extrusionOk="0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6"/>
          <p:cNvSpPr/>
          <p:nvPr/>
        </p:nvSpPr>
        <p:spPr>
          <a:xfrm>
            <a:off x="8795914" y="45947"/>
            <a:ext cx="348078" cy="341892"/>
          </a:xfrm>
          <a:custGeom>
            <a:avLst/>
            <a:gdLst/>
            <a:ahLst/>
            <a:cxnLst/>
            <a:rect l="l" t="t" r="r" b="b"/>
            <a:pathLst>
              <a:path w="9848" h="9673" extrusionOk="0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6"/>
          <p:cNvSpPr/>
          <p:nvPr/>
        </p:nvSpPr>
        <p:spPr>
          <a:xfrm>
            <a:off x="8536004" y="583051"/>
            <a:ext cx="72316" cy="65600"/>
          </a:xfrm>
          <a:custGeom>
            <a:avLst/>
            <a:gdLst/>
            <a:ahLst/>
            <a:cxnLst/>
            <a:rect l="l" t="t" r="r" b="b"/>
            <a:pathLst>
              <a:path w="2046" h="1856" extrusionOk="0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6"/>
          <p:cNvSpPr/>
          <p:nvPr/>
        </p:nvSpPr>
        <p:spPr>
          <a:xfrm>
            <a:off x="8646992" y="463826"/>
            <a:ext cx="88610" cy="66449"/>
          </a:xfrm>
          <a:custGeom>
            <a:avLst/>
            <a:gdLst/>
            <a:ahLst/>
            <a:cxnLst/>
            <a:rect l="l" t="t" r="r" b="b"/>
            <a:pathLst>
              <a:path w="2507" h="1880" extrusionOk="0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6"/>
          <p:cNvSpPr/>
          <p:nvPr/>
        </p:nvSpPr>
        <p:spPr>
          <a:xfrm>
            <a:off x="8303354" y="677109"/>
            <a:ext cx="192984" cy="192948"/>
          </a:xfrm>
          <a:custGeom>
            <a:avLst/>
            <a:gdLst/>
            <a:ahLst/>
            <a:cxnLst/>
            <a:rect l="l" t="t" r="r" b="b"/>
            <a:pathLst>
              <a:path w="5460" h="5459" extrusionOk="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6"/>
          <p:cNvSpPr/>
          <p:nvPr/>
        </p:nvSpPr>
        <p:spPr>
          <a:xfrm>
            <a:off x="8529691" y="136675"/>
            <a:ext cx="152266" cy="152726"/>
          </a:xfrm>
          <a:custGeom>
            <a:avLst/>
            <a:gdLst/>
            <a:ahLst/>
            <a:cxnLst/>
            <a:rect l="l" t="t" r="r" b="b"/>
            <a:pathLst>
              <a:path w="4308" h="4321" extrusionOk="0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6"/>
          <p:cNvSpPr/>
          <p:nvPr/>
        </p:nvSpPr>
        <p:spPr>
          <a:xfrm>
            <a:off x="8690058" y="45056"/>
            <a:ext cx="92180" cy="79420"/>
          </a:xfrm>
          <a:custGeom>
            <a:avLst/>
            <a:gdLst/>
            <a:ahLst/>
            <a:cxnLst/>
            <a:rect l="l" t="t" r="r" b="b"/>
            <a:pathLst>
              <a:path w="2608" h="2247" extrusionOk="0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6"/>
          <p:cNvSpPr/>
          <p:nvPr/>
        </p:nvSpPr>
        <p:spPr>
          <a:xfrm>
            <a:off x="8761381" y="712876"/>
            <a:ext cx="156896" cy="113705"/>
          </a:xfrm>
          <a:custGeom>
            <a:avLst/>
            <a:gdLst/>
            <a:ahLst/>
            <a:cxnLst/>
            <a:rect l="l" t="t" r="r" b="b"/>
            <a:pathLst>
              <a:path w="4439" h="3217" extrusionOk="0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6"/>
          <p:cNvSpPr/>
          <p:nvPr/>
        </p:nvSpPr>
        <p:spPr>
          <a:xfrm>
            <a:off x="8868799" y="604962"/>
            <a:ext cx="156967" cy="113705"/>
          </a:xfrm>
          <a:custGeom>
            <a:avLst/>
            <a:gdLst/>
            <a:ahLst/>
            <a:cxnLst/>
            <a:rect l="l" t="t" r="r" b="b"/>
            <a:pathLst>
              <a:path w="4441" h="3217" extrusionOk="0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6"/>
          <p:cNvSpPr/>
          <p:nvPr/>
        </p:nvSpPr>
        <p:spPr>
          <a:xfrm>
            <a:off x="8985725" y="496871"/>
            <a:ext cx="126429" cy="113988"/>
          </a:xfrm>
          <a:custGeom>
            <a:avLst/>
            <a:gdLst/>
            <a:ahLst/>
            <a:cxnLst/>
            <a:rect l="l" t="t" r="r" b="b"/>
            <a:pathLst>
              <a:path w="3577" h="3225" extrusionOk="0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6"/>
          <p:cNvSpPr/>
          <p:nvPr/>
        </p:nvSpPr>
        <p:spPr>
          <a:xfrm rot="10800000">
            <a:off x="8145047" y="-26738"/>
            <a:ext cx="346899" cy="223004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6"/>
          <p:cNvSpPr/>
          <p:nvPr/>
        </p:nvSpPr>
        <p:spPr>
          <a:xfrm rot="10800000">
            <a:off x="-5" y="4533238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6"/>
          <p:cNvSpPr/>
          <p:nvPr/>
        </p:nvSpPr>
        <p:spPr>
          <a:xfrm>
            <a:off x="8052502" y="5003417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6"/>
          <p:cNvSpPr/>
          <p:nvPr/>
        </p:nvSpPr>
        <p:spPr>
          <a:xfrm>
            <a:off x="8568736" y="4792598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6"/>
          <p:cNvSpPr/>
          <p:nvPr/>
        </p:nvSpPr>
        <p:spPr>
          <a:xfrm>
            <a:off x="8637948" y="4646894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6"/>
          <p:cNvSpPr/>
          <p:nvPr/>
        </p:nvSpPr>
        <p:spPr>
          <a:xfrm>
            <a:off x="8790124" y="4491232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6"/>
          <p:cNvSpPr/>
          <p:nvPr/>
        </p:nvSpPr>
        <p:spPr>
          <a:xfrm>
            <a:off x="8937193" y="4335417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6"/>
          <p:cNvSpPr/>
          <p:nvPr/>
        </p:nvSpPr>
        <p:spPr>
          <a:xfrm>
            <a:off x="8333597" y="4770100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6"/>
          <p:cNvSpPr/>
          <p:nvPr/>
        </p:nvSpPr>
        <p:spPr>
          <a:xfrm rot="5400000" flipH="1">
            <a:off x="-51706" y="4734948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6"/>
          <p:cNvSpPr/>
          <p:nvPr/>
        </p:nvSpPr>
        <p:spPr>
          <a:xfrm rot="-5400000" flipH="1">
            <a:off x="-11299" y="4099488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6"/>
          <p:cNvSpPr/>
          <p:nvPr/>
        </p:nvSpPr>
        <p:spPr>
          <a:xfrm>
            <a:off x="8712216" y="5074449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6"/>
          <p:cNvSpPr/>
          <p:nvPr/>
        </p:nvSpPr>
        <p:spPr>
          <a:xfrm>
            <a:off x="8828294" y="4933043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6"/>
          <p:cNvSpPr/>
          <p:nvPr/>
        </p:nvSpPr>
        <p:spPr>
          <a:xfrm rot="5400000" flipH="1">
            <a:off x="822914" y="4477480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6"/>
          <p:cNvSpPr/>
          <p:nvPr/>
        </p:nvSpPr>
        <p:spPr>
          <a:xfrm rot="5400000" flipH="1">
            <a:off x="940348" y="4377042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37"/>
          <p:cNvSpPr txBox="1">
            <a:spLocks noGrp="1"/>
          </p:cNvSpPr>
          <p:nvPr>
            <p:ph type="subTitle" idx="1"/>
          </p:nvPr>
        </p:nvSpPr>
        <p:spPr>
          <a:xfrm>
            <a:off x="2648222" y="3968075"/>
            <a:ext cx="1912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6" name="Google Shape;606;p37"/>
          <p:cNvSpPr txBox="1">
            <a:spLocks noGrp="1"/>
          </p:cNvSpPr>
          <p:nvPr>
            <p:ph type="subTitle" idx="2"/>
          </p:nvPr>
        </p:nvSpPr>
        <p:spPr>
          <a:xfrm>
            <a:off x="2648242" y="3281050"/>
            <a:ext cx="19125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7" name="Google Shape;607;p37"/>
          <p:cNvSpPr txBox="1">
            <a:spLocks noGrp="1"/>
          </p:cNvSpPr>
          <p:nvPr>
            <p:ph type="subTitle" idx="3"/>
          </p:nvPr>
        </p:nvSpPr>
        <p:spPr>
          <a:xfrm>
            <a:off x="4583230" y="3968075"/>
            <a:ext cx="1912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8" name="Google Shape;608;p37"/>
          <p:cNvSpPr txBox="1">
            <a:spLocks noGrp="1"/>
          </p:cNvSpPr>
          <p:nvPr>
            <p:ph type="subTitle" idx="4"/>
          </p:nvPr>
        </p:nvSpPr>
        <p:spPr>
          <a:xfrm>
            <a:off x="4583259" y="3281050"/>
            <a:ext cx="19125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9" name="Google Shape;609;p37"/>
          <p:cNvSpPr txBox="1">
            <a:spLocks noGrp="1"/>
          </p:cNvSpPr>
          <p:nvPr>
            <p:ph type="subTitle" idx="5"/>
          </p:nvPr>
        </p:nvSpPr>
        <p:spPr>
          <a:xfrm>
            <a:off x="6518239" y="3968075"/>
            <a:ext cx="1912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0" name="Google Shape;610;p37"/>
          <p:cNvSpPr txBox="1">
            <a:spLocks noGrp="1"/>
          </p:cNvSpPr>
          <p:nvPr>
            <p:ph type="subTitle" idx="6"/>
          </p:nvPr>
        </p:nvSpPr>
        <p:spPr>
          <a:xfrm>
            <a:off x="6518250" y="3281050"/>
            <a:ext cx="19125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1" name="Google Shape;611;p37"/>
          <p:cNvSpPr txBox="1">
            <a:spLocks noGrp="1"/>
          </p:cNvSpPr>
          <p:nvPr>
            <p:ph type="subTitle" idx="7"/>
          </p:nvPr>
        </p:nvSpPr>
        <p:spPr>
          <a:xfrm>
            <a:off x="713213" y="3968075"/>
            <a:ext cx="19125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2" name="Google Shape;612;p37"/>
          <p:cNvSpPr txBox="1">
            <a:spLocks noGrp="1"/>
          </p:cNvSpPr>
          <p:nvPr>
            <p:ph type="subTitle" idx="8"/>
          </p:nvPr>
        </p:nvSpPr>
        <p:spPr>
          <a:xfrm>
            <a:off x="713226" y="3281050"/>
            <a:ext cx="19125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3" name="Google Shape;613;p37"/>
          <p:cNvSpPr/>
          <p:nvPr/>
        </p:nvSpPr>
        <p:spPr>
          <a:xfrm>
            <a:off x="8306270" y="-26738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7"/>
          <p:cNvSpPr/>
          <p:nvPr/>
        </p:nvSpPr>
        <p:spPr>
          <a:xfrm rot="10800000">
            <a:off x="791450" y="10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7"/>
          <p:cNvSpPr/>
          <p:nvPr/>
        </p:nvSpPr>
        <p:spPr>
          <a:xfrm rot="10800000">
            <a:off x="-5" y="15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 rot="10800000">
            <a:off x="410651" y="384085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 rot="10800000">
            <a:off x="244825" y="539192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 rot="10800000">
            <a:off x="87594" y="694652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7"/>
          <p:cNvSpPr/>
          <p:nvPr/>
        </p:nvSpPr>
        <p:spPr>
          <a:xfrm rot="10800000">
            <a:off x="557725" y="94705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7"/>
          <p:cNvSpPr/>
          <p:nvPr/>
        </p:nvSpPr>
        <p:spPr>
          <a:xfrm rot="-5400000" flipH="1">
            <a:off x="8873869" y="174952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7"/>
          <p:cNvSpPr/>
          <p:nvPr/>
        </p:nvSpPr>
        <p:spPr>
          <a:xfrm rot="5400000" flipH="1">
            <a:off x="8574118" y="458720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7"/>
          <p:cNvSpPr/>
          <p:nvPr/>
        </p:nvSpPr>
        <p:spPr>
          <a:xfrm rot="10800000">
            <a:off x="298517" y="8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7"/>
          <p:cNvSpPr/>
          <p:nvPr/>
        </p:nvSpPr>
        <p:spPr>
          <a:xfrm rot="10800000">
            <a:off x="150691" y="34844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7"/>
          <p:cNvSpPr/>
          <p:nvPr/>
        </p:nvSpPr>
        <p:spPr>
          <a:xfrm rot="-5400000" flipH="1">
            <a:off x="8213752" y="561593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7"/>
          <p:cNvSpPr/>
          <p:nvPr/>
        </p:nvSpPr>
        <p:spPr>
          <a:xfrm rot="-5400000" flipH="1">
            <a:off x="8109360" y="662804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7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38"/>
          <p:cNvSpPr txBox="1">
            <a:spLocks noGrp="1"/>
          </p:cNvSpPr>
          <p:nvPr>
            <p:ph type="subTitle" idx="1"/>
          </p:nvPr>
        </p:nvSpPr>
        <p:spPr>
          <a:xfrm>
            <a:off x="5114587" y="2302325"/>
            <a:ext cx="2266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9" name="Google Shape;629;p38"/>
          <p:cNvSpPr txBox="1">
            <a:spLocks noGrp="1"/>
          </p:cNvSpPr>
          <p:nvPr>
            <p:ph type="subTitle" idx="2"/>
          </p:nvPr>
        </p:nvSpPr>
        <p:spPr>
          <a:xfrm>
            <a:off x="5114603" y="1877250"/>
            <a:ext cx="2266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0" name="Google Shape;630;p38"/>
          <p:cNvSpPr txBox="1">
            <a:spLocks noGrp="1"/>
          </p:cNvSpPr>
          <p:nvPr>
            <p:ph type="subTitle" idx="3"/>
          </p:nvPr>
        </p:nvSpPr>
        <p:spPr>
          <a:xfrm>
            <a:off x="1763197" y="3968075"/>
            <a:ext cx="2266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1" name="Google Shape;631;p38"/>
          <p:cNvSpPr txBox="1">
            <a:spLocks noGrp="1"/>
          </p:cNvSpPr>
          <p:nvPr>
            <p:ph type="subTitle" idx="4"/>
          </p:nvPr>
        </p:nvSpPr>
        <p:spPr>
          <a:xfrm>
            <a:off x="1763213" y="3543000"/>
            <a:ext cx="2266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2" name="Google Shape;632;p38"/>
          <p:cNvSpPr txBox="1">
            <a:spLocks noGrp="1"/>
          </p:cNvSpPr>
          <p:nvPr>
            <p:ph type="subTitle" idx="5"/>
          </p:nvPr>
        </p:nvSpPr>
        <p:spPr>
          <a:xfrm>
            <a:off x="5114598" y="3968075"/>
            <a:ext cx="2266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3" name="Google Shape;633;p38"/>
          <p:cNvSpPr txBox="1">
            <a:spLocks noGrp="1"/>
          </p:cNvSpPr>
          <p:nvPr>
            <p:ph type="subTitle" idx="6"/>
          </p:nvPr>
        </p:nvSpPr>
        <p:spPr>
          <a:xfrm>
            <a:off x="5114614" y="3543000"/>
            <a:ext cx="2266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4" name="Google Shape;634;p38"/>
          <p:cNvSpPr txBox="1">
            <a:spLocks noGrp="1"/>
          </p:cNvSpPr>
          <p:nvPr>
            <p:ph type="subTitle" idx="7"/>
          </p:nvPr>
        </p:nvSpPr>
        <p:spPr>
          <a:xfrm>
            <a:off x="1763186" y="2302325"/>
            <a:ext cx="2266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5" name="Google Shape;635;p38"/>
          <p:cNvSpPr txBox="1">
            <a:spLocks noGrp="1"/>
          </p:cNvSpPr>
          <p:nvPr>
            <p:ph type="subTitle" idx="8"/>
          </p:nvPr>
        </p:nvSpPr>
        <p:spPr>
          <a:xfrm>
            <a:off x="1763202" y="1877250"/>
            <a:ext cx="2266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6" name="Google Shape;636;p38"/>
          <p:cNvSpPr/>
          <p:nvPr/>
        </p:nvSpPr>
        <p:spPr>
          <a:xfrm rot="5400000" flipH="1">
            <a:off x="8419999" y="2526555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8"/>
          <p:cNvSpPr/>
          <p:nvPr/>
        </p:nvSpPr>
        <p:spPr>
          <a:xfrm rot="5400000" flipH="1">
            <a:off x="8426541" y="1707190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8"/>
          <p:cNvSpPr/>
          <p:nvPr/>
        </p:nvSpPr>
        <p:spPr>
          <a:xfrm rot="5400000" flipH="1">
            <a:off x="-93340" y="2710750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8"/>
          <p:cNvSpPr/>
          <p:nvPr/>
        </p:nvSpPr>
        <p:spPr>
          <a:xfrm rot="5400000" flipH="1">
            <a:off x="-125539" y="1951498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8"/>
          <p:cNvSpPr/>
          <p:nvPr/>
        </p:nvSpPr>
        <p:spPr>
          <a:xfrm rot="5400000" flipH="1">
            <a:off x="354373" y="1386899"/>
            <a:ext cx="455956" cy="447513"/>
          </a:xfrm>
          <a:custGeom>
            <a:avLst/>
            <a:gdLst/>
            <a:ahLst/>
            <a:cxnLst/>
            <a:rect l="l" t="t" r="r" b="b"/>
            <a:pathLst>
              <a:path w="9019" h="8852" extrusionOk="0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8"/>
          <p:cNvSpPr/>
          <p:nvPr/>
        </p:nvSpPr>
        <p:spPr>
          <a:xfrm rot="5400000" flipH="1">
            <a:off x="8601943" y="2572296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8"/>
          <p:cNvSpPr/>
          <p:nvPr/>
        </p:nvSpPr>
        <p:spPr>
          <a:xfrm rot="5400000" flipH="1">
            <a:off x="8748852" y="2437833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8"/>
          <p:cNvSpPr/>
          <p:nvPr/>
        </p:nvSpPr>
        <p:spPr>
          <a:xfrm rot="5400000" flipH="1">
            <a:off x="379282" y="2241403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8"/>
          <p:cNvSpPr/>
          <p:nvPr/>
        </p:nvSpPr>
        <p:spPr>
          <a:xfrm rot="5400000" flipH="1">
            <a:off x="527842" y="2082124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8"/>
          <p:cNvSpPr/>
          <p:nvPr/>
        </p:nvSpPr>
        <p:spPr>
          <a:xfrm rot="5400000" flipH="1">
            <a:off x="678398" y="1929797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8"/>
          <p:cNvSpPr/>
          <p:nvPr/>
        </p:nvSpPr>
        <p:spPr>
          <a:xfrm rot="5400000" flipH="1">
            <a:off x="94351" y="2384029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8"/>
          <p:cNvSpPr/>
          <p:nvPr/>
        </p:nvSpPr>
        <p:spPr>
          <a:xfrm rot="-5400000" flipH="1">
            <a:off x="8873881" y="3799723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8"/>
          <p:cNvSpPr/>
          <p:nvPr/>
        </p:nvSpPr>
        <p:spPr>
          <a:xfrm rot="5400000" flipH="1">
            <a:off x="8574130" y="3401628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8"/>
          <p:cNvSpPr/>
          <p:nvPr/>
        </p:nvSpPr>
        <p:spPr>
          <a:xfrm rot="5400000" flipH="1">
            <a:off x="8937140" y="1396562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8"/>
          <p:cNvSpPr/>
          <p:nvPr/>
        </p:nvSpPr>
        <p:spPr>
          <a:xfrm rot="5400000" flipH="1">
            <a:off x="252911" y="2948644"/>
            <a:ext cx="889768" cy="879960"/>
          </a:xfrm>
          <a:custGeom>
            <a:avLst/>
            <a:gdLst/>
            <a:ahLst/>
            <a:cxnLst/>
            <a:rect l="l" t="t" r="r" b="b"/>
            <a:pathLst>
              <a:path w="17600" h="17406" extrusionOk="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8"/>
          <p:cNvSpPr/>
          <p:nvPr/>
        </p:nvSpPr>
        <p:spPr>
          <a:xfrm rot="5400000" flipH="1">
            <a:off x="587087" y="2967350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8"/>
          <p:cNvSpPr/>
          <p:nvPr/>
        </p:nvSpPr>
        <p:spPr>
          <a:xfrm rot="5400000" flipH="1">
            <a:off x="-45466" y="2169941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8"/>
          <p:cNvSpPr/>
          <p:nvPr/>
        </p:nvSpPr>
        <p:spPr>
          <a:xfrm rot="5400000" flipH="1">
            <a:off x="26780" y="1984704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8"/>
          <p:cNvSpPr/>
          <p:nvPr/>
        </p:nvSpPr>
        <p:spPr>
          <a:xfrm rot="-5400000" flipH="1">
            <a:off x="-138123" y="3139550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8"/>
          <p:cNvSpPr/>
          <p:nvPr/>
        </p:nvSpPr>
        <p:spPr>
          <a:xfrm rot="5400000" flipH="1">
            <a:off x="-51619" y="3952123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9"/>
          <p:cNvSpPr txBox="1">
            <a:spLocks noGrp="1"/>
          </p:cNvSpPr>
          <p:nvPr>
            <p:ph type="subTitle" idx="1"/>
          </p:nvPr>
        </p:nvSpPr>
        <p:spPr>
          <a:xfrm>
            <a:off x="774100" y="22854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9" name="Google Shape;659;p39"/>
          <p:cNvSpPr txBox="1">
            <a:spLocks noGrp="1"/>
          </p:cNvSpPr>
          <p:nvPr>
            <p:ph type="subTitle" idx="2"/>
          </p:nvPr>
        </p:nvSpPr>
        <p:spPr>
          <a:xfrm>
            <a:off x="774100" y="18286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0" name="Google Shape;660;p39"/>
          <p:cNvSpPr txBox="1">
            <a:spLocks noGrp="1"/>
          </p:cNvSpPr>
          <p:nvPr>
            <p:ph type="subTitle" idx="3"/>
          </p:nvPr>
        </p:nvSpPr>
        <p:spPr>
          <a:xfrm>
            <a:off x="3625950" y="22854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1" name="Google Shape;661;p39"/>
          <p:cNvSpPr txBox="1">
            <a:spLocks noGrp="1"/>
          </p:cNvSpPr>
          <p:nvPr>
            <p:ph type="subTitle" idx="4"/>
          </p:nvPr>
        </p:nvSpPr>
        <p:spPr>
          <a:xfrm>
            <a:off x="3625950" y="18286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2" name="Google Shape;662;p39"/>
          <p:cNvSpPr txBox="1">
            <a:spLocks noGrp="1"/>
          </p:cNvSpPr>
          <p:nvPr>
            <p:ph type="subTitle" idx="5"/>
          </p:nvPr>
        </p:nvSpPr>
        <p:spPr>
          <a:xfrm>
            <a:off x="6477800" y="22854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3" name="Google Shape;663;p39"/>
          <p:cNvSpPr txBox="1">
            <a:spLocks noGrp="1"/>
          </p:cNvSpPr>
          <p:nvPr>
            <p:ph type="subTitle" idx="6"/>
          </p:nvPr>
        </p:nvSpPr>
        <p:spPr>
          <a:xfrm>
            <a:off x="6477800" y="18286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4" name="Google Shape;664;p39"/>
          <p:cNvSpPr txBox="1">
            <a:spLocks noGrp="1"/>
          </p:cNvSpPr>
          <p:nvPr>
            <p:ph type="subTitle" idx="7"/>
          </p:nvPr>
        </p:nvSpPr>
        <p:spPr>
          <a:xfrm>
            <a:off x="774100" y="40442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5" name="Google Shape;665;p39"/>
          <p:cNvSpPr txBox="1">
            <a:spLocks noGrp="1"/>
          </p:cNvSpPr>
          <p:nvPr>
            <p:ph type="subTitle" idx="8"/>
          </p:nvPr>
        </p:nvSpPr>
        <p:spPr>
          <a:xfrm>
            <a:off x="774100" y="3587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6" name="Google Shape;666;p39"/>
          <p:cNvSpPr txBox="1">
            <a:spLocks noGrp="1"/>
          </p:cNvSpPr>
          <p:nvPr>
            <p:ph type="subTitle" idx="9"/>
          </p:nvPr>
        </p:nvSpPr>
        <p:spPr>
          <a:xfrm>
            <a:off x="3625950" y="40442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7" name="Google Shape;667;p39"/>
          <p:cNvSpPr txBox="1">
            <a:spLocks noGrp="1"/>
          </p:cNvSpPr>
          <p:nvPr>
            <p:ph type="subTitle" idx="13"/>
          </p:nvPr>
        </p:nvSpPr>
        <p:spPr>
          <a:xfrm>
            <a:off x="3625950" y="3587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8" name="Google Shape;668;p39"/>
          <p:cNvSpPr txBox="1">
            <a:spLocks noGrp="1"/>
          </p:cNvSpPr>
          <p:nvPr>
            <p:ph type="subTitle" idx="14"/>
          </p:nvPr>
        </p:nvSpPr>
        <p:spPr>
          <a:xfrm>
            <a:off x="6477800" y="40442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9" name="Google Shape;669;p39"/>
          <p:cNvSpPr txBox="1">
            <a:spLocks noGrp="1"/>
          </p:cNvSpPr>
          <p:nvPr>
            <p:ph type="subTitle" idx="15"/>
          </p:nvPr>
        </p:nvSpPr>
        <p:spPr>
          <a:xfrm>
            <a:off x="6477800" y="3587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0" name="Google Shape;670;p39"/>
          <p:cNvSpPr/>
          <p:nvPr/>
        </p:nvSpPr>
        <p:spPr>
          <a:xfrm>
            <a:off x="192970" y="-1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9"/>
          <p:cNvSpPr/>
          <p:nvPr/>
        </p:nvSpPr>
        <p:spPr>
          <a:xfrm rot="-5400000" flipH="1">
            <a:off x="-132042" y="4115668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9"/>
          <p:cNvSpPr/>
          <p:nvPr/>
        </p:nvSpPr>
        <p:spPr>
          <a:xfrm rot="-5400000" flipH="1">
            <a:off x="8937296" y="4070456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9"/>
          <p:cNvSpPr/>
          <p:nvPr/>
        </p:nvSpPr>
        <p:spPr>
          <a:xfrm rot="-5400000" flipH="1">
            <a:off x="8694273" y="4618894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9"/>
          <p:cNvSpPr/>
          <p:nvPr/>
        </p:nvSpPr>
        <p:spPr>
          <a:xfrm rot="-5400000" flipH="1">
            <a:off x="434727" y="3758281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9"/>
          <p:cNvSpPr/>
          <p:nvPr/>
        </p:nvSpPr>
        <p:spPr>
          <a:xfrm rot="-5400000" flipH="1">
            <a:off x="300860" y="3893516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9"/>
          <p:cNvSpPr/>
          <p:nvPr/>
        </p:nvSpPr>
        <p:spPr>
          <a:xfrm rot="-5400000" flipH="1">
            <a:off x="8669321" y="4567355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9"/>
          <p:cNvSpPr/>
          <p:nvPr/>
        </p:nvSpPr>
        <p:spPr>
          <a:xfrm rot="-5400000" flipH="1">
            <a:off x="8507111" y="4726078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9"/>
          <p:cNvSpPr/>
          <p:nvPr/>
        </p:nvSpPr>
        <p:spPr>
          <a:xfrm rot="-5400000" flipH="1">
            <a:off x="8346393" y="4878051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9"/>
          <p:cNvSpPr/>
          <p:nvPr/>
        </p:nvSpPr>
        <p:spPr>
          <a:xfrm rot="-5400000" flipH="1">
            <a:off x="8796975" y="4258555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9"/>
          <p:cNvSpPr/>
          <p:nvPr/>
        </p:nvSpPr>
        <p:spPr>
          <a:xfrm rot="5400000" flipH="1">
            <a:off x="-51714" y="201706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9"/>
          <p:cNvSpPr/>
          <p:nvPr/>
        </p:nvSpPr>
        <p:spPr>
          <a:xfrm rot="-5400000" flipH="1">
            <a:off x="-11307" y="648359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9"/>
          <p:cNvSpPr/>
          <p:nvPr/>
        </p:nvSpPr>
        <p:spPr>
          <a:xfrm rot="-5400000" flipH="1">
            <a:off x="-13887" y="4818740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9"/>
          <p:cNvSpPr/>
          <p:nvPr/>
        </p:nvSpPr>
        <p:spPr>
          <a:xfrm rot="10800000">
            <a:off x="8215543" y="587092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9"/>
          <p:cNvSpPr/>
          <p:nvPr/>
        </p:nvSpPr>
        <p:spPr>
          <a:xfrm rot="-5400000" flipH="1">
            <a:off x="9056204" y="4682294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9"/>
          <p:cNvSpPr/>
          <p:nvPr/>
        </p:nvSpPr>
        <p:spPr>
          <a:xfrm rot="-5400000" flipH="1">
            <a:off x="8952208" y="4760962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9"/>
          <p:cNvSpPr/>
          <p:nvPr/>
        </p:nvSpPr>
        <p:spPr>
          <a:xfrm>
            <a:off x="8249620" y="5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9"/>
          <p:cNvSpPr/>
          <p:nvPr/>
        </p:nvSpPr>
        <p:spPr>
          <a:xfrm rot="-5400000" flipH="1">
            <a:off x="8879647" y="201704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9"/>
          <p:cNvSpPr/>
          <p:nvPr/>
        </p:nvSpPr>
        <p:spPr>
          <a:xfrm rot="-5400000" flipH="1">
            <a:off x="100452" y="588331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9"/>
          <p:cNvSpPr/>
          <p:nvPr/>
        </p:nvSpPr>
        <p:spPr>
          <a:xfrm rot="-5400000" flipH="1">
            <a:off x="-3940" y="689541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9"/>
          <p:cNvSpPr/>
          <p:nvPr/>
        </p:nvSpPr>
        <p:spPr>
          <a:xfrm>
            <a:off x="81125" y="5030152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9"/>
          <p:cNvSpPr/>
          <p:nvPr/>
        </p:nvSpPr>
        <p:spPr>
          <a:xfrm>
            <a:off x="362221" y="4796835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9"/>
          <p:cNvSpPr/>
          <p:nvPr/>
        </p:nvSpPr>
        <p:spPr>
          <a:xfrm rot="5400000" flipH="1">
            <a:off x="8937138" y="514702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0"/>
          <p:cNvSpPr txBox="1">
            <a:spLocks noGrp="1"/>
          </p:cNvSpPr>
          <p:nvPr>
            <p:ph type="title"/>
          </p:nvPr>
        </p:nvSpPr>
        <p:spPr>
          <a:xfrm>
            <a:off x="2766150" y="71095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40"/>
          <p:cNvSpPr txBox="1">
            <a:spLocks noGrp="1"/>
          </p:cNvSpPr>
          <p:nvPr>
            <p:ph type="subTitle" idx="1"/>
          </p:nvPr>
        </p:nvSpPr>
        <p:spPr>
          <a:xfrm>
            <a:off x="2334313" y="1980025"/>
            <a:ext cx="4475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6" name="Google Shape;696;p40"/>
          <p:cNvSpPr txBox="1">
            <a:spLocks noGrp="1"/>
          </p:cNvSpPr>
          <p:nvPr>
            <p:ph type="subTitle" idx="2"/>
          </p:nvPr>
        </p:nvSpPr>
        <p:spPr>
          <a:xfrm>
            <a:off x="2793750" y="1553325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7" name="Google Shape;697;p40"/>
          <p:cNvSpPr txBox="1"/>
          <p:nvPr/>
        </p:nvSpPr>
        <p:spPr>
          <a:xfrm>
            <a:off x="2618100" y="3630850"/>
            <a:ext cx="3907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40"/>
          <p:cNvSpPr/>
          <p:nvPr/>
        </p:nvSpPr>
        <p:spPr>
          <a:xfrm rot="-5400000" flipH="1">
            <a:off x="-113730" y="2462324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0"/>
          <p:cNvSpPr/>
          <p:nvPr/>
        </p:nvSpPr>
        <p:spPr>
          <a:xfrm rot="-5400000" flipH="1">
            <a:off x="-132042" y="3306543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0"/>
          <p:cNvSpPr/>
          <p:nvPr/>
        </p:nvSpPr>
        <p:spPr>
          <a:xfrm rot="-5400000" flipH="1">
            <a:off x="8937296" y="2775056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0"/>
          <p:cNvSpPr/>
          <p:nvPr/>
        </p:nvSpPr>
        <p:spPr>
          <a:xfrm rot="-5400000" flipH="1">
            <a:off x="8694273" y="3323494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0"/>
          <p:cNvSpPr/>
          <p:nvPr/>
        </p:nvSpPr>
        <p:spPr>
          <a:xfrm rot="-5400000" flipH="1">
            <a:off x="8333672" y="3764738"/>
            <a:ext cx="455956" cy="447513"/>
          </a:xfrm>
          <a:custGeom>
            <a:avLst/>
            <a:gdLst/>
            <a:ahLst/>
            <a:cxnLst/>
            <a:rect l="l" t="t" r="r" b="b"/>
            <a:pathLst>
              <a:path w="9019" h="8852" extrusionOk="0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0"/>
          <p:cNvSpPr/>
          <p:nvPr/>
        </p:nvSpPr>
        <p:spPr>
          <a:xfrm rot="-5400000" flipH="1">
            <a:off x="434727" y="2949156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0"/>
          <p:cNvSpPr/>
          <p:nvPr/>
        </p:nvSpPr>
        <p:spPr>
          <a:xfrm rot="-5400000" flipH="1">
            <a:off x="300860" y="3084391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0"/>
          <p:cNvSpPr/>
          <p:nvPr/>
        </p:nvSpPr>
        <p:spPr>
          <a:xfrm rot="-5400000" flipH="1">
            <a:off x="8669321" y="3271955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0"/>
          <p:cNvSpPr/>
          <p:nvPr/>
        </p:nvSpPr>
        <p:spPr>
          <a:xfrm rot="-5400000" flipH="1">
            <a:off x="8507111" y="3430678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0"/>
          <p:cNvSpPr/>
          <p:nvPr/>
        </p:nvSpPr>
        <p:spPr>
          <a:xfrm rot="-5400000" flipH="1">
            <a:off x="8346393" y="3582651"/>
            <a:ext cx="119209" cy="86702"/>
          </a:xfrm>
          <a:custGeom>
            <a:avLst/>
            <a:gdLst/>
            <a:ahLst/>
            <a:cxnLst/>
            <a:rect l="l" t="t" r="r" b="b"/>
            <a:pathLst>
              <a:path w="2358" h="1715" extrusionOk="0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0"/>
          <p:cNvSpPr/>
          <p:nvPr/>
        </p:nvSpPr>
        <p:spPr>
          <a:xfrm rot="-5400000" flipH="1">
            <a:off x="8796975" y="2963155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0"/>
          <p:cNvSpPr/>
          <p:nvPr/>
        </p:nvSpPr>
        <p:spPr>
          <a:xfrm rot="5400000" flipH="1">
            <a:off x="-51714" y="1592556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0"/>
          <p:cNvSpPr/>
          <p:nvPr/>
        </p:nvSpPr>
        <p:spPr>
          <a:xfrm rot="-5400000" flipH="1">
            <a:off x="-11307" y="1638959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0"/>
          <p:cNvSpPr/>
          <p:nvPr/>
        </p:nvSpPr>
        <p:spPr>
          <a:xfrm rot="-5400000" flipH="1">
            <a:off x="-13887" y="4009615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0"/>
          <p:cNvSpPr/>
          <p:nvPr/>
        </p:nvSpPr>
        <p:spPr>
          <a:xfrm rot="-5400000" flipH="1">
            <a:off x="8001321" y="1770546"/>
            <a:ext cx="889768" cy="879960"/>
          </a:xfrm>
          <a:custGeom>
            <a:avLst/>
            <a:gdLst/>
            <a:ahLst/>
            <a:cxnLst/>
            <a:rect l="l" t="t" r="r" b="b"/>
            <a:pathLst>
              <a:path w="17600" h="17406" extrusionOk="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0"/>
          <p:cNvSpPr/>
          <p:nvPr/>
        </p:nvSpPr>
        <p:spPr>
          <a:xfrm rot="-5400000" flipH="1">
            <a:off x="8357372" y="2432259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0"/>
          <p:cNvSpPr/>
          <p:nvPr/>
        </p:nvSpPr>
        <p:spPr>
          <a:xfrm rot="-5400000" flipH="1">
            <a:off x="9056204" y="3386894"/>
            <a:ext cx="133263" cy="42315"/>
          </a:xfrm>
          <a:custGeom>
            <a:avLst/>
            <a:gdLst/>
            <a:ahLst/>
            <a:cxnLst/>
            <a:rect l="l" t="t" r="r" b="b"/>
            <a:pathLst>
              <a:path w="2636" h="837" extrusionOk="0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0"/>
          <p:cNvSpPr/>
          <p:nvPr/>
        </p:nvSpPr>
        <p:spPr>
          <a:xfrm rot="-5400000" flipH="1">
            <a:off x="8952208" y="3465562"/>
            <a:ext cx="165012" cy="148884"/>
          </a:xfrm>
          <a:custGeom>
            <a:avLst/>
            <a:gdLst/>
            <a:ahLst/>
            <a:cxnLst/>
            <a:rect l="l" t="t" r="r" b="b"/>
            <a:pathLst>
              <a:path w="3264" h="2945" extrusionOk="0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0"/>
          <p:cNvSpPr/>
          <p:nvPr/>
        </p:nvSpPr>
        <p:spPr>
          <a:xfrm rot="5400000" flipH="1">
            <a:off x="8393597" y="1847320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0"/>
          <p:cNvSpPr/>
          <p:nvPr/>
        </p:nvSpPr>
        <p:spPr>
          <a:xfrm rot="-5400000" flipH="1">
            <a:off x="8873786" y="1440156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0"/>
          <p:cNvSpPr/>
          <p:nvPr/>
        </p:nvSpPr>
        <p:spPr>
          <a:xfrm rot="10800000">
            <a:off x="8113298" y="4533225"/>
            <a:ext cx="837732" cy="610271"/>
          </a:xfrm>
          <a:custGeom>
            <a:avLst/>
            <a:gdLst/>
            <a:ahLst/>
            <a:cxnLst/>
            <a:rect l="l" t="t" r="r" b="b"/>
            <a:pathLst>
              <a:path w="18436" h="13431" extrusionOk="0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0"/>
          <p:cNvSpPr/>
          <p:nvPr/>
        </p:nvSpPr>
        <p:spPr>
          <a:xfrm rot="5400000" flipH="1">
            <a:off x="8426540" y="442411"/>
            <a:ext cx="849501" cy="585417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0"/>
          <p:cNvSpPr/>
          <p:nvPr/>
        </p:nvSpPr>
        <p:spPr>
          <a:xfrm rot="5400000" flipH="1">
            <a:off x="-93341" y="959695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0"/>
          <p:cNvSpPr/>
          <p:nvPr/>
        </p:nvSpPr>
        <p:spPr>
          <a:xfrm rot="5400000" flipH="1">
            <a:off x="-125540" y="200443"/>
            <a:ext cx="575265" cy="324159"/>
          </a:xfrm>
          <a:custGeom>
            <a:avLst/>
            <a:gdLst/>
            <a:ahLst/>
            <a:cxnLst/>
            <a:rect l="l" t="t" r="r" b="b"/>
            <a:pathLst>
              <a:path w="11379" h="6412" extrusionOk="0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0"/>
          <p:cNvSpPr/>
          <p:nvPr/>
        </p:nvSpPr>
        <p:spPr>
          <a:xfrm rot="5400000" flipH="1">
            <a:off x="8601942" y="1307517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0"/>
          <p:cNvSpPr/>
          <p:nvPr/>
        </p:nvSpPr>
        <p:spPr>
          <a:xfrm rot="5400000" flipH="1">
            <a:off x="8748851" y="1173054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0"/>
          <p:cNvSpPr/>
          <p:nvPr/>
        </p:nvSpPr>
        <p:spPr>
          <a:xfrm rot="5400000" flipH="1">
            <a:off x="379281" y="490348"/>
            <a:ext cx="95397" cy="85792"/>
          </a:xfrm>
          <a:custGeom>
            <a:avLst/>
            <a:gdLst/>
            <a:ahLst/>
            <a:cxnLst/>
            <a:rect l="l" t="t" r="r" b="b"/>
            <a:pathLst>
              <a:path w="1887" h="1697" extrusionOk="0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0"/>
          <p:cNvSpPr/>
          <p:nvPr/>
        </p:nvSpPr>
        <p:spPr>
          <a:xfrm rot="5400000" flipH="1">
            <a:off x="527840" y="331070"/>
            <a:ext cx="109047" cy="86348"/>
          </a:xfrm>
          <a:custGeom>
            <a:avLst/>
            <a:gdLst/>
            <a:ahLst/>
            <a:cxnLst/>
            <a:rect l="l" t="t" r="r" b="b"/>
            <a:pathLst>
              <a:path w="2157" h="1708" extrusionOk="0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0"/>
          <p:cNvSpPr/>
          <p:nvPr/>
        </p:nvSpPr>
        <p:spPr>
          <a:xfrm rot="5400000" flipH="1">
            <a:off x="94350" y="632974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0"/>
          <p:cNvSpPr/>
          <p:nvPr/>
        </p:nvSpPr>
        <p:spPr>
          <a:xfrm rot="-5400000" flipH="1">
            <a:off x="8873880" y="4734918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0"/>
          <p:cNvSpPr/>
          <p:nvPr/>
        </p:nvSpPr>
        <p:spPr>
          <a:xfrm rot="5400000" flipH="1">
            <a:off x="8574129" y="3936574"/>
            <a:ext cx="581178" cy="558563"/>
          </a:xfrm>
          <a:custGeom>
            <a:avLst/>
            <a:gdLst/>
            <a:ahLst/>
            <a:cxnLst/>
            <a:rect l="l" t="t" r="r" b="b"/>
            <a:pathLst>
              <a:path w="12790" h="12293" extrusionOk="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0"/>
          <p:cNvSpPr/>
          <p:nvPr/>
        </p:nvSpPr>
        <p:spPr>
          <a:xfrm rot="5400000" flipH="1">
            <a:off x="8937139" y="131783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0"/>
          <p:cNvSpPr/>
          <p:nvPr/>
        </p:nvSpPr>
        <p:spPr>
          <a:xfrm>
            <a:off x="728915" y="4356863"/>
            <a:ext cx="199541" cy="199541"/>
          </a:xfrm>
          <a:custGeom>
            <a:avLst/>
            <a:gdLst/>
            <a:ahLst/>
            <a:cxnLst/>
            <a:rect l="l" t="t" r="r" b="b"/>
            <a:pathLst>
              <a:path w="3947" h="3947" extrusionOk="0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0"/>
          <p:cNvSpPr/>
          <p:nvPr/>
        </p:nvSpPr>
        <p:spPr>
          <a:xfrm rot="10800000">
            <a:off x="5853" y="4531211"/>
            <a:ext cx="888527" cy="612280"/>
          </a:xfrm>
          <a:custGeom>
            <a:avLst/>
            <a:gdLst/>
            <a:ahLst/>
            <a:cxnLst/>
            <a:rect l="l" t="t" r="r" b="b"/>
            <a:pathLst>
              <a:path w="18695" h="12884" extrusionOk="0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0"/>
          <p:cNvSpPr/>
          <p:nvPr/>
        </p:nvSpPr>
        <p:spPr>
          <a:xfrm rot="5400000" flipH="1">
            <a:off x="-57481" y="4734920"/>
            <a:ext cx="321833" cy="206871"/>
          </a:xfrm>
          <a:custGeom>
            <a:avLst/>
            <a:gdLst/>
            <a:ahLst/>
            <a:cxnLst/>
            <a:rect l="l" t="t" r="r" b="b"/>
            <a:pathLst>
              <a:path w="6366" h="4092" extrusionOk="0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0"/>
          <p:cNvSpPr/>
          <p:nvPr/>
        </p:nvSpPr>
        <p:spPr>
          <a:xfrm rot="5400000" flipH="1">
            <a:off x="8936217" y="4477467"/>
            <a:ext cx="107329" cy="77698"/>
          </a:xfrm>
          <a:custGeom>
            <a:avLst/>
            <a:gdLst/>
            <a:ahLst/>
            <a:cxnLst/>
            <a:rect l="l" t="t" r="r" b="b"/>
            <a:pathLst>
              <a:path w="2362" h="1710" extrusionOk="0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0"/>
          <p:cNvSpPr/>
          <p:nvPr/>
        </p:nvSpPr>
        <p:spPr>
          <a:xfrm rot="5400000" flipH="1">
            <a:off x="9053651" y="4377029"/>
            <a:ext cx="94288" cy="76926"/>
          </a:xfrm>
          <a:custGeom>
            <a:avLst/>
            <a:gdLst/>
            <a:ahLst/>
            <a:cxnLst/>
            <a:rect l="l" t="t" r="r" b="b"/>
            <a:pathLst>
              <a:path w="2075" h="1693" extrusionOk="0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0"/>
          <p:cNvSpPr/>
          <p:nvPr/>
        </p:nvSpPr>
        <p:spPr>
          <a:xfrm rot="10800000">
            <a:off x="8762830" y="-1"/>
            <a:ext cx="300044" cy="113344"/>
          </a:xfrm>
          <a:custGeom>
            <a:avLst/>
            <a:gdLst/>
            <a:ahLst/>
            <a:cxnLst/>
            <a:rect l="l" t="t" r="r" b="b"/>
            <a:pathLst>
              <a:path w="5935" h="2242" extrusionOk="0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0"/>
          <p:cNvSpPr/>
          <p:nvPr/>
        </p:nvSpPr>
        <p:spPr>
          <a:xfrm rot="10800000">
            <a:off x="8529105" y="94694"/>
            <a:ext cx="252674" cy="251966"/>
          </a:xfrm>
          <a:custGeom>
            <a:avLst/>
            <a:gdLst/>
            <a:ahLst/>
            <a:cxnLst/>
            <a:rect l="l" t="t" r="r" b="b"/>
            <a:pathLst>
              <a:path w="4998" h="4984" extrusionOk="0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0"/>
          <p:cNvSpPr/>
          <p:nvPr/>
        </p:nvSpPr>
        <p:spPr>
          <a:xfrm rot="-5400000" flipH="1">
            <a:off x="-13886" y="4435820"/>
            <a:ext cx="220748" cy="192973"/>
          </a:xfrm>
          <a:custGeom>
            <a:avLst/>
            <a:gdLst/>
            <a:ahLst/>
            <a:cxnLst/>
            <a:rect l="l" t="t" r="r" b="b"/>
            <a:pathLst>
              <a:path w="4858" h="4247" extrusionOk="0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sz="36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1"/>
          <p:cNvSpPr/>
          <p:nvPr/>
        </p:nvSpPr>
        <p:spPr>
          <a:xfrm>
            <a:off x="0" y="-402900"/>
            <a:ext cx="6107889" cy="2893238"/>
          </a:xfrm>
          <a:custGeom>
            <a:avLst/>
            <a:gdLst/>
            <a:ahLst/>
            <a:cxnLst/>
            <a:rect l="l" t="t" r="r" b="b"/>
            <a:pathLst>
              <a:path w="207716" h="143585" extrusionOk="0">
                <a:moveTo>
                  <a:pt x="125943" y="0"/>
                </a:moveTo>
                <a:cubicBezTo>
                  <a:pt x="113713" y="0"/>
                  <a:pt x="101368" y="3603"/>
                  <a:pt x="89998" y="11633"/>
                </a:cubicBezTo>
                <a:cubicBezTo>
                  <a:pt x="79157" y="19272"/>
                  <a:pt x="71284" y="34082"/>
                  <a:pt x="58675" y="38685"/>
                </a:cubicBezTo>
                <a:cubicBezTo>
                  <a:pt x="44499" y="43822"/>
                  <a:pt x="26286" y="45657"/>
                  <a:pt x="13143" y="67673"/>
                </a:cubicBezTo>
                <a:cubicBezTo>
                  <a:pt x="0" y="89655"/>
                  <a:pt x="4704" y="117909"/>
                  <a:pt x="22249" y="132953"/>
                </a:cubicBezTo>
                <a:cubicBezTo>
                  <a:pt x="28110" y="137988"/>
                  <a:pt x="35451" y="139694"/>
                  <a:pt x="43660" y="139694"/>
                </a:cubicBezTo>
                <a:cubicBezTo>
                  <a:pt x="59982" y="139694"/>
                  <a:pt x="79739" y="132951"/>
                  <a:pt x="98137" y="132219"/>
                </a:cubicBezTo>
                <a:cubicBezTo>
                  <a:pt x="98517" y="132204"/>
                  <a:pt x="98902" y="132197"/>
                  <a:pt x="99292" y="132197"/>
                </a:cubicBezTo>
                <a:cubicBezTo>
                  <a:pt x="114652" y="132197"/>
                  <a:pt x="138452" y="143585"/>
                  <a:pt x="159202" y="143585"/>
                </a:cubicBezTo>
                <a:cubicBezTo>
                  <a:pt x="176376" y="143585"/>
                  <a:pt x="191461" y="135784"/>
                  <a:pt x="197942" y="107268"/>
                </a:cubicBezTo>
                <a:cubicBezTo>
                  <a:pt x="197942" y="107268"/>
                  <a:pt x="207715" y="55564"/>
                  <a:pt x="181096" y="26210"/>
                </a:cubicBezTo>
                <a:cubicBezTo>
                  <a:pt x="166397" y="10010"/>
                  <a:pt x="146330" y="0"/>
                  <a:pt x="125943" y="0"/>
                </a:cubicBezTo>
                <a:close/>
              </a:path>
            </a:pathLst>
          </a:custGeom>
          <a:solidFill>
            <a:srgbClr val="FFF3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1"/>
          <p:cNvSpPr/>
          <p:nvPr/>
        </p:nvSpPr>
        <p:spPr>
          <a:xfrm>
            <a:off x="7705200" y="0"/>
            <a:ext cx="1438810" cy="1808230"/>
          </a:xfrm>
          <a:custGeom>
            <a:avLst/>
            <a:gdLst/>
            <a:ahLst/>
            <a:cxnLst/>
            <a:rect l="l" t="t" r="r" b="b"/>
            <a:pathLst>
              <a:path w="14806" h="18149" extrusionOk="0">
                <a:moveTo>
                  <a:pt x="14806" y="0"/>
                </a:moveTo>
                <a:lnTo>
                  <a:pt x="720" y="14229"/>
                </a:lnTo>
                <a:cubicBezTo>
                  <a:pt x="0" y="14921"/>
                  <a:pt x="0" y="16073"/>
                  <a:pt x="720" y="16764"/>
                </a:cubicBezTo>
                <a:cubicBezTo>
                  <a:pt x="1056" y="17092"/>
                  <a:pt x="1492" y="17255"/>
                  <a:pt x="1928" y="17255"/>
                </a:cubicBezTo>
                <a:cubicBezTo>
                  <a:pt x="2410" y="17255"/>
                  <a:pt x="2893" y="17056"/>
                  <a:pt x="3241" y="16663"/>
                </a:cubicBezTo>
                <a:lnTo>
                  <a:pt x="5632" y="14273"/>
                </a:lnTo>
                <a:cubicBezTo>
                  <a:pt x="5779" y="14117"/>
                  <a:pt x="5981" y="14037"/>
                  <a:pt x="6186" y="14037"/>
                </a:cubicBezTo>
                <a:cubicBezTo>
                  <a:pt x="6360" y="14037"/>
                  <a:pt x="6537" y="14096"/>
                  <a:pt x="6683" y="14215"/>
                </a:cubicBezTo>
                <a:cubicBezTo>
                  <a:pt x="7029" y="14503"/>
                  <a:pt x="7043" y="15021"/>
                  <a:pt x="6741" y="15338"/>
                </a:cubicBezTo>
                <a:lnTo>
                  <a:pt x="6380" y="15698"/>
                </a:lnTo>
                <a:cubicBezTo>
                  <a:pt x="6078" y="15986"/>
                  <a:pt x="5920" y="16404"/>
                  <a:pt x="5963" y="16822"/>
                </a:cubicBezTo>
                <a:cubicBezTo>
                  <a:pt x="6039" y="17639"/>
                  <a:pt x="6723" y="18149"/>
                  <a:pt x="7432" y="18149"/>
                </a:cubicBezTo>
                <a:cubicBezTo>
                  <a:pt x="7798" y="18149"/>
                  <a:pt x="8170" y="18013"/>
                  <a:pt x="8469" y="17715"/>
                </a:cubicBezTo>
                <a:lnTo>
                  <a:pt x="14806" y="11306"/>
                </a:lnTo>
                <a:lnTo>
                  <a:pt x="14806" y="0"/>
                </a:lnTo>
                <a:close/>
              </a:path>
            </a:pathLst>
          </a:custGeom>
          <a:solidFill>
            <a:srgbClr val="1395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95A1"/>
              </a:solidFill>
            </a:endParaRPr>
          </a:p>
        </p:txBody>
      </p:sp>
      <p:sp>
        <p:nvSpPr>
          <p:cNvPr id="744" name="Google Shape;744;p41"/>
          <p:cNvSpPr txBox="1">
            <a:spLocks noGrp="1"/>
          </p:cNvSpPr>
          <p:nvPr>
            <p:ph type="title" idx="4294967295"/>
          </p:nvPr>
        </p:nvSpPr>
        <p:spPr>
          <a:xfrm>
            <a:off x="512099" y="58287"/>
            <a:ext cx="5460075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EA8C00"/>
                </a:solidFill>
              </a:rPr>
              <a:t>Come Eat Breakfast with </a:t>
            </a:r>
            <a:endParaRPr sz="3000" dirty="0">
              <a:solidFill>
                <a:srgbClr val="EA8C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EA8C00"/>
                </a:solidFill>
              </a:rPr>
              <a:t>the Professional Alumni Student Association (PASA)!</a:t>
            </a:r>
            <a:endParaRPr sz="3000" dirty="0">
              <a:solidFill>
                <a:srgbClr val="EA8C00"/>
              </a:solidFill>
            </a:endParaRPr>
          </a:p>
        </p:txBody>
      </p:sp>
      <p:sp>
        <p:nvSpPr>
          <p:cNvPr id="745" name="Google Shape;745;p41"/>
          <p:cNvSpPr txBox="1"/>
          <p:nvPr/>
        </p:nvSpPr>
        <p:spPr>
          <a:xfrm>
            <a:off x="587650" y="1496950"/>
            <a:ext cx="4932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95A1"/>
                </a:solidFill>
                <a:latin typeface="Open Sans"/>
                <a:ea typeface="Open Sans"/>
                <a:cs typeface="Open Sans"/>
                <a:sym typeface="Open Sans"/>
              </a:rPr>
              <a:t>PASA will be hosting a tabling event in Smith Hall Lobby on August 31</a:t>
            </a:r>
            <a:r>
              <a:rPr lang="en" baseline="30000">
                <a:solidFill>
                  <a:srgbClr val="1395A1"/>
                </a:solidFill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en">
                <a:solidFill>
                  <a:srgbClr val="1395A1"/>
                </a:solidFill>
                <a:latin typeface="Open Sans"/>
                <a:ea typeface="Open Sans"/>
                <a:cs typeface="Open Sans"/>
                <a:sym typeface="Open Sans"/>
              </a:rPr>
              <a:t> from 7:30am - 8:30am. </a:t>
            </a:r>
            <a:endParaRPr>
              <a:solidFill>
                <a:srgbClr val="1395A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395A1"/>
                </a:solidFill>
                <a:latin typeface="Open Sans"/>
                <a:ea typeface="Open Sans"/>
                <a:cs typeface="Open Sans"/>
                <a:sym typeface="Open Sans"/>
              </a:rPr>
              <a:t>All CPHS students are welcome!</a:t>
            </a:r>
            <a:endParaRPr>
              <a:solidFill>
                <a:srgbClr val="1395A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41"/>
          <p:cNvSpPr/>
          <p:nvPr/>
        </p:nvSpPr>
        <p:spPr>
          <a:xfrm>
            <a:off x="5" y="3335251"/>
            <a:ext cx="944315" cy="1808221"/>
          </a:xfrm>
          <a:custGeom>
            <a:avLst/>
            <a:gdLst/>
            <a:ahLst/>
            <a:cxnLst/>
            <a:rect l="l" t="t" r="r" b="b"/>
            <a:pathLst>
              <a:path w="13755" h="25969" extrusionOk="0">
                <a:moveTo>
                  <a:pt x="10996" y="1"/>
                </a:moveTo>
                <a:cubicBezTo>
                  <a:pt x="10914" y="1"/>
                  <a:pt x="10830" y="6"/>
                  <a:pt x="10745" y="16"/>
                </a:cubicBezTo>
                <a:cubicBezTo>
                  <a:pt x="10327" y="60"/>
                  <a:pt x="9938" y="247"/>
                  <a:pt x="9636" y="549"/>
                </a:cubicBezTo>
                <a:lnTo>
                  <a:pt x="1" y="10184"/>
                </a:lnTo>
                <a:lnTo>
                  <a:pt x="1" y="25969"/>
                </a:lnTo>
                <a:lnTo>
                  <a:pt x="13006" y="12964"/>
                </a:lnTo>
                <a:cubicBezTo>
                  <a:pt x="13755" y="12229"/>
                  <a:pt x="13755" y="11020"/>
                  <a:pt x="13006" y="10285"/>
                </a:cubicBezTo>
                <a:cubicBezTo>
                  <a:pt x="12638" y="9918"/>
                  <a:pt x="12156" y="9734"/>
                  <a:pt x="11672" y="9734"/>
                </a:cubicBezTo>
                <a:cubicBezTo>
                  <a:pt x="11187" y="9734"/>
                  <a:pt x="10701" y="9918"/>
                  <a:pt x="10327" y="10285"/>
                </a:cubicBezTo>
                <a:lnTo>
                  <a:pt x="9031" y="11581"/>
                </a:lnTo>
                <a:cubicBezTo>
                  <a:pt x="8789" y="11677"/>
                  <a:pt x="8549" y="11721"/>
                  <a:pt x="8319" y="11721"/>
                </a:cubicBezTo>
                <a:cubicBezTo>
                  <a:pt x="6921" y="11721"/>
                  <a:pt x="5877" y="10111"/>
                  <a:pt x="6755" y="8787"/>
                </a:cubicBezTo>
                <a:lnTo>
                  <a:pt x="12372" y="3156"/>
                </a:lnTo>
                <a:cubicBezTo>
                  <a:pt x="13495" y="1924"/>
                  <a:pt x="12586" y="1"/>
                  <a:pt x="10996" y="1"/>
                </a:cubicBezTo>
                <a:close/>
              </a:path>
            </a:pathLst>
          </a:custGeom>
          <a:solidFill>
            <a:srgbClr val="EA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8C00"/>
              </a:solidFill>
            </a:endParaRPr>
          </a:p>
        </p:txBody>
      </p:sp>
      <p:sp>
        <p:nvSpPr>
          <p:cNvPr id="747" name="Google Shape;747;p41"/>
          <p:cNvSpPr/>
          <p:nvPr/>
        </p:nvSpPr>
        <p:spPr>
          <a:xfrm>
            <a:off x="8258985" y="458823"/>
            <a:ext cx="945307" cy="1169805"/>
          </a:xfrm>
          <a:custGeom>
            <a:avLst/>
            <a:gdLst/>
            <a:ahLst/>
            <a:cxnLst/>
            <a:rect l="l" t="t" r="r" b="b"/>
            <a:pathLst>
              <a:path w="18105" h="19487" extrusionOk="0">
                <a:moveTo>
                  <a:pt x="17874" y="0"/>
                </a:moveTo>
                <a:lnTo>
                  <a:pt x="505" y="17369"/>
                </a:lnTo>
                <a:cubicBezTo>
                  <a:pt x="30" y="17844"/>
                  <a:pt x="1" y="18608"/>
                  <a:pt x="447" y="19112"/>
                </a:cubicBezTo>
                <a:cubicBezTo>
                  <a:pt x="688" y="19360"/>
                  <a:pt x="1011" y="19486"/>
                  <a:pt x="1335" y="19486"/>
                </a:cubicBezTo>
                <a:cubicBezTo>
                  <a:pt x="1649" y="19486"/>
                  <a:pt x="1963" y="19367"/>
                  <a:pt x="2204" y="19126"/>
                </a:cubicBezTo>
                <a:lnTo>
                  <a:pt x="12848" y="8497"/>
                </a:lnTo>
                <a:cubicBezTo>
                  <a:pt x="13009" y="8333"/>
                  <a:pt x="13190" y="8264"/>
                  <a:pt x="13362" y="8264"/>
                </a:cubicBezTo>
                <a:cubicBezTo>
                  <a:pt x="13929" y="8264"/>
                  <a:pt x="14414" y="9005"/>
                  <a:pt x="13884" y="9534"/>
                </a:cubicBezTo>
                <a:lnTo>
                  <a:pt x="13308" y="10111"/>
                </a:lnTo>
                <a:cubicBezTo>
                  <a:pt x="12646" y="10701"/>
                  <a:pt x="12617" y="11709"/>
                  <a:pt x="13236" y="12343"/>
                </a:cubicBezTo>
                <a:cubicBezTo>
                  <a:pt x="13541" y="12640"/>
                  <a:pt x="13932" y="12788"/>
                  <a:pt x="14321" y="12788"/>
                </a:cubicBezTo>
                <a:cubicBezTo>
                  <a:pt x="14742" y="12788"/>
                  <a:pt x="15162" y="12615"/>
                  <a:pt x="15469" y="12271"/>
                </a:cubicBezTo>
                <a:lnTo>
                  <a:pt x="18104" y="9635"/>
                </a:lnTo>
                <a:lnTo>
                  <a:pt x="17874" y="9635"/>
                </a:lnTo>
                <a:lnTo>
                  <a:pt x="17874" y="0"/>
                </a:lnTo>
                <a:close/>
              </a:path>
            </a:pathLst>
          </a:custGeom>
          <a:solidFill>
            <a:srgbClr val="F3C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1"/>
          <p:cNvSpPr/>
          <p:nvPr/>
        </p:nvSpPr>
        <p:spPr>
          <a:xfrm>
            <a:off x="8076902" y="1"/>
            <a:ext cx="1067119" cy="1086843"/>
          </a:xfrm>
          <a:custGeom>
            <a:avLst/>
            <a:gdLst/>
            <a:ahLst/>
            <a:cxnLst/>
            <a:rect l="l" t="t" r="r" b="b"/>
            <a:pathLst>
              <a:path w="20438" h="18105" extrusionOk="0">
                <a:moveTo>
                  <a:pt x="7346" y="0"/>
                </a:moveTo>
                <a:lnTo>
                  <a:pt x="6338" y="1008"/>
                </a:lnTo>
                <a:cubicBezTo>
                  <a:pt x="5344" y="2045"/>
                  <a:pt x="5373" y="3702"/>
                  <a:pt x="6381" y="4710"/>
                </a:cubicBezTo>
                <a:cubicBezTo>
                  <a:pt x="6901" y="5230"/>
                  <a:pt x="7582" y="5493"/>
                  <a:pt x="8264" y="5493"/>
                </a:cubicBezTo>
                <a:cubicBezTo>
                  <a:pt x="8922" y="5493"/>
                  <a:pt x="9580" y="5248"/>
                  <a:pt x="10097" y="4753"/>
                </a:cubicBezTo>
                <a:lnTo>
                  <a:pt x="13193" y="1671"/>
                </a:lnTo>
                <a:cubicBezTo>
                  <a:pt x="13290" y="1578"/>
                  <a:pt x="13397" y="1538"/>
                  <a:pt x="13499" y="1538"/>
                </a:cubicBezTo>
                <a:cubicBezTo>
                  <a:pt x="13838" y="1538"/>
                  <a:pt x="14126" y="1972"/>
                  <a:pt x="13827" y="2305"/>
                </a:cubicBezTo>
                <a:lnTo>
                  <a:pt x="692" y="15439"/>
                </a:lnTo>
                <a:cubicBezTo>
                  <a:pt x="30" y="16015"/>
                  <a:pt x="1" y="17038"/>
                  <a:pt x="620" y="17657"/>
                </a:cubicBezTo>
                <a:cubicBezTo>
                  <a:pt x="919" y="17956"/>
                  <a:pt x="1313" y="18104"/>
                  <a:pt x="1706" y="18104"/>
                </a:cubicBezTo>
                <a:cubicBezTo>
                  <a:pt x="2126" y="18104"/>
                  <a:pt x="2547" y="17935"/>
                  <a:pt x="2853" y="17600"/>
                </a:cubicBezTo>
                <a:lnTo>
                  <a:pt x="20437" y="0"/>
                </a:lnTo>
                <a:close/>
              </a:path>
            </a:pathLst>
          </a:custGeom>
          <a:solidFill>
            <a:srgbClr val="F3CC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1"/>
          <p:cNvSpPr/>
          <p:nvPr/>
        </p:nvSpPr>
        <p:spPr>
          <a:xfrm rot="-5400000">
            <a:off x="7653536" y="3638042"/>
            <a:ext cx="1637491" cy="1373416"/>
          </a:xfrm>
          <a:custGeom>
            <a:avLst/>
            <a:gdLst/>
            <a:ahLst/>
            <a:cxnLst/>
            <a:rect l="l" t="t" r="r" b="b"/>
            <a:pathLst>
              <a:path w="30994" h="26450" extrusionOk="0">
                <a:moveTo>
                  <a:pt x="22989" y="1"/>
                </a:moveTo>
                <a:cubicBezTo>
                  <a:pt x="22628" y="1"/>
                  <a:pt x="22267" y="127"/>
                  <a:pt x="21978" y="381"/>
                </a:cubicBezTo>
                <a:lnTo>
                  <a:pt x="11767" y="10607"/>
                </a:lnTo>
                <a:cubicBezTo>
                  <a:pt x="11603" y="10767"/>
                  <a:pt x="11422" y="10835"/>
                  <a:pt x="11248" y="10835"/>
                </a:cubicBezTo>
                <a:cubicBezTo>
                  <a:pt x="10673" y="10835"/>
                  <a:pt x="10185" y="10097"/>
                  <a:pt x="10716" y="9555"/>
                </a:cubicBezTo>
                <a:lnTo>
                  <a:pt x="11983" y="8288"/>
                </a:lnTo>
                <a:cubicBezTo>
                  <a:pt x="12473" y="7827"/>
                  <a:pt x="12487" y="7064"/>
                  <a:pt x="12055" y="6560"/>
                </a:cubicBezTo>
                <a:cubicBezTo>
                  <a:pt x="11812" y="6302"/>
                  <a:pt x="11487" y="6173"/>
                  <a:pt x="11161" y="6173"/>
                </a:cubicBezTo>
                <a:cubicBezTo>
                  <a:pt x="10849" y="6173"/>
                  <a:pt x="10538" y="6292"/>
                  <a:pt x="10298" y="6531"/>
                </a:cubicBezTo>
                <a:lnTo>
                  <a:pt x="1" y="16828"/>
                </a:lnTo>
                <a:lnTo>
                  <a:pt x="1" y="26449"/>
                </a:lnTo>
                <a:lnTo>
                  <a:pt x="245" y="26449"/>
                </a:lnTo>
                <a:lnTo>
                  <a:pt x="2247" y="24447"/>
                </a:lnTo>
                <a:cubicBezTo>
                  <a:pt x="2429" y="24262"/>
                  <a:pt x="2632" y="24185"/>
                  <a:pt x="2826" y="24185"/>
                </a:cubicBezTo>
                <a:cubicBezTo>
                  <a:pt x="3464" y="24185"/>
                  <a:pt x="4010" y="25018"/>
                  <a:pt x="3414" y="25614"/>
                </a:cubicBezTo>
                <a:lnTo>
                  <a:pt x="2579" y="26449"/>
                </a:lnTo>
                <a:lnTo>
                  <a:pt x="8599" y="26449"/>
                </a:lnTo>
                <a:lnTo>
                  <a:pt x="11018" y="24030"/>
                </a:lnTo>
                <a:cubicBezTo>
                  <a:pt x="11191" y="23860"/>
                  <a:pt x="11383" y="23788"/>
                  <a:pt x="11567" y="23788"/>
                </a:cubicBezTo>
                <a:cubicBezTo>
                  <a:pt x="12176" y="23788"/>
                  <a:pt x="12692" y="24574"/>
                  <a:pt x="12127" y="25138"/>
                </a:cubicBezTo>
                <a:lnTo>
                  <a:pt x="10831" y="26449"/>
                </a:lnTo>
                <a:lnTo>
                  <a:pt x="23922" y="26449"/>
                </a:lnTo>
                <a:lnTo>
                  <a:pt x="28488" y="21884"/>
                </a:lnTo>
                <a:cubicBezTo>
                  <a:pt x="29021" y="21279"/>
                  <a:pt x="28992" y="20357"/>
                  <a:pt x="28416" y="19795"/>
                </a:cubicBezTo>
                <a:cubicBezTo>
                  <a:pt x="28122" y="19494"/>
                  <a:pt x="27730" y="19343"/>
                  <a:pt x="27337" y="19343"/>
                </a:cubicBezTo>
                <a:cubicBezTo>
                  <a:pt x="26977" y="19343"/>
                  <a:pt x="26616" y="19469"/>
                  <a:pt x="26328" y="19723"/>
                </a:cubicBezTo>
                <a:lnTo>
                  <a:pt x="25147" y="20904"/>
                </a:lnTo>
                <a:cubicBezTo>
                  <a:pt x="25043" y="21018"/>
                  <a:pt x="24926" y="21065"/>
                  <a:pt x="24814" y="21065"/>
                </a:cubicBezTo>
                <a:cubicBezTo>
                  <a:pt x="24457" y="21065"/>
                  <a:pt x="24151" y="20588"/>
                  <a:pt x="24513" y="20271"/>
                </a:cubicBezTo>
                <a:lnTo>
                  <a:pt x="29914" y="14855"/>
                </a:lnTo>
                <a:cubicBezTo>
                  <a:pt x="30965" y="13804"/>
                  <a:pt x="30994" y="12061"/>
                  <a:pt x="29928" y="11024"/>
                </a:cubicBezTo>
                <a:cubicBezTo>
                  <a:pt x="29415" y="10526"/>
                  <a:pt x="28751" y="10277"/>
                  <a:pt x="28086" y="10277"/>
                </a:cubicBezTo>
                <a:cubicBezTo>
                  <a:pt x="27408" y="10277"/>
                  <a:pt x="26729" y="10537"/>
                  <a:pt x="26212" y="11053"/>
                </a:cubicBezTo>
                <a:lnTo>
                  <a:pt x="18522" y="18758"/>
                </a:lnTo>
                <a:cubicBezTo>
                  <a:pt x="18345" y="18946"/>
                  <a:pt x="18144" y="19023"/>
                  <a:pt x="17952" y="19023"/>
                </a:cubicBezTo>
                <a:cubicBezTo>
                  <a:pt x="17331" y="19023"/>
                  <a:pt x="16793" y="18210"/>
                  <a:pt x="17398" y="17649"/>
                </a:cubicBezTo>
                <a:lnTo>
                  <a:pt x="17730" y="17318"/>
                </a:lnTo>
                <a:cubicBezTo>
                  <a:pt x="18550" y="16512"/>
                  <a:pt x="18608" y="15201"/>
                  <a:pt x="17845" y="14337"/>
                </a:cubicBezTo>
                <a:cubicBezTo>
                  <a:pt x="17421" y="13876"/>
                  <a:pt x="16843" y="13641"/>
                  <a:pt x="16265" y="13641"/>
                </a:cubicBezTo>
                <a:cubicBezTo>
                  <a:pt x="15723" y="13641"/>
                  <a:pt x="15181" y="13847"/>
                  <a:pt x="14763" y="14265"/>
                </a:cubicBezTo>
                <a:lnTo>
                  <a:pt x="10845" y="18182"/>
                </a:lnTo>
                <a:cubicBezTo>
                  <a:pt x="10665" y="18363"/>
                  <a:pt x="10462" y="18439"/>
                  <a:pt x="10267" y="18439"/>
                </a:cubicBezTo>
                <a:cubicBezTo>
                  <a:pt x="9624" y="18439"/>
                  <a:pt x="9067" y="17613"/>
                  <a:pt x="9664" y="17016"/>
                </a:cubicBezTo>
                <a:lnTo>
                  <a:pt x="24138" y="2542"/>
                </a:lnTo>
                <a:cubicBezTo>
                  <a:pt x="24671" y="1937"/>
                  <a:pt x="24657" y="1015"/>
                  <a:pt x="24081" y="453"/>
                </a:cubicBezTo>
                <a:cubicBezTo>
                  <a:pt x="23780" y="152"/>
                  <a:pt x="23384" y="1"/>
                  <a:pt x="229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1"/>
          <p:cNvSpPr/>
          <p:nvPr/>
        </p:nvSpPr>
        <p:spPr>
          <a:xfrm rot="5400000">
            <a:off x="7982578" y="3921767"/>
            <a:ext cx="944311" cy="1499117"/>
          </a:xfrm>
          <a:custGeom>
            <a:avLst/>
            <a:gdLst/>
            <a:ahLst/>
            <a:cxnLst/>
            <a:rect l="l" t="t" r="r" b="b"/>
            <a:pathLst>
              <a:path w="10802" h="18596" extrusionOk="0">
                <a:moveTo>
                  <a:pt x="10802" y="0"/>
                </a:moveTo>
                <a:lnTo>
                  <a:pt x="4954" y="5848"/>
                </a:lnTo>
                <a:cubicBezTo>
                  <a:pt x="4306" y="6553"/>
                  <a:pt x="4292" y="7633"/>
                  <a:pt x="4911" y="8354"/>
                </a:cubicBezTo>
                <a:cubicBezTo>
                  <a:pt x="5282" y="8784"/>
                  <a:pt x="5812" y="9009"/>
                  <a:pt x="6351" y="9009"/>
                </a:cubicBezTo>
                <a:cubicBezTo>
                  <a:pt x="6713" y="9009"/>
                  <a:pt x="7079" y="8908"/>
                  <a:pt x="7403" y="8699"/>
                </a:cubicBezTo>
                <a:lnTo>
                  <a:pt x="7403" y="8699"/>
                </a:lnTo>
                <a:lnTo>
                  <a:pt x="735" y="15367"/>
                </a:lnTo>
                <a:cubicBezTo>
                  <a:pt x="0" y="16102"/>
                  <a:pt x="0" y="17297"/>
                  <a:pt x="735" y="18046"/>
                </a:cubicBezTo>
                <a:cubicBezTo>
                  <a:pt x="1107" y="18412"/>
                  <a:pt x="1590" y="18595"/>
                  <a:pt x="2072" y="18595"/>
                </a:cubicBezTo>
                <a:cubicBezTo>
                  <a:pt x="2559" y="18595"/>
                  <a:pt x="3044" y="18408"/>
                  <a:pt x="3413" y="18032"/>
                </a:cubicBezTo>
                <a:lnTo>
                  <a:pt x="5732" y="15727"/>
                </a:lnTo>
                <a:lnTo>
                  <a:pt x="5732" y="15727"/>
                </a:lnTo>
                <a:cubicBezTo>
                  <a:pt x="5176" y="17122"/>
                  <a:pt x="6300" y="18333"/>
                  <a:pt x="7514" y="18333"/>
                </a:cubicBezTo>
                <a:cubicBezTo>
                  <a:pt x="7967" y="18333"/>
                  <a:pt x="8433" y="18164"/>
                  <a:pt x="8829" y="17772"/>
                </a:cubicBezTo>
                <a:lnTo>
                  <a:pt x="10802" y="15785"/>
                </a:lnTo>
                <a:lnTo>
                  <a:pt x="10802" y="0"/>
                </a:lnTo>
                <a:close/>
              </a:path>
            </a:pathLst>
          </a:custGeom>
          <a:solidFill>
            <a:srgbClr val="EA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1"/>
          <p:cNvSpPr/>
          <p:nvPr/>
        </p:nvSpPr>
        <p:spPr>
          <a:xfrm>
            <a:off x="-120549" y="3867703"/>
            <a:ext cx="1989094" cy="1275761"/>
          </a:xfrm>
          <a:custGeom>
            <a:avLst/>
            <a:gdLst/>
            <a:ahLst/>
            <a:cxnLst/>
            <a:rect l="l" t="t" r="r" b="b"/>
            <a:pathLst>
              <a:path w="42502" h="31992" extrusionOk="0">
                <a:moveTo>
                  <a:pt x="32445" y="1"/>
                </a:moveTo>
                <a:cubicBezTo>
                  <a:pt x="32162" y="1"/>
                  <a:pt x="31878" y="106"/>
                  <a:pt x="31656" y="321"/>
                </a:cubicBezTo>
                <a:lnTo>
                  <a:pt x="23548" y="8444"/>
                </a:lnTo>
                <a:cubicBezTo>
                  <a:pt x="23324" y="8665"/>
                  <a:pt x="23075" y="8757"/>
                  <a:pt x="22836" y="8757"/>
                </a:cubicBezTo>
                <a:cubicBezTo>
                  <a:pt x="22049" y="8757"/>
                  <a:pt x="21378" y="7748"/>
                  <a:pt x="22108" y="7018"/>
                </a:cubicBezTo>
                <a:lnTo>
                  <a:pt x="23375" y="5751"/>
                </a:lnTo>
                <a:cubicBezTo>
                  <a:pt x="24282" y="4843"/>
                  <a:pt x="24354" y="3331"/>
                  <a:pt x="23462" y="2409"/>
                </a:cubicBezTo>
                <a:cubicBezTo>
                  <a:pt x="22994" y="1927"/>
                  <a:pt x="22373" y="1686"/>
                  <a:pt x="21754" y="1686"/>
                </a:cubicBezTo>
                <a:cubicBezTo>
                  <a:pt x="21153" y="1686"/>
                  <a:pt x="20552" y="1912"/>
                  <a:pt x="20091" y="2366"/>
                </a:cubicBezTo>
                <a:lnTo>
                  <a:pt x="7101" y="15371"/>
                </a:lnTo>
                <a:cubicBezTo>
                  <a:pt x="6165" y="16307"/>
                  <a:pt x="6179" y="17820"/>
                  <a:pt x="7130" y="18727"/>
                </a:cubicBezTo>
                <a:cubicBezTo>
                  <a:pt x="7577" y="19161"/>
                  <a:pt x="8154" y="19371"/>
                  <a:pt x="8734" y="19371"/>
                </a:cubicBezTo>
                <a:cubicBezTo>
                  <a:pt x="9367" y="19371"/>
                  <a:pt x="10005" y="19121"/>
                  <a:pt x="10485" y="18640"/>
                </a:cubicBezTo>
                <a:lnTo>
                  <a:pt x="12761" y="16379"/>
                </a:lnTo>
                <a:cubicBezTo>
                  <a:pt x="12983" y="16154"/>
                  <a:pt x="13230" y="16060"/>
                  <a:pt x="13468" y="16060"/>
                </a:cubicBezTo>
                <a:cubicBezTo>
                  <a:pt x="14247" y="16060"/>
                  <a:pt x="14915" y="17076"/>
                  <a:pt x="14187" y="17805"/>
                </a:cubicBezTo>
                <a:lnTo>
                  <a:pt x="1" y="31991"/>
                </a:lnTo>
                <a:lnTo>
                  <a:pt x="31628" y="31991"/>
                </a:lnTo>
                <a:lnTo>
                  <a:pt x="40946" y="22659"/>
                </a:lnTo>
                <a:cubicBezTo>
                  <a:pt x="42386" y="21233"/>
                  <a:pt x="42501" y="18885"/>
                  <a:pt x="41104" y="17402"/>
                </a:cubicBezTo>
                <a:cubicBezTo>
                  <a:pt x="40367" y="16606"/>
                  <a:pt x="39366" y="16206"/>
                  <a:pt x="38363" y="16206"/>
                </a:cubicBezTo>
                <a:cubicBezTo>
                  <a:pt x="37407" y="16206"/>
                  <a:pt x="36449" y="16570"/>
                  <a:pt x="35718" y="17301"/>
                </a:cubicBezTo>
                <a:lnTo>
                  <a:pt x="22453" y="30565"/>
                </a:lnTo>
                <a:cubicBezTo>
                  <a:pt x="22256" y="30763"/>
                  <a:pt x="21994" y="30865"/>
                  <a:pt x="21731" y="30865"/>
                </a:cubicBezTo>
                <a:cubicBezTo>
                  <a:pt x="21514" y="30865"/>
                  <a:pt x="21296" y="30795"/>
                  <a:pt x="21114" y="30652"/>
                </a:cubicBezTo>
                <a:cubicBezTo>
                  <a:pt x="20653" y="30292"/>
                  <a:pt x="20624" y="29615"/>
                  <a:pt x="21042" y="29197"/>
                </a:cubicBezTo>
                <a:lnTo>
                  <a:pt x="22036" y="28203"/>
                </a:lnTo>
                <a:cubicBezTo>
                  <a:pt x="23750" y="26490"/>
                  <a:pt x="23865" y="23710"/>
                  <a:pt x="22223" y="21939"/>
                </a:cubicBezTo>
                <a:cubicBezTo>
                  <a:pt x="21347" y="20989"/>
                  <a:pt x="20156" y="20514"/>
                  <a:pt x="18964" y="20514"/>
                </a:cubicBezTo>
                <a:cubicBezTo>
                  <a:pt x="17823" y="20514"/>
                  <a:pt x="16681" y="20950"/>
                  <a:pt x="15814" y="21823"/>
                </a:cubicBezTo>
                <a:lnTo>
                  <a:pt x="12170" y="25453"/>
                </a:lnTo>
                <a:cubicBezTo>
                  <a:pt x="11999" y="25632"/>
                  <a:pt x="11769" y="25722"/>
                  <a:pt x="11537" y="25722"/>
                </a:cubicBezTo>
                <a:cubicBezTo>
                  <a:pt x="11339" y="25722"/>
                  <a:pt x="11140" y="25657"/>
                  <a:pt x="10975" y="25525"/>
                </a:cubicBezTo>
                <a:cubicBezTo>
                  <a:pt x="10586" y="25193"/>
                  <a:pt x="10557" y="24603"/>
                  <a:pt x="10917" y="24243"/>
                </a:cubicBezTo>
                <a:lnTo>
                  <a:pt x="33212" y="1949"/>
                </a:lnTo>
                <a:cubicBezTo>
                  <a:pt x="33629" y="1531"/>
                  <a:pt x="33687" y="868"/>
                  <a:pt x="33313" y="407"/>
                </a:cubicBezTo>
                <a:cubicBezTo>
                  <a:pt x="33090" y="139"/>
                  <a:pt x="32768" y="1"/>
                  <a:pt x="3244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1"/>
          <p:cNvSpPr/>
          <p:nvPr/>
        </p:nvSpPr>
        <p:spPr>
          <a:xfrm>
            <a:off x="1195475" y="4480500"/>
            <a:ext cx="150600" cy="150600"/>
          </a:xfrm>
          <a:prstGeom prst="ellipse">
            <a:avLst/>
          </a:prstGeom>
          <a:solidFill>
            <a:srgbClr val="F3CC3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1"/>
          <p:cNvSpPr/>
          <p:nvPr/>
        </p:nvSpPr>
        <p:spPr>
          <a:xfrm>
            <a:off x="944325" y="3506000"/>
            <a:ext cx="251100" cy="252900"/>
          </a:xfrm>
          <a:prstGeom prst="ellipse">
            <a:avLst/>
          </a:prstGeom>
          <a:solidFill>
            <a:srgbClr val="F3CC3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1"/>
          <p:cNvSpPr/>
          <p:nvPr/>
        </p:nvSpPr>
        <p:spPr>
          <a:xfrm>
            <a:off x="7999975" y="139725"/>
            <a:ext cx="150600" cy="150600"/>
          </a:xfrm>
          <a:prstGeom prst="ellipse">
            <a:avLst/>
          </a:prstGeom>
          <a:solidFill>
            <a:srgbClr val="F3CC3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1"/>
          <p:cNvSpPr/>
          <p:nvPr/>
        </p:nvSpPr>
        <p:spPr>
          <a:xfrm>
            <a:off x="8583588" y="1446625"/>
            <a:ext cx="296100" cy="306600"/>
          </a:xfrm>
          <a:prstGeom prst="ellipse">
            <a:avLst/>
          </a:prstGeom>
          <a:solidFill>
            <a:srgbClr val="F3CC3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1"/>
          <p:cNvSpPr/>
          <p:nvPr/>
        </p:nvSpPr>
        <p:spPr>
          <a:xfrm>
            <a:off x="7949725" y="3506000"/>
            <a:ext cx="251100" cy="2529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1"/>
          <p:cNvSpPr/>
          <p:nvPr/>
        </p:nvSpPr>
        <p:spPr>
          <a:xfrm>
            <a:off x="8200825" y="4743650"/>
            <a:ext cx="150600" cy="150600"/>
          </a:xfrm>
          <a:prstGeom prst="ellipse">
            <a:avLst/>
          </a:prstGeom>
          <a:solidFill>
            <a:srgbClr val="B93080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1"/>
          <p:cNvSpPr/>
          <p:nvPr/>
        </p:nvSpPr>
        <p:spPr>
          <a:xfrm>
            <a:off x="7276925" y="4430288"/>
            <a:ext cx="150600" cy="150600"/>
          </a:xfrm>
          <a:prstGeom prst="ellipse">
            <a:avLst/>
          </a:prstGeom>
          <a:solidFill>
            <a:srgbClr val="EA8C00"/>
          </a:solidFill>
          <a:ln w="9525" cap="flat" cmpd="sng">
            <a:solidFill>
              <a:srgbClr val="E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1"/>
          <p:cNvSpPr/>
          <p:nvPr/>
        </p:nvSpPr>
        <p:spPr>
          <a:xfrm>
            <a:off x="0" y="3443900"/>
            <a:ext cx="251100" cy="252900"/>
          </a:xfrm>
          <a:prstGeom prst="ellipse">
            <a:avLst/>
          </a:prstGeom>
          <a:solidFill>
            <a:srgbClr val="EA8C00"/>
          </a:solidFill>
          <a:ln w="9525" cap="flat" cmpd="sng">
            <a:solidFill>
              <a:srgbClr val="E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1"/>
          <p:cNvSpPr/>
          <p:nvPr/>
        </p:nvSpPr>
        <p:spPr>
          <a:xfrm>
            <a:off x="1555825" y="4743650"/>
            <a:ext cx="251100" cy="222300"/>
          </a:xfrm>
          <a:prstGeom prst="ellipse">
            <a:avLst/>
          </a:prstGeom>
          <a:solidFill>
            <a:srgbClr val="EA8C00"/>
          </a:solidFill>
          <a:ln w="9525" cap="flat" cmpd="sng">
            <a:solidFill>
              <a:srgbClr val="E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1"/>
          <p:cNvSpPr/>
          <p:nvPr/>
        </p:nvSpPr>
        <p:spPr>
          <a:xfrm>
            <a:off x="7949725" y="1939325"/>
            <a:ext cx="150600" cy="150600"/>
          </a:xfrm>
          <a:prstGeom prst="ellipse">
            <a:avLst/>
          </a:prstGeom>
          <a:solidFill>
            <a:srgbClr val="1395A1"/>
          </a:solidFill>
          <a:ln w="9525" cap="flat" cmpd="sng">
            <a:solidFill>
              <a:srgbClr val="1395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1"/>
          <p:cNvSpPr/>
          <p:nvPr/>
        </p:nvSpPr>
        <p:spPr>
          <a:xfrm>
            <a:off x="7534475" y="1013988"/>
            <a:ext cx="251100" cy="222300"/>
          </a:xfrm>
          <a:prstGeom prst="ellipse">
            <a:avLst/>
          </a:prstGeom>
          <a:solidFill>
            <a:srgbClr val="1395A1"/>
          </a:solidFill>
          <a:ln w="9525" cap="flat" cmpd="sng">
            <a:solidFill>
              <a:srgbClr val="1395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3" name="Google Shape;7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551" y="2070500"/>
            <a:ext cx="4614000" cy="3072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4" name="Google Shape;764;p4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9918"/>
          <a:stretch/>
        </p:blipFill>
        <p:spPr>
          <a:xfrm>
            <a:off x="7937388" y="-25"/>
            <a:ext cx="1206600" cy="1086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65" name="Google Shape;765;p41"/>
          <p:cNvSpPr/>
          <p:nvPr/>
        </p:nvSpPr>
        <p:spPr>
          <a:xfrm>
            <a:off x="7427525" y="3758900"/>
            <a:ext cx="251100" cy="222300"/>
          </a:xfrm>
          <a:prstGeom prst="ellipse">
            <a:avLst/>
          </a:prstGeom>
          <a:solidFill>
            <a:srgbClr val="EA8C00"/>
          </a:solidFill>
          <a:ln w="9525" cap="flat" cmpd="sng">
            <a:solidFill>
              <a:srgbClr val="E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lege Interview Tips by Slidesgo">
  <a:themeElements>
    <a:clrScheme name="Simple Light">
      <a:dk1>
        <a:srgbClr val="263238"/>
      </a:dk1>
      <a:lt1>
        <a:srgbClr val="F2F1E6"/>
      </a:lt1>
      <a:dk2>
        <a:srgbClr val="263238"/>
      </a:dk2>
      <a:lt2>
        <a:srgbClr val="FFFFFF"/>
      </a:lt2>
      <a:accent1>
        <a:srgbClr val="6F2F54"/>
      </a:accent1>
      <a:accent2>
        <a:srgbClr val="B93080"/>
      </a:accent2>
      <a:accent3>
        <a:srgbClr val="186168"/>
      </a:accent3>
      <a:accent4>
        <a:srgbClr val="23AFBB"/>
      </a:accent4>
      <a:accent5>
        <a:srgbClr val="BBAB46"/>
      </a:accent5>
      <a:accent6>
        <a:srgbClr val="F3CC32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Open Sans Light</vt:lpstr>
      <vt:lpstr>Kanit</vt:lpstr>
      <vt:lpstr>Livvic</vt:lpstr>
      <vt:lpstr>Open Sans</vt:lpstr>
      <vt:lpstr>Work Sans</vt:lpstr>
      <vt:lpstr>Arial</vt:lpstr>
      <vt:lpstr>Roboto Condensed Light</vt:lpstr>
      <vt:lpstr>Simple Light</vt:lpstr>
      <vt:lpstr>College Interview Tips by Slidesgo</vt:lpstr>
      <vt:lpstr>Come Eat Breakfast with  the Professional Alumni Student Association (PASA)!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Eat Breakfast with  the Professional Alumni Student Association (PASA)!</dc:title>
  <cp:lastModifiedBy>Bradford, Katlyn R</cp:lastModifiedBy>
  <cp:revision>1</cp:revision>
  <dcterms:modified xsi:type="dcterms:W3CDTF">2022-08-14T15:56:29Z</dcterms:modified>
</cp:coreProperties>
</file>