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4"/>
      <p:bold r:id="rId5"/>
      <p:italic r:id="rId6"/>
      <p:boldItalic r:id="rId7"/>
    </p:embeddedFont>
    <p:embeddedFont>
      <p:font typeface="Oswald" panose="00000500000000000000" pitchFamily="2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75F954-C7F5-4792-8D6A-048C07113DDE}">
  <a:tblStyle styleId="{E775F954-C7F5-4792-8D6A-048C07113DD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52" y="6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e221377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e221377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708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Rho Chi Tutoring </a:t>
            </a:r>
            <a:r>
              <a:rPr lang="en" sz="2550" b="1">
                <a:solidFill>
                  <a:srgbClr val="351C75"/>
                </a:solidFill>
                <a:latin typeface="Merriweather"/>
                <a:ea typeface="Merriweather"/>
                <a:cs typeface="Merriweather"/>
                <a:sym typeface="Merriweather"/>
              </a:rPr>
              <a:t>Schedule </a:t>
            </a:r>
            <a:endParaRPr sz="2550" b="1">
              <a:solidFill>
                <a:srgbClr val="351C75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aphicFrame>
        <p:nvGraphicFramePr>
          <p:cNvPr id="67" name="Google Shape;67;p14"/>
          <p:cNvGraphicFramePr/>
          <p:nvPr/>
        </p:nvGraphicFramePr>
        <p:xfrm>
          <a:off x="200" y="1624083"/>
          <a:ext cx="9142200" cy="2026890"/>
        </p:xfrm>
        <a:graphic>
          <a:graphicData uri="http://schemas.openxmlformats.org/drawingml/2006/table">
            <a:tbl>
              <a:tblPr>
                <a:noFill/>
                <a:tableStyleId>{E775F954-C7F5-4792-8D6A-048C07113DDE}</a:tableStyleId>
              </a:tblPr>
              <a:tblGrid>
                <a:gridCol w="167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1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153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>
                          <a:latin typeface="Oswald"/>
                          <a:ea typeface="Oswald"/>
                          <a:cs typeface="Oswald"/>
                          <a:sym typeface="Oswald"/>
                        </a:rPr>
                        <a:t>In-Person Tutoring</a:t>
                      </a:r>
                      <a:endParaRPr sz="17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Mon 8/29: 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NO TUTORING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solidFill>
                            <a:srgbClr val="674EA7"/>
                          </a:solidFill>
                          <a:latin typeface="Oswald"/>
                          <a:ea typeface="Oswald"/>
                          <a:cs typeface="Oswald"/>
                          <a:sym typeface="Oswald"/>
                        </a:rPr>
                        <a:t>**Block Exam**</a:t>
                      </a: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Tues 8/30: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Rebecca Grand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Wed 8/31: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1-2pm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Tutor:</a:t>
                      </a:r>
                      <a:endParaRPr sz="12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Thurs 9/1: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12-1pm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Maddox 229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Tutors: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Kaitlyn Becker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Aubrey LaVoie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LeAnn Harward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 b="1">
                          <a:latin typeface="Oswald"/>
                          <a:ea typeface="Oswald"/>
                          <a:cs typeface="Oswald"/>
                          <a:sym typeface="Oswald"/>
                        </a:rPr>
                        <a:t>Fri 9/2:</a:t>
                      </a:r>
                      <a:endParaRPr sz="1300" b="1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Oswald"/>
                          <a:ea typeface="Oswald"/>
                          <a:cs typeface="Oswald"/>
                          <a:sym typeface="Oswald"/>
                        </a:rPr>
                        <a:t>NO TUTORING</a:t>
                      </a: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>
                        <a:solidFill>
                          <a:srgbClr val="674EA7"/>
                        </a:solidFill>
                        <a:latin typeface="Oswald"/>
                        <a:ea typeface="Oswald"/>
                        <a:cs typeface="Oswald"/>
                        <a:sym typeface="Oswald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351C7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08246" y="402700"/>
            <a:ext cx="1184459" cy="1184475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cxnSp>
        <p:nvCxnSpPr>
          <p:cNvPr id="69" name="Google Shape;69;p14"/>
          <p:cNvCxnSpPr/>
          <p:nvPr/>
        </p:nvCxnSpPr>
        <p:spPr>
          <a:xfrm>
            <a:off x="275" y="43800"/>
            <a:ext cx="9142200" cy="0"/>
          </a:xfrm>
          <a:prstGeom prst="straightConnector1">
            <a:avLst/>
          </a:prstGeom>
          <a:noFill/>
          <a:ln w="1143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4"/>
          <p:cNvCxnSpPr/>
          <p:nvPr/>
        </p:nvCxnSpPr>
        <p:spPr>
          <a:xfrm>
            <a:off x="275" y="223250"/>
            <a:ext cx="9142200" cy="0"/>
          </a:xfrm>
          <a:prstGeom prst="straightConnector1">
            <a:avLst/>
          </a:prstGeom>
          <a:noFill/>
          <a:ln w="76200" cap="flat" cmpd="sng">
            <a:solidFill>
              <a:srgbClr val="9E9E9E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14"/>
          <p:cNvCxnSpPr/>
          <p:nvPr/>
        </p:nvCxnSpPr>
        <p:spPr>
          <a:xfrm>
            <a:off x="-16300" y="365800"/>
            <a:ext cx="9175200" cy="0"/>
          </a:xfrm>
          <a:prstGeom prst="straightConnector1">
            <a:avLst/>
          </a:prstGeom>
          <a:noFill/>
          <a:ln w="38100" cap="flat" cmpd="sng">
            <a:solidFill>
              <a:srgbClr val="351C7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14"/>
          <p:cNvSpPr txBox="1"/>
          <p:nvPr/>
        </p:nvSpPr>
        <p:spPr>
          <a:xfrm>
            <a:off x="2419500" y="4687925"/>
            <a:ext cx="4305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Questions? Email Aubrey LaVoie at aolavoie0730@email.campbell.edu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On-screen Show (16:9)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Merriweather</vt:lpstr>
      <vt:lpstr>Oswald</vt:lpstr>
      <vt:lpstr>Arial</vt:lpstr>
      <vt:lpstr>Simple Light</vt:lpstr>
      <vt:lpstr>Rho Chi Tutoring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Rho Chi Tutoring Schedule </dc:title>
  <cp:lastModifiedBy>LaVoie, Aubrey O</cp:lastModifiedBy>
  <cp:revision>1</cp:revision>
  <dcterms:modified xsi:type="dcterms:W3CDTF">2022-08-20T20:35:59Z</dcterms:modified>
</cp:coreProperties>
</file>