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86CCB-38BF-4444-8A6A-7E4C08957B20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53667-603C-D840-9997-B8341C8EF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B1AC-B2E0-4D6D-B25F-29C3D0113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82BE3-488C-48E7-B6EE-6A1D7A30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5D9ED-6F3B-43AF-AC8B-29F6E9AA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404F4-6025-444B-92E4-445AC77FA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50EB8-769A-4D2C-9935-7CC8FBA9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22BC-BE2C-4BB2-AE66-B084952A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B6623-0333-403E-9CE8-83D724452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C512-5198-4418-A655-0C5D8354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3A837-8E6A-4640-B3E1-0E19340C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FF55-99AE-49D7-AC5F-CA679A43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7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D3F1E-B111-4335-97BD-485AD707F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7BF31-D45C-4CDC-8A43-4F1314170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72C22-AA36-4A58-9EF8-9662A6C2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DE42F-6D12-4E36-B749-D08A0AC0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23EBB-4388-442B-8475-9610C28B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7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509D-FCCF-44C0-8A63-3EBF96A3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B452-1F9E-4D51-90C8-C7803B04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8D1EC-8C68-479F-A8A9-899B785A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0C304-07F5-478C-8194-188F4EB5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7179-A668-4E5B-B64B-72F3B21C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61F7-F1B9-4B87-A94A-3BB73CD0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E3D85-3E61-4855-A148-81692798B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223CE-18D9-4774-9C14-E1E02FCE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38697-69F1-4554-AAEE-6E91C75E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2661-FC31-4DA5-BBE1-11A1A689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8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94E1-2D83-47CE-B63D-2A853CEC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D17CC-5E3B-449E-A104-97D619C01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BC4E9-2F4A-4A7E-8C17-A1D27ECA1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8B0CC-8273-4EF5-91F4-F9774ABB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2C879-BE8E-400F-BEEF-1F069E4D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14ED7-AE6D-4FC4-8AC1-F0300346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C8D1-EF08-4BB4-A7EB-FBFF3F04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A0E58-FD51-4897-BE10-1CE07218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80067-B447-4597-90A4-DEEA54C6D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8143-0B57-4923-9609-884C7A992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19C1AE-D558-4435-9AC6-0CC1B6015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6EFE-1FE9-4061-9032-9716465B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E31CA-1EA1-4547-A17C-57463FB2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D0923-A794-4D36-9FF8-C2B5D210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755F-4B82-44D4-A559-3C5E0E1B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6165C-34FA-4E2A-9CA9-4D2C99B7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0E220-BB5B-4856-86E6-86378F32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B10FB-BB90-40EF-B3E3-3EA6BF13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463DB-4EAD-4981-8BD1-10AFEAA7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8C899-961D-45E1-A466-61B1187D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F2A71-B76E-48D4-B9AB-4169E1FE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6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C43B-5482-4109-BF19-6711A7B1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65956-CB86-484B-BC98-18BF54A8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9748-2043-4589-A5FA-BB50F9A63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665AF-76CA-4424-9596-B2A7F5E6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CC84-9A34-4EE5-832A-E22CE8E4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D58FA-B506-4348-B9D2-92D38C29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3121-F534-4739-9590-F26FA2A3A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129C80-D3E3-4BBE-BD68-2DDCB3221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55667-B1F2-4369-8116-A4E7C5A7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80190-6462-48E9-847D-D9CB64BE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BCC98-FEA0-4042-9912-F4E65E11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BE23C-AF81-41D8-9DD1-DCA8C6CE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2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2DE4C-4343-4401-8EA8-6230C705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3E4DB-6300-4712-8351-EAAA812D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4652E-72E1-4AAC-BBE5-D7D28BF8A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86BB-3433-4CBF-9F83-83AF41DDEAE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B57E-D853-4399-9982-BDB34424F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9883-2D5C-4F30-86F7-F192D863E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FE54-D520-49A0-8996-B3EFF8C1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1AFBC7-D4B3-9298-D1B0-083614600206}"/>
              </a:ext>
            </a:extLst>
          </p:cNvPr>
          <p:cNvSpPr/>
          <p:nvPr/>
        </p:nvSpPr>
        <p:spPr>
          <a:xfrm>
            <a:off x="6459142" y="3151581"/>
            <a:ext cx="5732858" cy="37064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2A834E-562A-BD7E-6201-C0BA8193C4ED}"/>
              </a:ext>
            </a:extLst>
          </p:cNvPr>
          <p:cNvSpPr/>
          <p:nvPr/>
        </p:nvSpPr>
        <p:spPr>
          <a:xfrm>
            <a:off x="-2444" y="0"/>
            <a:ext cx="6459142" cy="6858000"/>
          </a:xfrm>
          <a:prstGeom prst="rect">
            <a:avLst/>
          </a:prstGeom>
          <a:solidFill>
            <a:srgbClr val="1257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A67341-2BDE-7165-7FB3-A81897BC7269}"/>
              </a:ext>
            </a:extLst>
          </p:cNvPr>
          <p:cNvSpPr txBox="1"/>
          <p:nvPr/>
        </p:nvSpPr>
        <p:spPr>
          <a:xfrm>
            <a:off x="119098" y="843257"/>
            <a:ext cx="6220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 LAMBDA SIGMA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MENTOR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WALK-IN HOURS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D0CB2-CDE5-73FD-C3C3-10B6BFC66055}"/>
              </a:ext>
            </a:extLst>
          </p:cNvPr>
          <p:cNvSpPr txBox="1"/>
          <p:nvPr/>
        </p:nvSpPr>
        <p:spPr>
          <a:xfrm>
            <a:off x="596331" y="3429000"/>
            <a:ext cx="5266481" cy="220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24, 2022</a:t>
            </a:r>
          </a:p>
          <a:p>
            <a:pPr algn="ctr">
              <a:lnSpc>
                <a:spcPct val="20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1-2 PM</a:t>
            </a:r>
          </a:p>
          <a:p>
            <a:pPr algn="ctr">
              <a:lnSpc>
                <a:spcPct val="20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 ROOM 228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1279B1-7C99-AAF4-16BD-7E8BD5BF1CC5}"/>
              </a:ext>
            </a:extLst>
          </p:cNvPr>
          <p:cNvSpPr txBox="1"/>
          <p:nvPr/>
        </p:nvSpPr>
        <p:spPr>
          <a:xfrm>
            <a:off x="6459142" y="139088"/>
            <a:ext cx="573041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u="sng" dirty="0">
                <a:solidFill>
                  <a:srgbClr val="1257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2400" dirty="0">
              <a:solidFill>
                <a:srgbClr val="1257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257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an opportunity for peer review of CVs, letters of interest, and application essays.</a:t>
            </a:r>
          </a:p>
          <a:p>
            <a:endParaRPr lang="en-US" sz="2400" dirty="0">
              <a:solidFill>
                <a:srgbClr val="1257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257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feedback and advice on student involvement endeavors.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only difference between where you are and where you want to be are the steps you haven’t taken yet”</a:t>
            </a: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-Rigel Dawson</a:t>
            </a: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Contact Katlyn Womble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(krbradford0418@email.campbell.edu)</a:t>
            </a:r>
          </a:p>
        </p:txBody>
      </p:sp>
    </p:spTree>
    <p:extLst>
      <p:ext uri="{BB962C8B-B14F-4D97-AF65-F5344CB8AC3E}">
        <p14:creationId xmlns:p14="http://schemas.microsoft.com/office/powerpoint/2010/main" val="104396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Cowan</dc:creator>
  <cp:lastModifiedBy>Hill, Olivia R</cp:lastModifiedBy>
  <cp:revision>4</cp:revision>
  <dcterms:created xsi:type="dcterms:W3CDTF">2022-03-22T18:14:56Z</dcterms:created>
  <dcterms:modified xsi:type="dcterms:W3CDTF">2022-08-12T14:06:37Z</dcterms:modified>
</cp:coreProperties>
</file>