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CD16E19-377A-4E42-8C33-24A710023E14}">
  <a:tblStyle styleId="{CCD16E19-377A-4E42-8C33-24A710023E1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60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94552f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94552f2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708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1387452373"/>
              </p:ext>
            </p:extLst>
          </p:nvPr>
        </p:nvGraphicFramePr>
        <p:xfrm>
          <a:off x="200" y="1624083"/>
          <a:ext cx="9142200" cy="2941290"/>
        </p:xfrm>
        <a:graphic>
          <a:graphicData uri="http://schemas.openxmlformats.org/drawingml/2006/table">
            <a:tbl>
              <a:tblPr>
                <a:noFill/>
                <a:tableStyleId>{CCD16E19-377A-4E42-8C33-24A710023E14}</a:tableStyleId>
              </a:tblPr>
              <a:tblGrid>
                <a:gridCol w="167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8/22: 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9-10am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 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Vincent Nieh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 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Olivia Hill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8/23: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Rebecca Grand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8/24: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1-2pm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LeAnn Harward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8/25: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Aubrey LaVoie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8/26: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｜Ed Herring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Aubrey LaVoie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LeAnn Harward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 dirty="0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*Block Exam Review Session*</a:t>
                      </a:r>
                      <a:endParaRPr sz="1200" b="1" dirty="0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8246" y="402700"/>
            <a:ext cx="1184459" cy="11844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cxnSp>
        <p:nvCxnSpPr>
          <p:cNvPr id="57" name="Google Shape;57;p13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13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Google Shape;60;p13"/>
          <p:cNvCxnSpPr/>
          <p:nvPr/>
        </p:nvCxnSpPr>
        <p:spPr>
          <a:xfrm>
            <a:off x="1677700" y="3087375"/>
            <a:ext cx="1519200" cy="14700"/>
          </a:xfrm>
          <a:prstGeom prst="straightConnector1">
            <a:avLst/>
          </a:prstGeom>
          <a:noFill/>
          <a:ln w="1905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2419500" y="4687925"/>
            <a:ext cx="4305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 Email Aubrey LaVoie at aolavoie0730@email.campbell.edu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89</Words>
  <Application>Microsoft Office PowerPoint</Application>
  <PresentationFormat>On-screen Show (16:9)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Merriweather</vt:lpstr>
      <vt:lpstr>Oswald</vt:lpstr>
      <vt:lpstr>Arial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 </dc:title>
  <cp:lastModifiedBy>Kaitlyn</cp:lastModifiedBy>
  <cp:revision>3</cp:revision>
  <dcterms:modified xsi:type="dcterms:W3CDTF">2022-08-19T14:34:44Z</dcterms:modified>
</cp:coreProperties>
</file>