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4C31890-7CAA-44E7-8586-8154F46AAE85}">
  <a:tblStyle styleId="{64C31890-7CAA-44E7-8586-8154F46AAE8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0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052999284"/>
              </p:ext>
            </p:extLst>
          </p:nvPr>
        </p:nvGraphicFramePr>
        <p:xfrm>
          <a:off x="200" y="1624083"/>
          <a:ext cx="9142200" cy="2941290"/>
        </p:xfrm>
        <a:graphic>
          <a:graphicData uri="http://schemas.openxmlformats.org/drawingml/2006/table">
            <a:tbl>
              <a:tblPr>
                <a:noFill/>
                <a:tableStyleId>{64C31890-7CAA-44E7-8586-8154F46AAE85}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8/15: 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Vincent Nieh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 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8/16: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8/17: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8/18: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___: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None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7941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77700" y="3087375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</Words>
  <Application>Microsoft Office PowerPoint</Application>
  <PresentationFormat>On-screen Show (16:9)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Arial</vt:lpstr>
      <vt:lpstr>Oswald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Kaitlyn</cp:lastModifiedBy>
  <cp:revision>2</cp:revision>
  <dcterms:modified xsi:type="dcterms:W3CDTF">2022-08-12T14:35:23Z</dcterms:modified>
</cp:coreProperties>
</file>