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Proxima Nova"/>
      <p:regular r:id="rId7"/>
      <p:bold r:id="rId8"/>
      <p:italic r:id="rId9"/>
      <p:boldItalic r:id="rId10"/>
    </p:embeddedFont>
    <p:embeddedFont>
      <p:font typeface="Proxima Nova Extrabold"/>
      <p:bold r:id="rId11"/>
    </p:embeddedFont>
    <p:embeddedFont>
      <p:font typeface="Alfa Slab One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ProximaNovaExtrabold-bold.fntdata"/><Relationship Id="rId10" Type="http://schemas.openxmlformats.org/officeDocument/2006/relationships/font" Target="fonts/ProximaNova-boldItalic.fntdata"/><Relationship Id="rId12" Type="http://schemas.openxmlformats.org/officeDocument/2006/relationships/font" Target="fonts/AlfaSlabOne-regular.fntdata"/><Relationship Id="rId9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11793677bd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11793677bd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campbell-edu.zoom.us/j/95275023665?pwd=dit0UStrQVllelZEUHBJcDloWGhnQT09" TargetMode="External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1.jp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3F3F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3"/>
          <p:cNvGrpSpPr/>
          <p:nvPr/>
        </p:nvGrpSpPr>
        <p:grpSpPr>
          <a:xfrm>
            <a:off x="-74140" y="3454847"/>
            <a:ext cx="1306016" cy="1742464"/>
            <a:chOff x="3749364" y="1970436"/>
            <a:chExt cx="1767036" cy="2128590"/>
          </a:xfrm>
        </p:grpSpPr>
        <p:grpSp>
          <p:nvGrpSpPr>
            <p:cNvPr id="57" name="Google Shape;57;p13"/>
            <p:cNvGrpSpPr/>
            <p:nvPr/>
          </p:nvGrpSpPr>
          <p:grpSpPr>
            <a:xfrm>
              <a:off x="3749364" y="2777222"/>
              <a:ext cx="1645191" cy="1154430"/>
              <a:chOff x="1030114" y="2391922"/>
              <a:chExt cx="1645191" cy="1154430"/>
            </a:xfrm>
          </p:grpSpPr>
          <p:sp>
            <p:nvSpPr>
              <p:cNvPr id="58" name="Google Shape;58;p13"/>
              <p:cNvSpPr/>
              <p:nvPr/>
            </p:nvSpPr>
            <p:spPr>
              <a:xfrm>
                <a:off x="1080351" y="2441453"/>
                <a:ext cx="1502948" cy="1020978"/>
              </a:xfrm>
              <a:custGeom>
                <a:rect b="b" l="l" r="r" t="t"/>
                <a:pathLst>
                  <a:path extrusionOk="0" h="31826" w="46850">
                    <a:moveTo>
                      <a:pt x="1492" y="0"/>
                    </a:moveTo>
                    <a:cubicBezTo>
                      <a:pt x="672" y="0"/>
                      <a:pt x="0" y="673"/>
                      <a:pt x="0" y="1492"/>
                    </a:cubicBezTo>
                    <a:lnTo>
                      <a:pt x="0" y="30323"/>
                    </a:lnTo>
                    <a:cubicBezTo>
                      <a:pt x="0" y="31100"/>
                      <a:pt x="588" y="31741"/>
                      <a:pt x="1345" y="31815"/>
                    </a:cubicBezTo>
                    <a:cubicBezTo>
                      <a:pt x="1387" y="31815"/>
                      <a:pt x="1450" y="31826"/>
                      <a:pt x="1492" y="31826"/>
                    </a:cubicBezTo>
                    <a:lnTo>
                      <a:pt x="1912" y="31826"/>
                    </a:lnTo>
                    <a:cubicBezTo>
                      <a:pt x="1881" y="31678"/>
                      <a:pt x="1870" y="31531"/>
                      <a:pt x="1870" y="31384"/>
                    </a:cubicBezTo>
                    <a:lnTo>
                      <a:pt x="1870" y="3972"/>
                    </a:lnTo>
                    <a:cubicBezTo>
                      <a:pt x="1870" y="2375"/>
                      <a:pt x="3173" y="1083"/>
                      <a:pt x="4770" y="1083"/>
                    </a:cubicBezTo>
                    <a:lnTo>
                      <a:pt x="45935" y="1083"/>
                    </a:lnTo>
                    <a:cubicBezTo>
                      <a:pt x="46440" y="1083"/>
                      <a:pt x="46850" y="841"/>
                      <a:pt x="46850" y="547"/>
                    </a:cubicBezTo>
                    <a:cubicBezTo>
                      <a:pt x="46850" y="242"/>
                      <a:pt x="46440" y="0"/>
                      <a:pt x="45935" y="0"/>
                    </a:cubicBezTo>
                    <a:close/>
                  </a:path>
                </a:pathLst>
              </a:custGeom>
              <a:solidFill>
                <a:srgbClr val="7753C7">
                  <a:alpha val="3073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9" name="Google Shape;59;p13"/>
              <p:cNvSpPr/>
              <p:nvPr/>
            </p:nvSpPr>
            <p:spPr>
              <a:xfrm>
                <a:off x="1035536" y="2397312"/>
                <a:ext cx="1634380" cy="1143331"/>
              </a:xfrm>
              <a:custGeom>
                <a:rect b="b" l="l" r="r" t="t"/>
                <a:pathLst>
                  <a:path extrusionOk="0" h="35640" w="50947">
                    <a:moveTo>
                      <a:pt x="2889" y="0"/>
                    </a:moveTo>
                    <a:cubicBezTo>
                      <a:pt x="1303" y="0"/>
                      <a:pt x="0" y="1303"/>
                      <a:pt x="0" y="2900"/>
                    </a:cubicBezTo>
                    <a:lnTo>
                      <a:pt x="0" y="30302"/>
                    </a:lnTo>
                    <a:cubicBezTo>
                      <a:pt x="0" y="31846"/>
                      <a:pt x="1208" y="33117"/>
                      <a:pt x="2742" y="33191"/>
                    </a:cubicBezTo>
                    <a:cubicBezTo>
                      <a:pt x="1985" y="33117"/>
                      <a:pt x="1397" y="32476"/>
                      <a:pt x="1397" y="31699"/>
                    </a:cubicBezTo>
                    <a:lnTo>
                      <a:pt x="1397" y="2868"/>
                    </a:lnTo>
                    <a:cubicBezTo>
                      <a:pt x="1397" y="2049"/>
                      <a:pt x="2069" y="1376"/>
                      <a:pt x="2889" y="1376"/>
                    </a:cubicBezTo>
                    <a:lnTo>
                      <a:pt x="47332" y="1376"/>
                    </a:lnTo>
                    <a:cubicBezTo>
                      <a:pt x="47837" y="1376"/>
                      <a:pt x="48247" y="1618"/>
                      <a:pt x="48247" y="1923"/>
                    </a:cubicBezTo>
                    <a:cubicBezTo>
                      <a:pt x="48247" y="2217"/>
                      <a:pt x="47837" y="2459"/>
                      <a:pt x="47332" y="2459"/>
                    </a:cubicBezTo>
                    <a:lnTo>
                      <a:pt x="6167" y="2459"/>
                    </a:lnTo>
                    <a:cubicBezTo>
                      <a:pt x="4570" y="2459"/>
                      <a:pt x="3267" y="3751"/>
                      <a:pt x="3267" y="5348"/>
                    </a:cubicBezTo>
                    <a:lnTo>
                      <a:pt x="3267" y="32760"/>
                    </a:lnTo>
                    <a:cubicBezTo>
                      <a:pt x="3267" y="32907"/>
                      <a:pt x="3278" y="33054"/>
                      <a:pt x="3309" y="33202"/>
                    </a:cubicBezTo>
                    <a:cubicBezTo>
                      <a:pt x="3509" y="34535"/>
                      <a:pt x="4633" y="35576"/>
                      <a:pt x="6010" y="35639"/>
                    </a:cubicBezTo>
                    <a:cubicBezTo>
                      <a:pt x="5253" y="35565"/>
                      <a:pt x="4665" y="34935"/>
                      <a:pt x="4665" y="34157"/>
                    </a:cubicBezTo>
                    <a:lnTo>
                      <a:pt x="4665" y="5327"/>
                    </a:lnTo>
                    <a:cubicBezTo>
                      <a:pt x="4665" y="4507"/>
                      <a:pt x="5337" y="3825"/>
                      <a:pt x="6167" y="3825"/>
                    </a:cubicBezTo>
                    <a:lnTo>
                      <a:pt x="47700" y="3825"/>
                    </a:lnTo>
                    <a:cubicBezTo>
                      <a:pt x="48593" y="3825"/>
                      <a:pt x="49403" y="3615"/>
                      <a:pt x="49991" y="3267"/>
                    </a:cubicBezTo>
                    <a:cubicBezTo>
                      <a:pt x="50579" y="2931"/>
                      <a:pt x="50947" y="2448"/>
                      <a:pt x="50947" y="1923"/>
                    </a:cubicBezTo>
                    <a:cubicBezTo>
                      <a:pt x="50947" y="862"/>
                      <a:pt x="49497" y="0"/>
                      <a:pt x="47700" y="0"/>
                    </a:cubicBezTo>
                    <a:close/>
                  </a:path>
                </a:pathLst>
              </a:custGeom>
              <a:solidFill>
                <a:srgbClr val="EBE3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13"/>
              <p:cNvSpPr/>
              <p:nvPr/>
            </p:nvSpPr>
            <p:spPr>
              <a:xfrm>
                <a:off x="1185186" y="2458968"/>
                <a:ext cx="1484727" cy="1081994"/>
              </a:xfrm>
              <a:custGeom>
                <a:rect b="b" l="l" r="r" t="t"/>
                <a:pathLst>
                  <a:path extrusionOk="0" h="33728" w="46282">
                    <a:moveTo>
                      <a:pt x="46282" y="1"/>
                    </a:moveTo>
                    <a:cubicBezTo>
                      <a:pt x="46282" y="526"/>
                      <a:pt x="45914" y="1009"/>
                      <a:pt x="45326" y="1345"/>
                    </a:cubicBezTo>
                    <a:cubicBezTo>
                      <a:pt x="44738" y="1693"/>
                      <a:pt x="43928" y="1903"/>
                      <a:pt x="43035" y="1903"/>
                    </a:cubicBezTo>
                    <a:lnTo>
                      <a:pt x="1502" y="1903"/>
                    </a:lnTo>
                    <a:cubicBezTo>
                      <a:pt x="672" y="1903"/>
                      <a:pt x="0" y="2585"/>
                      <a:pt x="0" y="3405"/>
                    </a:cubicBezTo>
                    <a:lnTo>
                      <a:pt x="0" y="32235"/>
                    </a:lnTo>
                    <a:cubicBezTo>
                      <a:pt x="0" y="33013"/>
                      <a:pt x="588" y="33643"/>
                      <a:pt x="1345" y="33717"/>
                    </a:cubicBezTo>
                    <a:cubicBezTo>
                      <a:pt x="1397" y="33727"/>
                      <a:pt x="1450" y="33727"/>
                      <a:pt x="1502" y="33727"/>
                    </a:cubicBezTo>
                    <a:lnTo>
                      <a:pt x="43035" y="33727"/>
                    </a:lnTo>
                    <a:cubicBezTo>
                      <a:pt x="44832" y="33727"/>
                      <a:pt x="46282" y="32877"/>
                      <a:pt x="46282" y="31815"/>
                    </a:cubicBezTo>
                    <a:lnTo>
                      <a:pt x="46282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13"/>
              <p:cNvSpPr/>
              <p:nvPr/>
            </p:nvSpPr>
            <p:spPr>
              <a:xfrm>
                <a:off x="1227948" y="2453579"/>
                <a:ext cx="1447353" cy="1092773"/>
              </a:xfrm>
              <a:custGeom>
                <a:rect b="b" l="l" r="r" t="t"/>
                <a:pathLst>
                  <a:path extrusionOk="0" h="34064" w="45117">
                    <a:moveTo>
                      <a:pt x="44949" y="0"/>
                    </a:moveTo>
                    <a:cubicBezTo>
                      <a:pt x="44855" y="0"/>
                      <a:pt x="44781" y="74"/>
                      <a:pt x="44781" y="169"/>
                    </a:cubicBezTo>
                    <a:lnTo>
                      <a:pt x="44781" y="31983"/>
                    </a:lnTo>
                    <a:cubicBezTo>
                      <a:pt x="44781" y="32950"/>
                      <a:pt x="43394" y="33727"/>
                      <a:pt x="41702" y="33727"/>
                    </a:cubicBezTo>
                    <a:lnTo>
                      <a:pt x="169" y="33727"/>
                    </a:lnTo>
                    <a:cubicBezTo>
                      <a:pt x="75" y="33727"/>
                      <a:pt x="1" y="33801"/>
                      <a:pt x="1" y="33895"/>
                    </a:cubicBezTo>
                    <a:cubicBezTo>
                      <a:pt x="1" y="33990"/>
                      <a:pt x="75" y="34063"/>
                      <a:pt x="169" y="34063"/>
                    </a:cubicBezTo>
                    <a:lnTo>
                      <a:pt x="41702" y="34063"/>
                    </a:lnTo>
                    <a:cubicBezTo>
                      <a:pt x="43615" y="34063"/>
                      <a:pt x="45117" y="33150"/>
                      <a:pt x="45117" y="31983"/>
                    </a:cubicBezTo>
                    <a:lnTo>
                      <a:pt x="45117" y="169"/>
                    </a:lnTo>
                    <a:cubicBezTo>
                      <a:pt x="45117" y="74"/>
                      <a:pt x="45044" y="0"/>
                      <a:pt x="44949" y="0"/>
                    </a:cubicBezTo>
                    <a:close/>
                  </a:path>
                </a:pathLst>
              </a:custGeom>
              <a:solidFill>
                <a:srgbClr val="7753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1030114" y="2391922"/>
                <a:ext cx="1645191" cy="1154110"/>
              </a:xfrm>
              <a:custGeom>
                <a:rect b="b" l="l" r="r" t="t"/>
                <a:pathLst>
                  <a:path extrusionOk="0" h="35976" w="51284">
                    <a:moveTo>
                      <a:pt x="3058" y="0"/>
                    </a:moveTo>
                    <a:cubicBezTo>
                      <a:pt x="1377" y="0"/>
                      <a:pt x="1" y="1376"/>
                      <a:pt x="1" y="3068"/>
                    </a:cubicBezTo>
                    <a:lnTo>
                      <a:pt x="1" y="30470"/>
                    </a:lnTo>
                    <a:cubicBezTo>
                      <a:pt x="1" y="32109"/>
                      <a:pt x="1272" y="33443"/>
                      <a:pt x="2901" y="33527"/>
                    </a:cubicBezTo>
                    <a:cubicBezTo>
                      <a:pt x="2995" y="33527"/>
                      <a:pt x="3069" y="33454"/>
                      <a:pt x="3079" y="33370"/>
                    </a:cubicBezTo>
                    <a:cubicBezTo>
                      <a:pt x="3079" y="33275"/>
                      <a:pt x="3006" y="33191"/>
                      <a:pt x="2911" y="33191"/>
                    </a:cubicBezTo>
                    <a:cubicBezTo>
                      <a:pt x="1472" y="33117"/>
                      <a:pt x="337" y="31930"/>
                      <a:pt x="337" y="30470"/>
                    </a:cubicBezTo>
                    <a:lnTo>
                      <a:pt x="337" y="3068"/>
                    </a:lnTo>
                    <a:cubicBezTo>
                      <a:pt x="337" y="1565"/>
                      <a:pt x="1556" y="336"/>
                      <a:pt x="3058" y="336"/>
                    </a:cubicBezTo>
                    <a:lnTo>
                      <a:pt x="47869" y="336"/>
                    </a:lnTo>
                    <a:cubicBezTo>
                      <a:pt x="49561" y="336"/>
                      <a:pt x="50948" y="1124"/>
                      <a:pt x="50948" y="2091"/>
                    </a:cubicBezTo>
                    <a:cubicBezTo>
                      <a:pt x="50948" y="2543"/>
                      <a:pt x="50643" y="2963"/>
                      <a:pt x="50076" y="3299"/>
                    </a:cubicBezTo>
                    <a:cubicBezTo>
                      <a:pt x="49488" y="3635"/>
                      <a:pt x="48699" y="3835"/>
                      <a:pt x="47869" y="3835"/>
                    </a:cubicBezTo>
                    <a:lnTo>
                      <a:pt x="6336" y="3835"/>
                    </a:lnTo>
                    <a:cubicBezTo>
                      <a:pt x="5411" y="3835"/>
                      <a:pt x="4666" y="4581"/>
                      <a:pt x="4666" y="5495"/>
                    </a:cubicBezTo>
                    <a:lnTo>
                      <a:pt x="4666" y="34325"/>
                    </a:lnTo>
                    <a:cubicBezTo>
                      <a:pt x="4666" y="35177"/>
                      <a:pt x="5317" y="35891"/>
                      <a:pt x="6168" y="35975"/>
                    </a:cubicBezTo>
                    <a:lnTo>
                      <a:pt x="6179" y="35975"/>
                    </a:lnTo>
                    <a:cubicBezTo>
                      <a:pt x="6263" y="35975"/>
                      <a:pt x="6336" y="35912"/>
                      <a:pt x="6347" y="35828"/>
                    </a:cubicBezTo>
                    <a:cubicBezTo>
                      <a:pt x="6357" y="35733"/>
                      <a:pt x="6284" y="35649"/>
                      <a:pt x="6200" y="35639"/>
                    </a:cubicBezTo>
                    <a:cubicBezTo>
                      <a:pt x="5517" y="35576"/>
                      <a:pt x="5002" y="35009"/>
                      <a:pt x="5002" y="34325"/>
                    </a:cubicBezTo>
                    <a:lnTo>
                      <a:pt x="5002" y="5495"/>
                    </a:lnTo>
                    <a:cubicBezTo>
                      <a:pt x="5002" y="4759"/>
                      <a:pt x="5601" y="4161"/>
                      <a:pt x="6336" y="4161"/>
                    </a:cubicBezTo>
                    <a:lnTo>
                      <a:pt x="47869" y="4161"/>
                    </a:lnTo>
                    <a:cubicBezTo>
                      <a:pt x="48762" y="4161"/>
                      <a:pt x="49614" y="3961"/>
                      <a:pt x="50254" y="3582"/>
                    </a:cubicBezTo>
                    <a:cubicBezTo>
                      <a:pt x="50916" y="3194"/>
                      <a:pt x="51284" y="2658"/>
                      <a:pt x="51284" y="2091"/>
                    </a:cubicBezTo>
                    <a:cubicBezTo>
                      <a:pt x="51284" y="935"/>
                      <a:pt x="49750" y="0"/>
                      <a:pt x="47869" y="0"/>
                    </a:cubicBezTo>
                    <a:close/>
                  </a:path>
                </a:pathLst>
              </a:custGeom>
              <a:solidFill>
                <a:srgbClr val="7753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3" name="Google Shape;63;p13"/>
              <p:cNvSpPr/>
              <p:nvPr/>
            </p:nvSpPr>
            <p:spPr>
              <a:xfrm>
                <a:off x="1074929" y="2436064"/>
                <a:ext cx="1513759" cy="1110289"/>
              </a:xfrm>
              <a:custGeom>
                <a:rect b="b" l="l" r="r" t="t"/>
                <a:pathLst>
                  <a:path extrusionOk="0" h="34610" w="47187">
                    <a:moveTo>
                      <a:pt x="46104" y="336"/>
                    </a:moveTo>
                    <a:cubicBezTo>
                      <a:pt x="46525" y="336"/>
                      <a:pt x="46851" y="536"/>
                      <a:pt x="46851" y="715"/>
                    </a:cubicBezTo>
                    <a:cubicBezTo>
                      <a:pt x="46851" y="883"/>
                      <a:pt x="46546" y="1083"/>
                      <a:pt x="46104" y="1083"/>
                    </a:cubicBezTo>
                    <a:lnTo>
                      <a:pt x="4939" y="1083"/>
                    </a:lnTo>
                    <a:cubicBezTo>
                      <a:pt x="3248" y="1083"/>
                      <a:pt x="1882" y="2459"/>
                      <a:pt x="1882" y="4140"/>
                    </a:cubicBezTo>
                    <a:lnTo>
                      <a:pt x="1882" y="31552"/>
                    </a:lnTo>
                    <a:cubicBezTo>
                      <a:pt x="1882" y="31646"/>
                      <a:pt x="1882" y="31730"/>
                      <a:pt x="1892" y="31825"/>
                    </a:cubicBezTo>
                    <a:lnTo>
                      <a:pt x="1661" y="31825"/>
                    </a:lnTo>
                    <a:cubicBezTo>
                      <a:pt x="1619" y="31825"/>
                      <a:pt x="1577" y="31815"/>
                      <a:pt x="1525" y="31815"/>
                    </a:cubicBezTo>
                    <a:cubicBezTo>
                      <a:pt x="852" y="31741"/>
                      <a:pt x="337" y="31174"/>
                      <a:pt x="337" y="30491"/>
                    </a:cubicBezTo>
                    <a:lnTo>
                      <a:pt x="337" y="1660"/>
                    </a:lnTo>
                    <a:cubicBezTo>
                      <a:pt x="337" y="936"/>
                      <a:pt x="936" y="336"/>
                      <a:pt x="1661" y="336"/>
                    </a:cubicBezTo>
                    <a:close/>
                    <a:moveTo>
                      <a:pt x="1661" y="0"/>
                    </a:moveTo>
                    <a:cubicBezTo>
                      <a:pt x="747" y="0"/>
                      <a:pt x="1" y="746"/>
                      <a:pt x="1" y="1660"/>
                    </a:cubicBezTo>
                    <a:lnTo>
                      <a:pt x="1" y="30491"/>
                    </a:lnTo>
                    <a:cubicBezTo>
                      <a:pt x="1" y="31352"/>
                      <a:pt x="642" y="32067"/>
                      <a:pt x="1493" y="32151"/>
                    </a:cubicBezTo>
                    <a:cubicBezTo>
                      <a:pt x="1546" y="32151"/>
                      <a:pt x="1609" y="32162"/>
                      <a:pt x="1661" y="32162"/>
                    </a:cubicBezTo>
                    <a:lnTo>
                      <a:pt x="1934" y="32162"/>
                    </a:lnTo>
                    <a:cubicBezTo>
                      <a:pt x="2207" y="33507"/>
                      <a:pt x="3374" y="34525"/>
                      <a:pt x="4761" y="34599"/>
                    </a:cubicBezTo>
                    <a:cubicBezTo>
                      <a:pt x="4824" y="34609"/>
                      <a:pt x="4876" y="34609"/>
                      <a:pt x="4939" y="34609"/>
                    </a:cubicBezTo>
                    <a:cubicBezTo>
                      <a:pt x="5034" y="34609"/>
                      <a:pt x="5107" y="34536"/>
                      <a:pt x="5107" y="34441"/>
                    </a:cubicBezTo>
                    <a:cubicBezTo>
                      <a:pt x="5107" y="34347"/>
                      <a:pt x="5034" y="34273"/>
                      <a:pt x="4939" y="34273"/>
                    </a:cubicBezTo>
                    <a:lnTo>
                      <a:pt x="4813" y="34273"/>
                    </a:lnTo>
                    <a:cubicBezTo>
                      <a:pt x="4813" y="34263"/>
                      <a:pt x="4803" y="34263"/>
                      <a:pt x="4792" y="34263"/>
                    </a:cubicBezTo>
                    <a:cubicBezTo>
                      <a:pt x="3510" y="34200"/>
                      <a:pt x="2438" y="33233"/>
                      <a:pt x="2249" y="31973"/>
                    </a:cubicBezTo>
                    <a:cubicBezTo>
                      <a:pt x="2249" y="31962"/>
                      <a:pt x="2249" y="31962"/>
                      <a:pt x="2239" y="31962"/>
                    </a:cubicBezTo>
                    <a:cubicBezTo>
                      <a:pt x="2218" y="31836"/>
                      <a:pt x="2207" y="31699"/>
                      <a:pt x="2207" y="31552"/>
                    </a:cubicBezTo>
                    <a:lnTo>
                      <a:pt x="2207" y="4140"/>
                    </a:lnTo>
                    <a:cubicBezTo>
                      <a:pt x="2207" y="2638"/>
                      <a:pt x="3437" y="1419"/>
                      <a:pt x="4939" y="1419"/>
                    </a:cubicBezTo>
                    <a:lnTo>
                      <a:pt x="46104" y="1419"/>
                    </a:lnTo>
                    <a:cubicBezTo>
                      <a:pt x="46704" y="1419"/>
                      <a:pt x="47187" y="1104"/>
                      <a:pt x="47187" y="715"/>
                    </a:cubicBezTo>
                    <a:cubicBezTo>
                      <a:pt x="47187" y="315"/>
                      <a:pt x="46704" y="0"/>
                      <a:pt x="46104" y="0"/>
                    </a:cubicBezTo>
                    <a:close/>
                  </a:path>
                </a:pathLst>
              </a:custGeom>
              <a:solidFill>
                <a:srgbClr val="7753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4" name="Google Shape;64;p13"/>
              <p:cNvSpPr/>
              <p:nvPr/>
            </p:nvSpPr>
            <p:spPr>
              <a:xfrm>
                <a:off x="1349305" y="2745824"/>
                <a:ext cx="246439" cy="508308"/>
              </a:xfrm>
              <a:custGeom>
                <a:rect b="b" l="l" r="r" t="t"/>
                <a:pathLst>
                  <a:path extrusionOk="0" h="15845" w="7682">
                    <a:moveTo>
                      <a:pt x="3752" y="4318"/>
                    </a:moveTo>
                    <a:lnTo>
                      <a:pt x="3468" y="6661"/>
                    </a:lnTo>
                    <a:cubicBezTo>
                      <a:pt x="2491" y="6283"/>
                      <a:pt x="2239" y="6020"/>
                      <a:pt x="2239" y="5474"/>
                    </a:cubicBezTo>
                    <a:cubicBezTo>
                      <a:pt x="2239" y="4801"/>
                      <a:pt x="2722" y="4360"/>
                      <a:pt x="3752" y="4318"/>
                    </a:cubicBezTo>
                    <a:close/>
                    <a:moveTo>
                      <a:pt x="4392" y="9288"/>
                    </a:moveTo>
                    <a:cubicBezTo>
                      <a:pt x="5202" y="9613"/>
                      <a:pt x="5443" y="9929"/>
                      <a:pt x="5443" y="10454"/>
                    </a:cubicBezTo>
                    <a:cubicBezTo>
                      <a:pt x="5443" y="11231"/>
                      <a:pt x="5023" y="11768"/>
                      <a:pt x="4077" y="11862"/>
                    </a:cubicBezTo>
                    <a:lnTo>
                      <a:pt x="4392" y="9288"/>
                    </a:lnTo>
                    <a:close/>
                    <a:moveTo>
                      <a:pt x="4308" y="0"/>
                    </a:moveTo>
                    <a:lnTo>
                      <a:pt x="4004" y="2322"/>
                    </a:lnTo>
                    <a:lnTo>
                      <a:pt x="3794" y="2322"/>
                    </a:lnTo>
                    <a:cubicBezTo>
                      <a:pt x="1534" y="2322"/>
                      <a:pt x="0" y="3320"/>
                      <a:pt x="0" y="5632"/>
                    </a:cubicBezTo>
                    <a:cubicBezTo>
                      <a:pt x="0" y="7344"/>
                      <a:pt x="873" y="8227"/>
                      <a:pt x="3184" y="8920"/>
                    </a:cubicBezTo>
                    <a:lnTo>
                      <a:pt x="2806" y="11852"/>
                    </a:lnTo>
                    <a:cubicBezTo>
                      <a:pt x="1681" y="11778"/>
                      <a:pt x="348" y="11600"/>
                      <a:pt x="348" y="11600"/>
                    </a:cubicBezTo>
                    <a:lnTo>
                      <a:pt x="126" y="13354"/>
                    </a:lnTo>
                    <a:cubicBezTo>
                      <a:pt x="126" y="13354"/>
                      <a:pt x="1324" y="13638"/>
                      <a:pt x="2554" y="13774"/>
                    </a:cubicBezTo>
                    <a:lnTo>
                      <a:pt x="2323" y="15728"/>
                    </a:lnTo>
                    <a:cubicBezTo>
                      <a:pt x="2323" y="15791"/>
                      <a:pt x="3573" y="15844"/>
                      <a:pt x="3573" y="15844"/>
                    </a:cubicBezTo>
                    <a:lnTo>
                      <a:pt x="3825" y="13858"/>
                    </a:lnTo>
                    <a:lnTo>
                      <a:pt x="3836" y="13858"/>
                    </a:lnTo>
                    <a:cubicBezTo>
                      <a:pt x="6031" y="13858"/>
                      <a:pt x="7681" y="12723"/>
                      <a:pt x="7681" y="10297"/>
                    </a:cubicBezTo>
                    <a:cubicBezTo>
                      <a:pt x="7681" y="8479"/>
                      <a:pt x="6977" y="7806"/>
                      <a:pt x="4665" y="7061"/>
                    </a:cubicBezTo>
                    <a:lnTo>
                      <a:pt x="5002" y="4350"/>
                    </a:lnTo>
                    <a:cubicBezTo>
                      <a:pt x="6052" y="4413"/>
                      <a:pt x="7282" y="4549"/>
                      <a:pt x="7282" y="4549"/>
                    </a:cubicBezTo>
                    <a:lnTo>
                      <a:pt x="7460" y="2763"/>
                    </a:lnTo>
                    <a:cubicBezTo>
                      <a:pt x="7460" y="2763"/>
                      <a:pt x="6399" y="2543"/>
                      <a:pt x="5254" y="2427"/>
                    </a:cubicBezTo>
                    <a:lnTo>
                      <a:pt x="5559" y="0"/>
                    </a:lnTo>
                    <a:close/>
                  </a:path>
                </a:pathLst>
              </a:custGeom>
              <a:solidFill>
                <a:srgbClr val="7753C7">
                  <a:alpha val="30730"/>
                </a:srgb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1345616" y="2742103"/>
                <a:ext cx="253817" cy="515718"/>
              </a:xfrm>
              <a:custGeom>
                <a:rect b="b" l="l" r="r" t="t"/>
                <a:pathLst>
                  <a:path extrusionOk="0" h="16076" w="7912">
                    <a:moveTo>
                      <a:pt x="3741" y="4550"/>
                    </a:moveTo>
                    <a:lnTo>
                      <a:pt x="3488" y="6619"/>
                    </a:lnTo>
                    <a:cubicBezTo>
                      <a:pt x="2616" y="6262"/>
                      <a:pt x="2469" y="6021"/>
                      <a:pt x="2469" y="5590"/>
                    </a:cubicBezTo>
                    <a:cubicBezTo>
                      <a:pt x="2469" y="4833"/>
                      <a:pt x="3131" y="4602"/>
                      <a:pt x="3741" y="4550"/>
                    </a:cubicBezTo>
                    <a:close/>
                    <a:moveTo>
                      <a:pt x="3867" y="4319"/>
                    </a:moveTo>
                    <a:cubicBezTo>
                      <a:pt x="2448" y="4392"/>
                      <a:pt x="2238" y="5148"/>
                      <a:pt x="2238" y="5590"/>
                    </a:cubicBezTo>
                    <a:cubicBezTo>
                      <a:pt x="2238" y="6199"/>
                      <a:pt x="2543" y="6504"/>
                      <a:pt x="3541" y="6883"/>
                    </a:cubicBezTo>
                    <a:lnTo>
                      <a:pt x="3583" y="6883"/>
                    </a:lnTo>
                    <a:cubicBezTo>
                      <a:pt x="3604" y="6883"/>
                      <a:pt x="3625" y="6883"/>
                      <a:pt x="3646" y="6872"/>
                    </a:cubicBezTo>
                    <a:cubicBezTo>
                      <a:pt x="3667" y="6851"/>
                      <a:pt x="3688" y="6819"/>
                      <a:pt x="3699" y="6788"/>
                    </a:cubicBezTo>
                    <a:lnTo>
                      <a:pt x="3982" y="4445"/>
                    </a:lnTo>
                    <a:cubicBezTo>
                      <a:pt x="3982" y="4413"/>
                      <a:pt x="3972" y="4382"/>
                      <a:pt x="3951" y="4350"/>
                    </a:cubicBezTo>
                    <a:cubicBezTo>
                      <a:pt x="3930" y="4329"/>
                      <a:pt x="3898" y="4319"/>
                      <a:pt x="3867" y="4319"/>
                    </a:cubicBezTo>
                    <a:close/>
                    <a:moveTo>
                      <a:pt x="4602" y="9561"/>
                    </a:moveTo>
                    <a:cubicBezTo>
                      <a:pt x="5306" y="9866"/>
                      <a:pt x="5443" y="10161"/>
                      <a:pt x="5443" y="10570"/>
                    </a:cubicBezTo>
                    <a:cubicBezTo>
                      <a:pt x="5443" y="11284"/>
                      <a:pt x="5054" y="11726"/>
                      <a:pt x="4318" y="11852"/>
                    </a:cubicBezTo>
                    <a:lnTo>
                      <a:pt x="4602" y="9561"/>
                    </a:lnTo>
                    <a:close/>
                    <a:moveTo>
                      <a:pt x="4510" y="9292"/>
                    </a:moveTo>
                    <a:cubicBezTo>
                      <a:pt x="4491" y="9292"/>
                      <a:pt x="4473" y="9297"/>
                      <a:pt x="4455" y="9309"/>
                    </a:cubicBezTo>
                    <a:cubicBezTo>
                      <a:pt x="4423" y="9330"/>
                      <a:pt x="4402" y="9351"/>
                      <a:pt x="4402" y="9393"/>
                    </a:cubicBezTo>
                    <a:lnTo>
                      <a:pt x="4077" y="11968"/>
                    </a:lnTo>
                    <a:cubicBezTo>
                      <a:pt x="4077" y="11999"/>
                      <a:pt x="4087" y="12041"/>
                      <a:pt x="4108" y="12062"/>
                    </a:cubicBezTo>
                    <a:cubicBezTo>
                      <a:pt x="4129" y="12083"/>
                      <a:pt x="4161" y="12094"/>
                      <a:pt x="4192" y="12094"/>
                    </a:cubicBezTo>
                    <a:lnTo>
                      <a:pt x="4203" y="12094"/>
                    </a:lnTo>
                    <a:cubicBezTo>
                      <a:pt x="5148" y="11989"/>
                      <a:pt x="5663" y="11453"/>
                      <a:pt x="5663" y="10570"/>
                    </a:cubicBezTo>
                    <a:cubicBezTo>
                      <a:pt x="5663" y="9961"/>
                      <a:pt x="5369" y="9624"/>
                      <a:pt x="4549" y="9299"/>
                    </a:cubicBezTo>
                    <a:cubicBezTo>
                      <a:pt x="4536" y="9295"/>
                      <a:pt x="4523" y="9292"/>
                      <a:pt x="4510" y="9292"/>
                    </a:cubicBezTo>
                    <a:close/>
                    <a:moveTo>
                      <a:pt x="5548" y="221"/>
                    </a:moveTo>
                    <a:lnTo>
                      <a:pt x="5264" y="2533"/>
                    </a:lnTo>
                    <a:cubicBezTo>
                      <a:pt x="5254" y="2554"/>
                      <a:pt x="5264" y="2585"/>
                      <a:pt x="5285" y="2606"/>
                    </a:cubicBezTo>
                    <a:cubicBezTo>
                      <a:pt x="5306" y="2638"/>
                      <a:pt x="5327" y="2648"/>
                      <a:pt x="5359" y="2648"/>
                    </a:cubicBezTo>
                    <a:cubicBezTo>
                      <a:pt x="6283" y="2753"/>
                      <a:pt x="7166" y="2911"/>
                      <a:pt x="7460" y="2963"/>
                    </a:cubicBezTo>
                    <a:lnTo>
                      <a:pt x="7292" y="4539"/>
                    </a:lnTo>
                    <a:cubicBezTo>
                      <a:pt x="6966" y="4508"/>
                      <a:pt x="5978" y="4403"/>
                      <a:pt x="5127" y="4350"/>
                    </a:cubicBezTo>
                    <a:cubicBezTo>
                      <a:pt x="5064" y="4350"/>
                      <a:pt x="5011" y="4392"/>
                      <a:pt x="5011" y="4455"/>
                    </a:cubicBezTo>
                    <a:lnTo>
                      <a:pt x="4665" y="7166"/>
                    </a:lnTo>
                    <a:cubicBezTo>
                      <a:pt x="4665" y="7219"/>
                      <a:pt x="4696" y="7271"/>
                      <a:pt x="4749" y="7282"/>
                    </a:cubicBezTo>
                    <a:cubicBezTo>
                      <a:pt x="7061" y="8027"/>
                      <a:pt x="7691" y="8700"/>
                      <a:pt x="7691" y="10413"/>
                    </a:cubicBezTo>
                    <a:cubicBezTo>
                      <a:pt x="7691" y="12577"/>
                      <a:pt x="6293" y="13859"/>
                      <a:pt x="3951" y="13859"/>
                    </a:cubicBezTo>
                    <a:lnTo>
                      <a:pt x="3940" y="13859"/>
                    </a:lnTo>
                    <a:cubicBezTo>
                      <a:pt x="3877" y="13859"/>
                      <a:pt x="3835" y="13901"/>
                      <a:pt x="3825" y="13964"/>
                    </a:cubicBezTo>
                    <a:lnTo>
                      <a:pt x="3583" y="15844"/>
                    </a:lnTo>
                    <a:cubicBezTo>
                      <a:pt x="3162" y="15823"/>
                      <a:pt x="2732" y="15792"/>
                      <a:pt x="2564" y="15771"/>
                    </a:cubicBezTo>
                    <a:lnTo>
                      <a:pt x="2784" y="13901"/>
                    </a:lnTo>
                    <a:cubicBezTo>
                      <a:pt x="2784" y="13869"/>
                      <a:pt x="2784" y="13838"/>
                      <a:pt x="2763" y="13817"/>
                    </a:cubicBezTo>
                    <a:cubicBezTo>
                      <a:pt x="2742" y="13796"/>
                      <a:pt x="2711" y="13785"/>
                      <a:pt x="2690" y="13775"/>
                    </a:cubicBezTo>
                    <a:cubicBezTo>
                      <a:pt x="1681" y="13670"/>
                      <a:pt x="683" y="13449"/>
                      <a:pt x="368" y="13386"/>
                    </a:cubicBezTo>
                    <a:lnTo>
                      <a:pt x="557" y="11842"/>
                    </a:lnTo>
                    <a:cubicBezTo>
                      <a:pt x="904" y="11884"/>
                      <a:pt x="1986" y="12020"/>
                      <a:pt x="2921" y="12083"/>
                    </a:cubicBezTo>
                    <a:cubicBezTo>
                      <a:pt x="2984" y="12083"/>
                      <a:pt x="3026" y="12041"/>
                      <a:pt x="3036" y="11978"/>
                    </a:cubicBezTo>
                    <a:lnTo>
                      <a:pt x="3404" y="9047"/>
                    </a:lnTo>
                    <a:cubicBezTo>
                      <a:pt x="3414" y="8994"/>
                      <a:pt x="3383" y="8942"/>
                      <a:pt x="3330" y="8921"/>
                    </a:cubicBezTo>
                    <a:cubicBezTo>
                      <a:pt x="1040" y="8237"/>
                      <a:pt x="220" y="7408"/>
                      <a:pt x="220" y="5748"/>
                    </a:cubicBezTo>
                    <a:cubicBezTo>
                      <a:pt x="220" y="4287"/>
                      <a:pt x="862" y="2554"/>
                      <a:pt x="3909" y="2554"/>
                    </a:cubicBezTo>
                    <a:lnTo>
                      <a:pt x="4119" y="2554"/>
                    </a:lnTo>
                    <a:cubicBezTo>
                      <a:pt x="4182" y="2554"/>
                      <a:pt x="4224" y="2512"/>
                      <a:pt x="4234" y="2459"/>
                    </a:cubicBezTo>
                    <a:lnTo>
                      <a:pt x="4528" y="221"/>
                    </a:lnTo>
                    <a:close/>
                    <a:moveTo>
                      <a:pt x="4423" y="0"/>
                    </a:moveTo>
                    <a:cubicBezTo>
                      <a:pt x="4371" y="0"/>
                      <a:pt x="4329" y="42"/>
                      <a:pt x="4318" y="95"/>
                    </a:cubicBezTo>
                    <a:lnTo>
                      <a:pt x="4024" y="2333"/>
                    </a:lnTo>
                    <a:lnTo>
                      <a:pt x="3909" y="2333"/>
                    </a:lnTo>
                    <a:cubicBezTo>
                      <a:pt x="1387" y="2333"/>
                      <a:pt x="0" y="3541"/>
                      <a:pt x="0" y="5748"/>
                    </a:cubicBezTo>
                    <a:cubicBezTo>
                      <a:pt x="0" y="7481"/>
                      <a:pt x="862" y="8406"/>
                      <a:pt x="3173" y="9110"/>
                    </a:cubicBezTo>
                    <a:lnTo>
                      <a:pt x="2826" y="11852"/>
                    </a:lnTo>
                    <a:cubicBezTo>
                      <a:pt x="1744" y="11779"/>
                      <a:pt x="494" y="11611"/>
                      <a:pt x="484" y="11600"/>
                    </a:cubicBezTo>
                    <a:cubicBezTo>
                      <a:pt x="452" y="11600"/>
                      <a:pt x="420" y="11611"/>
                      <a:pt x="399" y="11621"/>
                    </a:cubicBezTo>
                    <a:cubicBezTo>
                      <a:pt x="368" y="11642"/>
                      <a:pt x="357" y="11674"/>
                      <a:pt x="357" y="11705"/>
                    </a:cubicBezTo>
                    <a:lnTo>
                      <a:pt x="136" y="13449"/>
                    </a:lnTo>
                    <a:cubicBezTo>
                      <a:pt x="126" y="13512"/>
                      <a:pt x="168" y="13565"/>
                      <a:pt x="220" y="13575"/>
                    </a:cubicBezTo>
                    <a:cubicBezTo>
                      <a:pt x="231" y="13575"/>
                      <a:pt x="1366" y="13848"/>
                      <a:pt x="2553" y="13985"/>
                    </a:cubicBezTo>
                    <a:lnTo>
                      <a:pt x="2322" y="15834"/>
                    </a:lnTo>
                    <a:lnTo>
                      <a:pt x="2322" y="15844"/>
                    </a:lnTo>
                    <a:cubicBezTo>
                      <a:pt x="2322" y="15960"/>
                      <a:pt x="2322" y="16023"/>
                      <a:pt x="3678" y="16076"/>
                    </a:cubicBezTo>
                    <a:lnTo>
                      <a:pt x="3688" y="16076"/>
                    </a:lnTo>
                    <a:cubicBezTo>
                      <a:pt x="3741" y="16076"/>
                      <a:pt x="3793" y="16033"/>
                      <a:pt x="3793" y="15981"/>
                    </a:cubicBezTo>
                    <a:lnTo>
                      <a:pt x="4035" y="14079"/>
                    </a:lnTo>
                    <a:cubicBezTo>
                      <a:pt x="6461" y="14058"/>
                      <a:pt x="7911" y="12692"/>
                      <a:pt x="7911" y="10413"/>
                    </a:cubicBezTo>
                    <a:cubicBezTo>
                      <a:pt x="7911" y="8616"/>
                      <a:pt x="7239" y="7859"/>
                      <a:pt x="4906" y="7103"/>
                    </a:cubicBezTo>
                    <a:lnTo>
                      <a:pt x="5212" y="4581"/>
                    </a:lnTo>
                    <a:cubicBezTo>
                      <a:pt x="6220" y="4655"/>
                      <a:pt x="7365" y="4770"/>
                      <a:pt x="7386" y="4781"/>
                    </a:cubicBezTo>
                    <a:cubicBezTo>
                      <a:pt x="7407" y="4781"/>
                      <a:pt x="7439" y="4770"/>
                      <a:pt x="7460" y="4749"/>
                    </a:cubicBezTo>
                    <a:cubicBezTo>
                      <a:pt x="7491" y="4739"/>
                      <a:pt x="7502" y="4707"/>
                      <a:pt x="7502" y="4676"/>
                    </a:cubicBezTo>
                    <a:lnTo>
                      <a:pt x="7691" y="2890"/>
                    </a:lnTo>
                    <a:cubicBezTo>
                      <a:pt x="7701" y="2837"/>
                      <a:pt x="7659" y="2785"/>
                      <a:pt x="7607" y="2774"/>
                    </a:cubicBezTo>
                    <a:cubicBezTo>
                      <a:pt x="7596" y="2764"/>
                      <a:pt x="6587" y="2564"/>
                      <a:pt x="5495" y="2438"/>
                    </a:cubicBezTo>
                    <a:lnTo>
                      <a:pt x="5789" y="126"/>
                    </a:lnTo>
                    <a:cubicBezTo>
                      <a:pt x="5789" y="95"/>
                      <a:pt x="5779" y="63"/>
                      <a:pt x="5758" y="42"/>
                    </a:cubicBezTo>
                    <a:cubicBezTo>
                      <a:pt x="5737" y="11"/>
                      <a:pt x="5705" y="0"/>
                      <a:pt x="5674" y="0"/>
                    </a:cubicBezTo>
                    <a:close/>
                  </a:path>
                </a:pathLst>
              </a:custGeom>
              <a:solidFill>
                <a:srgbClr val="7753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13"/>
              <p:cNvSpPr/>
              <p:nvPr/>
            </p:nvSpPr>
            <p:spPr>
              <a:xfrm>
                <a:off x="1238759" y="2470774"/>
                <a:ext cx="1252532" cy="10811"/>
              </a:xfrm>
              <a:custGeom>
                <a:rect b="b" l="l" r="r" t="t"/>
                <a:pathLst>
                  <a:path extrusionOk="0" h="337" w="39044">
                    <a:moveTo>
                      <a:pt x="168" y="1"/>
                    </a:moveTo>
                    <a:cubicBezTo>
                      <a:pt x="74" y="1"/>
                      <a:pt x="0" y="74"/>
                      <a:pt x="0" y="169"/>
                    </a:cubicBezTo>
                    <a:cubicBezTo>
                      <a:pt x="0" y="263"/>
                      <a:pt x="74" y="337"/>
                      <a:pt x="168" y="337"/>
                    </a:cubicBezTo>
                    <a:lnTo>
                      <a:pt x="38875" y="337"/>
                    </a:lnTo>
                    <a:cubicBezTo>
                      <a:pt x="38970" y="337"/>
                      <a:pt x="39043" y="263"/>
                      <a:pt x="39043" y="169"/>
                    </a:cubicBezTo>
                    <a:cubicBezTo>
                      <a:pt x="39043" y="74"/>
                      <a:pt x="38970" y="1"/>
                      <a:pt x="38875" y="1"/>
                    </a:cubicBezTo>
                    <a:close/>
                  </a:path>
                </a:pathLst>
              </a:custGeom>
              <a:solidFill>
                <a:srgbClr val="7753C7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1846794" y="2473468"/>
                <a:ext cx="3400" cy="353"/>
              </a:xfrm>
              <a:custGeom>
                <a:rect b="b" l="l" r="r" t="t"/>
                <a:pathLst>
                  <a:path extrusionOk="0" h="11" w="106">
                    <a:moveTo>
                      <a:pt x="0" y="1"/>
                    </a:moveTo>
                    <a:lnTo>
                      <a:pt x="74" y="11"/>
                    </a:lnTo>
                    <a:cubicBezTo>
                      <a:pt x="84" y="1"/>
                      <a:pt x="95" y="1"/>
                      <a:pt x="105" y="1"/>
                    </a:cubicBezTo>
                    <a:close/>
                  </a:path>
                </a:pathLst>
              </a:custGeom>
              <a:solidFill>
                <a:srgbClr val="D7E9C1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8" name="Google Shape;68;p13"/>
            <p:cNvGrpSpPr/>
            <p:nvPr/>
          </p:nvGrpSpPr>
          <p:grpSpPr>
            <a:xfrm>
              <a:off x="3799243" y="1970436"/>
              <a:ext cx="1402092" cy="885514"/>
              <a:chOff x="4361525" y="543750"/>
              <a:chExt cx="1106100" cy="698575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4720325" y="586600"/>
                <a:ext cx="739425" cy="655725"/>
              </a:xfrm>
              <a:custGeom>
                <a:rect b="b" l="l" r="r" t="t"/>
                <a:pathLst>
                  <a:path extrusionOk="0" h="26229" w="29577">
                    <a:moveTo>
                      <a:pt x="20500" y="1"/>
                    </a:moveTo>
                    <a:cubicBezTo>
                      <a:pt x="20247" y="1"/>
                      <a:pt x="19990" y="33"/>
                      <a:pt x="19732" y="98"/>
                    </a:cubicBezTo>
                    <a:lnTo>
                      <a:pt x="2364" y="4574"/>
                    </a:lnTo>
                    <a:cubicBezTo>
                      <a:pt x="1587" y="4774"/>
                      <a:pt x="935" y="5267"/>
                      <a:pt x="526" y="5961"/>
                    </a:cubicBezTo>
                    <a:cubicBezTo>
                      <a:pt x="116" y="6654"/>
                      <a:pt x="1" y="7464"/>
                      <a:pt x="200" y="8241"/>
                    </a:cubicBezTo>
                    <a:lnTo>
                      <a:pt x="4235" y="23896"/>
                    </a:lnTo>
                    <a:lnTo>
                      <a:pt x="6021" y="24401"/>
                    </a:lnTo>
                    <a:lnTo>
                      <a:pt x="6021" y="24401"/>
                    </a:lnTo>
                    <a:lnTo>
                      <a:pt x="1923" y="8514"/>
                    </a:lnTo>
                    <a:cubicBezTo>
                      <a:pt x="1640" y="7401"/>
                      <a:pt x="2322" y="6234"/>
                      <a:pt x="3447" y="5951"/>
                    </a:cubicBezTo>
                    <a:lnTo>
                      <a:pt x="19448" y="1821"/>
                    </a:lnTo>
                    <a:cubicBezTo>
                      <a:pt x="19620" y="1778"/>
                      <a:pt x="19793" y="1757"/>
                      <a:pt x="19963" y="1757"/>
                    </a:cubicBezTo>
                    <a:cubicBezTo>
                      <a:pt x="20906" y="1757"/>
                      <a:pt x="21774" y="2392"/>
                      <a:pt x="22023" y="3345"/>
                    </a:cubicBezTo>
                    <a:lnTo>
                      <a:pt x="27917" y="26229"/>
                    </a:lnTo>
                    <a:lnTo>
                      <a:pt x="29577" y="26229"/>
                    </a:lnTo>
                    <a:lnTo>
                      <a:pt x="23399" y="2262"/>
                    </a:lnTo>
                    <a:cubicBezTo>
                      <a:pt x="23126" y="1181"/>
                      <a:pt x="22296" y="392"/>
                      <a:pt x="21297" y="109"/>
                    </a:cubicBezTo>
                    <a:cubicBezTo>
                      <a:pt x="21041" y="38"/>
                      <a:pt x="20774" y="1"/>
                      <a:pt x="20500" y="1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13"/>
              <p:cNvSpPr/>
              <p:nvPr/>
            </p:nvSpPr>
            <p:spPr>
              <a:xfrm>
                <a:off x="4712175" y="578850"/>
                <a:ext cx="755450" cy="663475"/>
              </a:xfrm>
              <a:custGeom>
                <a:rect b="b" l="l" r="r" t="t"/>
                <a:pathLst>
                  <a:path extrusionOk="0" h="26539" w="30218">
                    <a:moveTo>
                      <a:pt x="20803" y="0"/>
                    </a:moveTo>
                    <a:cubicBezTo>
                      <a:pt x="20533" y="0"/>
                      <a:pt x="20258" y="34"/>
                      <a:pt x="19984" y="104"/>
                    </a:cubicBezTo>
                    <a:lnTo>
                      <a:pt x="2606" y="4580"/>
                    </a:lnTo>
                    <a:cubicBezTo>
                      <a:pt x="1756" y="4800"/>
                      <a:pt x="1041" y="5346"/>
                      <a:pt x="589" y="6114"/>
                    </a:cubicBezTo>
                    <a:cubicBezTo>
                      <a:pt x="127" y="6880"/>
                      <a:pt x="1" y="7774"/>
                      <a:pt x="222" y="8624"/>
                    </a:cubicBezTo>
                    <a:lnTo>
                      <a:pt x="4214" y="24111"/>
                    </a:lnTo>
                    <a:lnTo>
                      <a:pt x="4382" y="24153"/>
                    </a:lnTo>
                    <a:lnTo>
                      <a:pt x="4561" y="24206"/>
                    </a:lnTo>
                    <a:lnTo>
                      <a:pt x="526" y="8551"/>
                    </a:lnTo>
                    <a:cubicBezTo>
                      <a:pt x="327" y="7774"/>
                      <a:pt x="442" y="6964"/>
                      <a:pt x="852" y="6271"/>
                    </a:cubicBezTo>
                    <a:cubicBezTo>
                      <a:pt x="1261" y="5577"/>
                      <a:pt x="1913" y="5084"/>
                      <a:pt x="2690" y="4884"/>
                    </a:cubicBezTo>
                    <a:lnTo>
                      <a:pt x="20058" y="408"/>
                    </a:lnTo>
                    <a:cubicBezTo>
                      <a:pt x="20316" y="343"/>
                      <a:pt x="20573" y="311"/>
                      <a:pt x="20826" y="311"/>
                    </a:cubicBezTo>
                    <a:cubicBezTo>
                      <a:pt x="21100" y="311"/>
                      <a:pt x="21367" y="348"/>
                      <a:pt x="21623" y="419"/>
                    </a:cubicBezTo>
                    <a:cubicBezTo>
                      <a:pt x="22622" y="702"/>
                      <a:pt x="23452" y="1491"/>
                      <a:pt x="23725" y="2572"/>
                    </a:cubicBezTo>
                    <a:lnTo>
                      <a:pt x="29903" y="26539"/>
                    </a:lnTo>
                    <a:lnTo>
                      <a:pt x="30218" y="26539"/>
                    </a:lnTo>
                    <a:lnTo>
                      <a:pt x="24030" y="2488"/>
                    </a:lnTo>
                    <a:cubicBezTo>
                      <a:pt x="23639" y="997"/>
                      <a:pt x="22280" y="0"/>
                      <a:pt x="20803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1" name="Google Shape;71;p13"/>
              <p:cNvSpPr/>
              <p:nvPr/>
            </p:nvSpPr>
            <p:spPr>
              <a:xfrm>
                <a:off x="4761300" y="630525"/>
                <a:ext cx="656950" cy="611800"/>
              </a:xfrm>
              <a:custGeom>
                <a:rect b="b" l="l" r="r" t="t"/>
                <a:pathLst>
                  <a:path extrusionOk="0" h="24472" w="26278">
                    <a:moveTo>
                      <a:pt x="18324" y="0"/>
                    </a:moveTo>
                    <a:cubicBezTo>
                      <a:pt x="18154" y="0"/>
                      <a:pt x="17981" y="21"/>
                      <a:pt x="17809" y="64"/>
                    </a:cubicBezTo>
                    <a:lnTo>
                      <a:pt x="1808" y="4194"/>
                    </a:lnTo>
                    <a:cubicBezTo>
                      <a:pt x="683" y="4477"/>
                      <a:pt x="1" y="5644"/>
                      <a:pt x="284" y="6757"/>
                    </a:cubicBezTo>
                    <a:lnTo>
                      <a:pt x="4382" y="22644"/>
                    </a:lnTo>
                    <a:lnTo>
                      <a:pt x="6735" y="23305"/>
                    </a:lnTo>
                    <a:lnTo>
                      <a:pt x="3121" y="9300"/>
                    </a:lnTo>
                    <a:cubicBezTo>
                      <a:pt x="4813" y="8869"/>
                      <a:pt x="5832" y="7136"/>
                      <a:pt x="5401" y="5444"/>
                    </a:cubicBezTo>
                    <a:lnTo>
                      <a:pt x="15278" y="2901"/>
                    </a:lnTo>
                    <a:cubicBezTo>
                      <a:pt x="15641" y="4331"/>
                      <a:pt x="16936" y="5280"/>
                      <a:pt x="18349" y="5280"/>
                    </a:cubicBezTo>
                    <a:cubicBezTo>
                      <a:pt x="18608" y="5280"/>
                      <a:pt x="18871" y="5248"/>
                      <a:pt x="19133" y="5181"/>
                    </a:cubicBezTo>
                    <a:lnTo>
                      <a:pt x="24103" y="24472"/>
                    </a:lnTo>
                    <a:lnTo>
                      <a:pt x="26278" y="24472"/>
                    </a:lnTo>
                    <a:lnTo>
                      <a:pt x="20384" y="1588"/>
                    </a:lnTo>
                    <a:cubicBezTo>
                      <a:pt x="20135" y="635"/>
                      <a:pt x="19267" y="0"/>
                      <a:pt x="18324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5036825" y="1140850"/>
                <a:ext cx="206500" cy="101475"/>
              </a:xfrm>
              <a:custGeom>
                <a:rect b="b" l="l" r="r" t="t"/>
                <a:pathLst>
                  <a:path extrusionOk="0" h="4059" w="8260">
                    <a:moveTo>
                      <a:pt x="5202" y="0"/>
                    </a:moveTo>
                    <a:cubicBezTo>
                      <a:pt x="5065" y="0"/>
                      <a:pt x="4925" y="18"/>
                      <a:pt x="4782" y="55"/>
                    </a:cubicBezTo>
                    <a:cubicBezTo>
                      <a:pt x="2807" y="560"/>
                      <a:pt x="4162" y="3354"/>
                      <a:pt x="3164" y="3607"/>
                    </a:cubicBezTo>
                    <a:cubicBezTo>
                      <a:pt x="3121" y="3618"/>
                      <a:pt x="3079" y="3624"/>
                      <a:pt x="3039" y="3624"/>
                    </a:cubicBezTo>
                    <a:cubicBezTo>
                      <a:pt x="2785" y="3624"/>
                      <a:pt x="2591" y="3398"/>
                      <a:pt x="2491" y="3008"/>
                    </a:cubicBezTo>
                    <a:cubicBezTo>
                      <a:pt x="2344" y="2430"/>
                      <a:pt x="2459" y="1484"/>
                      <a:pt x="2817" y="781"/>
                    </a:cubicBezTo>
                    <a:lnTo>
                      <a:pt x="1577" y="507"/>
                    </a:lnTo>
                    <a:cubicBezTo>
                      <a:pt x="1294" y="1127"/>
                      <a:pt x="1168" y="1894"/>
                      <a:pt x="1241" y="2640"/>
                    </a:cubicBezTo>
                    <a:lnTo>
                      <a:pt x="1" y="2955"/>
                    </a:lnTo>
                    <a:lnTo>
                      <a:pt x="274" y="4006"/>
                    </a:lnTo>
                    <a:lnTo>
                      <a:pt x="1472" y="3702"/>
                    </a:lnTo>
                    <a:cubicBezTo>
                      <a:pt x="1525" y="3828"/>
                      <a:pt x="1577" y="3943"/>
                      <a:pt x="1640" y="4059"/>
                    </a:cubicBezTo>
                    <a:lnTo>
                      <a:pt x="4719" y="4059"/>
                    </a:lnTo>
                    <a:cubicBezTo>
                      <a:pt x="5034" y="3039"/>
                      <a:pt x="4635" y="1673"/>
                      <a:pt x="5296" y="1505"/>
                    </a:cubicBezTo>
                    <a:cubicBezTo>
                      <a:pt x="5329" y="1498"/>
                      <a:pt x="5360" y="1494"/>
                      <a:pt x="5390" y="1494"/>
                    </a:cubicBezTo>
                    <a:cubicBezTo>
                      <a:pt x="5613" y="1494"/>
                      <a:pt x="5771" y="1696"/>
                      <a:pt x="5864" y="2020"/>
                    </a:cubicBezTo>
                    <a:cubicBezTo>
                      <a:pt x="5980" y="2472"/>
                      <a:pt x="5927" y="3270"/>
                      <a:pt x="5738" y="3954"/>
                    </a:cubicBezTo>
                    <a:lnTo>
                      <a:pt x="6263" y="4059"/>
                    </a:lnTo>
                    <a:lnTo>
                      <a:pt x="7019" y="4059"/>
                    </a:lnTo>
                    <a:cubicBezTo>
                      <a:pt x="7177" y="3522"/>
                      <a:pt x="7219" y="2871"/>
                      <a:pt x="7124" y="2241"/>
                    </a:cubicBezTo>
                    <a:lnTo>
                      <a:pt x="8259" y="1946"/>
                    </a:lnTo>
                    <a:lnTo>
                      <a:pt x="7997" y="896"/>
                    </a:lnTo>
                    <a:lnTo>
                      <a:pt x="6809" y="1201"/>
                    </a:lnTo>
                    <a:cubicBezTo>
                      <a:pt x="6451" y="440"/>
                      <a:pt x="5875" y="0"/>
                      <a:pt x="5202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13"/>
              <p:cNvSpPr/>
              <p:nvPr/>
            </p:nvSpPr>
            <p:spPr>
              <a:xfrm>
                <a:off x="4839300" y="703025"/>
                <a:ext cx="524600" cy="539300"/>
              </a:xfrm>
              <a:custGeom>
                <a:rect b="b" l="l" r="r" t="t"/>
                <a:pathLst>
                  <a:path extrusionOk="0" h="21572" w="20984">
                    <a:moveTo>
                      <a:pt x="8770" y="4699"/>
                    </a:moveTo>
                    <a:cubicBezTo>
                      <a:pt x="9915" y="4699"/>
                      <a:pt x="10963" y="5471"/>
                      <a:pt x="11264" y="6631"/>
                    </a:cubicBezTo>
                    <a:cubicBezTo>
                      <a:pt x="11611" y="8007"/>
                      <a:pt x="10781" y="9415"/>
                      <a:pt x="9405" y="9772"/>
                    </a:cubicBezTo>
                    <a:cubicBezTo>
                      <a:pt x="9189" y="9828"/>
                      <a:pt x="8972" y="9855"/>
                      <a:pt x="8758" y="9855"/>
                    </a:cubicBezTo>
                    <a:cubicBezTo>
                      <a:pt x="7612" y="9855"/>
                      <a:pt x="6564" y="9082"/>
                      <a:pt x="6263" y="7913"/>
                    </a:cubicBezTo>
                    <a:cubicBezTo>
                      <a:pt x="5906" y="6536"/>
                      <a:pt x="6736" y="5128"/>
                      <a:pt x="8123" y="4782"/>
                    </a:cubicBezTo>
                    <a:cubicBezTo>
                      <a:pt x="8339" y="4726"/>
                      <a:pt x="8556" y="4699"/>
                      <a:pt x="8770" y="4699"/>
                    </a:cubicBezTo>
                    <a:close/>
                    <a:moveTo>
                      <a:pt x="12158" y="1"/>
                    </a:moveTo>
                    <a:lnTo>
                      <a:pt x="2281" y="2544"/>
                    </a:lnTo>
                    <a:cubicBezTo>
                      <a:pt x="2712" y="4236"/>
                      <a:pt x="1693" y="5969"/>
                      <a:pt x="1" y="6400"/>
                    </a:cubicBezTo>
                    <a:lnTo>
                      <a:pt x="3615" y="20405"/>
                    </a:lnTo>
                    <a:lnTo>
                      <a:pt x="4971" y="20794"/>
                    </a:lnTo>
                    <a:cubicBezTo>
                      <a:pt x="4530" y="17295"/>
                      <a:pt x="6746" y="13944"/>
                      <a:pt x="10245" y="13040"/>
                    </a:cubicBezTo>
                    <a:cubicBezTo>
                      <a:pt x="10844" y="12885"/>
                      <a:pt x="11444" y="12811"/>
                      <a:pt x="12034" y="12811"/>
                    </a:cubicBezTo>
                    <a:cubicBezTo>
                      <a:pt x="15197" y="12811"/>
                      <a:pt x="18079" y="14941"/>
                      <a:pt x="18903" y="18147"/>
                    </a:cubicBezTo>
                    <a:cubicBezTo>
                      <a:pt x="19207" y="19312"/>
                      <a:pt x="19197" y="20479"/>
                      <a:pt x="18934" y="21572"/>
                    </a:cubicBezTo>
                    <a:lnTo>
                      <a:pt x="20983" y="21572"/>
                    </a:lnTo>
                    <a:lnTo>
                      <a:pt x="16013" y="2281"/>
                    </a:lnTo>
                    <a:cubicBezTo>
                      <a:pt x="15751" y="2348"/>
                      <a:pt x="15488" y="2380"/>
                      <a:pt x="15229" y="2380"/>
                    </a:cubicBezTo>
                    <a:cubicBezTo>
                      <a:pt x="13816" y="2380"/>
                      <a:pt x="12521" y="1431"/>
                      <a:pt x="12158" y="1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13"/>
              <p:cNvSpPr/>
              <p:nvPr/>
            </p:nvSpPr>
            <p:spPr>
              <a:xfrm>
                <a:off x="4952525" y="1023275"/>
                <a:ext cx="366975" cy="219050"/>
              </a:xfrm>
              <a:custGeom>
                <a:rect b="b" l="l" r="r" t="t"/>
                <a:pathLst>
                  <a:path extrusionOk="0" h="8762" w="14679">
                    <a:moveTo>
                      <a:pt x="7505" y="1"/>
                    </a:moveTo>
                    <a:cubicBezTo>
                      <a:pt x="6915" y="1"/>
                      <a:pt x="6315" y="75"/>
                      <a:pt x="5716" y="230"/>
                    </a:cubicBezTo>
                    <a:cubicBezTo>
                      <a:pt x="2217" y="1134"/>
                      <a:pt x="1" y="4485"/>
                      <a:pt x="442" y="7984"/>
                    </a:cubicBezTo>
                    <a:lnTo>
                      <a:pt x="3174" y="8762"/>
                    </a:lnTo>
                    <a:lnTo>
                      <a:pt x="5012" y="8762"/>
                    </a:lnTo>
                    <a:cubicBezTo>
                      <a:pt x="4949" y="8646"/>
                      <a:pt x="4897" y="8531"/>
                      <a:pt x="4844" y="8405"/>
                    </a:cubicBezTo>
                    <a:lnTo>
                      <a:pt x="3646" y="8709"/>
                    </a:lnTo>
                    <a:lnTo>
                      <a:pt x="3373" y="7658"/>
                    </a:lnTo>
                    <a:lnTo>
                      <a:pt x="4613" y="7343"/>
                    </a:lnTo>
                    <a:cubicBezTo>
                      <a:pt x="4540" y="6597"/>
                      <a:pt x="4666" y="5830"/>
                      <a:pt x="4949" y="5210"/>
                    </a:cubicBezTo>
                    <a:lnTo>
                      <a:pt x="6189" y="5484"/>
                    </a:lnTo>
                    <a:cubicBezTo>
                      <a:pt x="5831" y="6187"/>
                      <a:pt x="5716" y="7133"/>
                      <a:pt x="5863" y="7711"/>
                    </a:cubicBezTo>
                    <a:cubicBezTo>
                      <a:pt x="5963" y="8101"/>
                      <a:pt x="6157" y="8327"/>
                      <a:pt x="6411" y="8327"/>
                    </a:cubicBezTo>
                    <a:cubicBezTo>
                      <a:pt x="6451" y="8327"/>
                      <a:pt x="6493" y="8321"/>
                      <a:pt x="6536" y="8310"/>
                    </a:cubicBezTo>
                    <a:cubicBezTo>
                      <a:pt x="7534" y="8057"/>
                      <a:pt x="6179" y="5263"/>
                      <a:pt x="8154" y="4758"/>
                    </a:cubicBezTo>
                    <a:cubicBezTo>
                      <a:pt x="8297" y="4721"/>
                      <a:pt x="8437" y="4703"/>
                      <a:pt x="8574" y="4703"/>
                    </a:cubicBezTo>
                    <a:cubicBezTo>
                      <a:pt x="9247" y="4703"/>
                      <a:pt x="9823" y="5143"/>
                      <a:pt x="10181" y="5904"/>
                    </a:cubicBezTo>
                    <a:lnTo>
                      <a:pt x="11369" y="5599"/>
                    </a:lnTo>
                    <a:lnTo>
                      <a:pt x="11631" y="6649"/>
                    </a:lnTo>
                    <a:lnTo>
                      <a:pt x="10496" y="6944"/>
                    </a:lnTo>
                    <a:cubicBezTo>
                      <a:pt x="10591" y="7574"/>
                      <a:pt x="10549" y="8225"/>
                      <a:pt x="10391" y="8762"/>
                    </a:cubicBezTo>
                    <a:lnTo>
                      <a:pt x="14405" y="8762"/>
                    </a:lnTo>
                    <a:cubicBezTo>
                      <a:pt x="14668" y="7669"/>
                      <a:pt x="14678" y="6502"/>
                      <a:pt x="14374" y="5337"/>
                    </a:cubicBezTo>
                    <a:cubicBezTo>
                      <a:pt x="13550" y="2131"/>
                      <a:pt x="10668" y="1"/>
                      <a:pt x="7505" y="1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13"/>
              <p:cNvSpPr/>
              <p:nvPr/>
            </p:nvSpPr>
            <p:spPr>
              <a:xfrm>
                <a:off x="5152675" y="1178200"/>
                <a:ext cx="40725" cy="64125"/>
              </a:xfrm>
              <a:custGeom>
                <a:rect b="b" l="l" r="r" t="t"/>
                <a:pathLst>
                  <a:path extrusionOk="0" h="2565" w="1629">
                    <a:moveTo>
                      <a:pt x="756" y="0"/>
                    </a:moveTo>
                    <a:cubicBezTo>
                      <a:pt x="726" y="0"/>
                      <a:pt x="695" y="4"/>
                      <a:pt x="662" y="11"/>
                    </a:cubicBezTo>
                    <a:cubicBezTo>
                      <a:pt x="1" y="179"/>
                      <a:pt x="400" y="1545"/>
                      <a:pt x="85" y="2565"/>
                    </a:cubicBezTo>
                    <a:lnTo>
                      <a:pt x="1629" y="2565"/>
                    </a:lnTo>
                    <a:lnTo>
                      <a:pt x="1104" y="2460"/>
                    </a:lnTo>
                    <a:cubicBezTo>
                      <a:pt x="1293" y="1776"/>
                      <a:pt x="1346" y="978"/>
                      <a:pt x="1230" y="526"/>
                    </a:cubicBezTo>
                    <a:cubicBezTo>
                      <a:pt x="1137" y="202"/>
                      <a:pt x="979" y="0"/>
                      <a:pt x="756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4986925" y="820475"/>
                <a:ext cx="142675" cy="128950"/>
              </a:xfrm>
              <a:custGeom>
                <a:rect b="b" l="l" r="r" t="t"/>
                <a:pathLst>
                  <a:path extrusionOk="0" h="5158" w="5707">
                    <a:moveTo>
                      <a:pt x="2865" y="1"/>
                    </a:moveTo>
                    <a:cubicBezTo>
                      <a:pt x="2651" y="1"/>
                      <a:pt x="2434" y="28"/>
                      <a:pt x="2218" y="84"/>
                    </a:cubicBezTo>
                    <a:cubicBezTo>
                      <a:pt x="831" y="430"/>
                      <a:pt x="1" y="1838"/>
                      <a:pt x="358" y="3215"/>
                    </a:cubicBezTo>
                    <a:cubicBezTo>
                      <a:pt x="659" y="4384"/>
                      <a:pt x="1707" y="5157"/>
                      <a:pt x="2853" y="5157"/>
                    </a:cubicBezTo>
                    <a:cubicBezTo>
                      <a:pt x="3067" y="5157"/>
                      <a:pt x="3284" y="5130"/>
                      <a:pt x="3500" y="5074"/>
                    </a:cubicBezTo>
                    <a:cubicBezTo>
                      <a:pt x="4876" y="4717"/>
                      <a:pt x="5706" y="3309"/>
                      <a:pt x="5359" y="1933"/>
                    </a:cubicBezTo>
                    <a:cubicBezTo>
                      <a:pt x="5058" y="773"/>
                      <a:pt x="4010" y="1"/>
                      <a:pt x="2865" y="1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7" name="Google Shape;77;p13"/>
              <p:cNvSpPr/>
              <p:nvPr/>
            </p:nvSpPr>
            <p:spPr>
              <a:xfrm>
                <a:off x="4546175" y="551525"/>
                <a:ext cx="825325" cy="690800"/>
              </a:xfrm>
              <a:custGeom>
                <a:rect b="b" l="l" r="r" t="t"/>
                <a:pathLst>
                  <a:path extrusionOk="0" h="27632" w="33013">
                    <a:moveTo>
                      <a:pt x="19703" y="1"/>
                    </a:moveTo>
                    <a:cubicBezTo>
                      <a:pt x="19323" y="1"/>
                      <a:pt x="18934" y="76"/>
                      <a:pt x="18555" y="230"/>
                    </a:cubicBezTo>
                    <a:lnTo>
                      <a:pt x="1955" y="7017"/>
                    </a:lnTo>
                    <a:cubicBezTo>
                      <a:pt x="1209" y="7322"/>
                      <a:pt x="631" y="7889"/>
                      <a:pt x="326" y="8636"/>
                    </a:cubicBezTo>
                    <a:cubicBezTo>
                      <a:pt x="11" y="9381"/>
                      <a:pt x="0" y="10201"/>
                      <a:pt x="305" y="10936"/>
                    </a:cubicBezTo>
                    <a:lnTo>
                      <a:pt x="6430" y="25909"/>
                    </a:lnTo>
                    <a:lnTo>
                      <a:pt x="8270" y="26171"/>
                    </a:lnTo>
                    <a:lnTo>
                      <a:pt x="2060" y="10989"/>
                    </a:lnTo>
                    <a:cubicBezTo>
                      <a:pt x="1618" y="9906"/>
                      <a:pt x="2134" y="8678"/>
                      <a:pt x="3215" y="8236"/>
                    </a:cubicBezTo>
                    <a:lnTo>
                      <a:pt x="18513" y="1974"/>
                    </a:lnTo>
                    <a:cubicBezTo>
                      <a:pt x="18770" y="1871"/>
                      <a:pt x="19036" y="1822"/>
                      <a:pt x="19299" y="1822"/>
                    </a:cubicBezTo>
                    <a:cubicBezTo>
                      <a:pt x="20133" y="1822"/>
                      <a:pt x="20930" y="2315"/>
                      <a:pt x="21266" y="3130"/>
                    </a:cubicBezTo>
                    <a:lnTo>
                      <a:pt x="31279" y="27632"/>
                    </a:lnTo>
                    <a:lnTo>
                      <a:pt x="33012" y="27632"/>
                    </a:lnTo>
                    <a:lnTo>
                      <a:pt x="22485" y="1869"/>
                    </a:lnTo>
                    <a:cubicBezTo>
                      <a:pt x="22064" y="850"/>
                      <a:pt x="21140" y="177"/>
                      <a:pt x="20110" y="30"/>
                    </a:cubicBezTo>
                    <a:cubicBezTo>
                      <a:pt x="19976" y="11"/>
                      <a:pt x="19840" y="1"/>
                      <a:pt x="19703" y="1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13"/>
              <p:cNvSpPr/>
              <p:nvPr/>
            </p:nvSpPr>
            <p:spPr>
              <a:xfrm>
                <a:off x="4538300" y="543750"/>
                <a:ext cx="841600" cy="698575"/>
              </a:xfrm>
              <a:custGeom>
                <a:rect b="b" l="l" r="r" t="t"/>
                <a:pathLst>
                  <a:path extrusionOk="0" h="27943" w="33664">
                    <a:moveTo>
                      <a:pt x="20004" y="0"/>
                    </a:moveTo>
                    <a:cubicBezTo>
                      <a:pt x="19587" y="0"/>
                      <a:pt x="19164" y="79"/>
                      <a:pt x="18755" y="247"/>
                    </a:cubicBezTo>
                    <a:lnTo>
                      <a:pt x="2154" y="7044"/>
                    </a:lnTo>
                    <a:cubicBezTo>
                      <a:pt x="1335" y="7371"/>
                      <a:pt x="694" y="8011"/>
                      <a:pt x="347" y="8831"/>
                    </a:cubicBezTo>
                    <a:cubicBezTo>
                      <a:pt x="11" y="9650"/>
                      <a:pt x="0" y="10554"/>
                      <a:pt x="336" y="11373"/>
                    </a:cubicBezTo>
                    <a:lnTo>
                      <a:pt x="6388" y="26167"/>
                    </a:lnTo>
                    <a:lnTo>
                      <a:pt x="6567" y="26199"/>
                    </a:lnTo>
                    <a:lnTo>
                      <a:pt x="6745" y="26220"/>
                    </a:lnTo>
                    <a:lnTo>
                      <a:pt x="6745" y="26220"/>
                    </a:lnTo>
                    <a:lnTo>
                      <a:pt x="620" y="11247"/>
                    </a:lnTo>
                    <a:cubicBezTo>
                      <a:pt x="315" y="10512"/>
                      <a:pt x="326" y="9692"/>
                      <a:pt x="641" y="8947"/>
                    </a:cubicBezTo>
                    <a:cubicBezTo>
                      <a:pt x="946" y="8200"/>
                      <a:pt x="1524" y="7633"/>
                      <a:pt x="2270" y="7328"/>
                    </a:cubicBezTo>
                    <a:lnTo>
                      <a:pt x="18870" y="541"/>
                    </a:lnTo>
                    <a:cubicBezTo>
                      <a:pt x="19249" y="387"/>
                      <a:pt x="19638" y="312"/>
                      <a:pt x="20018" y="312"/>
                    </a:cubicBezTo>
                    <a:cubicBezTo>
                      <a:pt x="20155" y="312"/>
                      <a:pt x="20291" y="322"/>
                      <a:pt x="20425" y="341"/>
                    </a:cubicBezTo>
                    <a:cubicBezTo>
                      <a:pt x="21455" y="488"/>
                      <a:pt x="22379" y="1161"/>
                      <a:pt x="22800" y="2180"/>
                    </a:cubicBezTo>
                    <a:lnTo>
                      <a:pt x="33327" y="27943"/>
                    </a:lnTo>
                    <a:lnTo>
                      <a:pt x="33664" y="27943"/>
                    </a:lnTo>
                    <a:lnTo>
                      <a:pt x="23084" y="2064"/>
                    </a:lnTo>
                    <a:cubicBezTo>
                      <a:pt x="22558" y="781"/>
                      <a:pt x="21312" y="0"/>
                      <a:pt x="20004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/>
              <p:nvPr/>
            </p:nvSpPr>
            <p:spPr>
              <a:xfrm>
                <a:off x="4586625" y="597050"/>
                <a:ext cx="741550" cy="645275"/>
              </a:xfrm>
              <a:custGeom>
                <a:rect b="b" l="l" r="r" t="t"/>
                <a:pathLst>
                  <a:path extrusionOk="0" h="25811" w="29662">
                    <a:moveTo>
                      <a:pt x="17681" y="1"/>
                    </a:moveTo>
                    <a:cubicBezTo>
                      <a:pt x="17418" y="1"/>
                      <a:pt x="17152" y="50"/>
                      <a:pt x="16895" y="153"/>
                    </a:cubicBezTo>
                    <a:lnTo>
                      <a:pt x="1597" y="6415"/>
                    </a:lnTo>
                    <a:cubicBezTo>
                      <a:pt x="516" y="6857"/>
                      <a:pt x="0" y="8085"/>
                      <a:pt x="442" y="9168"/>
                    </a:cubicBezTo>
                    <a:lnTo>
                      <a:pt x="6652" y="24350"/>
                    </a:lnTo>
                    <a:lnTo>
                      <a:pt x="9068" y="24686"/>
                    </a:lnTo>
                    <a:lnTo>
                      <a:pt x="3594" y="11300"/>
                    </a:lnTo>
                    <a:cubicBezTo>
                      <a:pt x="5212" y="10639"/>
                      <a:pt x="5989" y="8790"/>
                      <a:pt x="5328" y="7172"/>
                    </a:cubicBezTo>
                    <a:lnTo>
                      <a:pt x="14763" y="3305"/>
                    </a:lnTo>
                    <a:cubicBezTo>
                      <a:pt x="15264" y="4531"/>
                      <a:pt x="16447" y="5275"/>
                      <a:pt x="17695" y="5275"/>
                    </a:cubicBezTo>
                    <a:cubicBezTo>
                      <a:pt x="18094" y="5275"/>
                      <a:pt x="18500" y="5199"/>
                      <a:pt x="18891" y="5038"/>
                    </a:cubicBezTo>
                    <a:lnTo>
                      <a:pt x="27381" y="25811"/>
                    </a:lnTo>
                    <a:lnTo>
                      <a:pt x="29661" y="25811"/>
                    </a:lnTo>
                    <a:lnTo>
                      <a:pt x="19648" y="1309"/>
                    </a:lnTo>
                    <a:cubicBezTo>
                      <a:pt x="19312" y="494"/>
                      <a:pt x="18515" y="1"/>
                      <a:pt x="17681" y="1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4919675" y="1109900"/>
                <a:ext cx="201250" cy="132425"/>
              </a:xfrm>
              <a:custGeom>
                <a:rect b="b" l="l" r="r" t="t"/>
                <a:pathLst>
                  <a:path extrusionOk="0" h="5297" w="8050">
                    <a:moveTo>
                      <a:pt x="4963" y="0"/>
                    </a:moveTo>
                    <a:cubicBezTo>
                      <a:pt x="4762" y="0"/>
                      <a:pt x="4557" y="42"/>
                      <a:pt x="4351" y="127"/>
                    </a:cubicBezTo>
                    <a:cubicBezTo>
                      <a:pt x="2459" y="894"/>
                      <a:pt x="4172" y="3479"/>
                      <a:pt x="3227" y="3868"/>
                    </a:cubicBezTo>
                    <a:cubicBezTo>
                      <a:pt x="3166" y="3893"/>
                      <a:pt x="3107" y="3905"/>
                      <a:pt x="3050" y="3905"/>
                    </a:cubicBezTo>
                    <a:cubicBezTo>
                      <a:pt x="2821" y="3905"/>
                      <a:pt x="2624" y="3708"/>
                      <a:pt x="2480" y="3363"/>
                    </a:cubicBezTo>
                    <a:cubicBezTo>
                      <a:pt x="2260" y="2806"/>
                      <a:pt x="2239" y="1861"/>
                      <a:pt x="2491" y="1115"/>
                    </a:cubicBezTo>
                    <a:lnTo>
                      <a:pt x="1241" y="1010"/>
                    </a:lnTo>
                    <a:cubicBezTo>
                      <a:pt x="1031" y="1661"/>
                      <a:pt x="1010" y="2439"/>
                      <a:pt x="1189" y="3163"/>
                    </a:cubicBezTo>
                    <a:lnTo>
                      <a:pt x="1" y="3647"/>
                    </a:lnTo>
                    <a:lnTo>
                      <a:pt x="411" y="4655"/>
                    </a:lnTo>
                    <a:lnTo>
                      <a:pt x="1567" y="4183"/>
                    </a:lnTo>
                    <a:cubicBezTo>
                      <a:pt x="1777" y="4582"/>
                      <a:pt x="2050" y="4897"/>
                      <a:pt x="2354" y="5108"/>
                    </a:cubicBezTo>
                    <a:lnTo>
                      <a:pt x="3699" y="5297"/>
                    </a:lnTo>
                    <a:lnTo>
                      <a:pt x="3804" y="5297"/>
                    </a:lnTo>
                    <a:cubicBezTo>
                      <a:pt x="3825" y="5286"/>
                      <a:pt x="3857" y="5276"/>
                      <a:pt x="3878" y="5265"/>
                    </a:cubicBezTo>
                    <a:cubicBezTo>
                      <a:pt x="5812" y="4477"/>
                      <a:pt x="4130" y="1872"/>
                      <a:pt x="5055" y="1503"/>
                    </a:cubicBezTo>
                    <a:cubicBezTo>
                      <a:pt x="5105" y="1480"/>
                      <a:pt x="5154" y="1470"/>
                      <a:pt x="5202" y="1470"/>
                    </a:cubicBezTo>
                    <a:cubicBezTo>
                      <a:pt x="5395" y="1470"/>
                      <a:pt x="5565" y="1646"/>
                      <a:pt x="5675" y="1924"/>
                    </a:cubicBezTo>
                    <a:cubicBezTo>
                      <a:pt x="5854" y="2355"/>
                      <a:pt x="5917" y="3163"/>
                      <a:pt x="5822" y="3857"/>
                    </a:cubicBezTo>
                    <a:lnTo>
                      <a:pt x="7093" y="3941"/>
                    </a:lnTo>
                    <a:cubicBezTo>
                      <a:pt x="7198" y="3353"/>
                      <a:pt x="7156" y="2649"/>
                      <a:pt x="6967" y="1977"/>
                    </a:cubicBezTo>
                    <a:lnTo>
                      <a:pt x="8049" y="1535"/>
                    </a:lnTo>
                    <a:lnTo>
                      <a:pt x="7640" y="527"/>
                    </a:lnTo>
                    <a:lnTo>
                      <a:pt x="6515" y="989"/>
                    </a:lnTo>
                    <a:cubicBezTo>
                      <a:pt x="6100" y="354"/>
                      <a:pt x="5551" y="0"/>
                      <a:pt x="4963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13"/>
              <p:cNvSpPr/>
              <p:nvPr/>
            </p:nvSpPr>
            <p:spPr>
              <a:xfrm>
                <a:off x="4676450" y="679675"/>
                <a:ext cx="594700" cy="562650"/>
              </a:xfrm>
              <a:custGeom>
                <a:rect b="b" l="l" r="r" t="t"/>
                <a:pathLst>
                  <a:path extrusionOk="0" h="22506" w="23788">
                    <a:moveTo>
                      <a:pt x="8804" y="5088"/>
                    </a:moveTo>
                    <a:cubicBezTo>
                      <a:pt x="9818" y="5088"/>
                      <a:pt x="10775" y="5692"/>
                      <a:pt x="11180" y="6693"/>
                    </a:cubicBezTo>
                    <a:cubicBezTo>
                      <a:pt x="11726" y="8006"/>
                      <a:pt x="11096" y="9519"/>
                      <a:pt x="9772" y="10055"/>
                    </a:cubicBezTo>
                    <a:cubicBezTo>
                      <a:pt x="9452" y="10185"/>
                      <a:pt x="9121" y="10246"/>
                      <a:pt x="8796" y="10246"/>
                    </a:cubicBezTo>
                    <a:cubicBezTo>
                      <a:pt x="7778" y="10246"/>
                      <a:pt x="6816" y="9643"/>
                      <a:pt x="6410" y="8647"/>
                    </a:cubicBezTo>
                    <a:cubicBezTo>
                      <a:pt x="5874" y="7323"/>
                      <a:pt x="6505" y="5821"/>
                      <a:pt x="7818" y="5285"/>
                    </a:cubicBezTo>
                    <a:cubicBezTo>
                      <a:pt x="8141" y="5151"/>
                      <a:pt x="8475" y="5088"/>
                      <a:pt x="8804" y="5088"/>
                    </a:cubicBezTo>
                    <a:close/>
                    <a:moveTo>
                      <a:pt x="11170" y="0"/>
                    </a:moveTo>
                    <a:lnTo>
                      <a:pt x="1735" y="3867"/>
                    </a:lnTo>
                    <a:cubicBezTo>
                      <a:pt x="2396" y="5485"/>
                      <a:pt x="1619" y="7334"/>
                      <a:pt x="1" y="7995"/>
                    </a:cubicBezTo>
                    <a:lnTo>
                      <a:pt x="5475" y="21381"/>
                    </a:lnTo>
                    <a:lnTo>
                      <a:pt x="6872" y="21581"/>
                    </a:lnTo>
                    <a:cubicBezTo>
                      <a:pt x="5958" y="18177"/>
                      <a:pt x="7703" y="14542"/>
                      <a:pt x="11054" y="13176"/>
                    </a:cubicBezTo>
                    <a:cubicBezTo>
                      <a:pt x="11933" y="12817"/>
                      <a:pt x="12842" y="12646"/>
                      <a:pt x="13737" y="12646"/>
                    </a:cubicBezTo>
                    <a:cubicBezTo>
                      <a:pt x="16535" y="12646"/>
                      <a:pt x="19190" y="14309"/>
                      <a:pt x="20321" y="17063"/>
                    </a:cubicBezTo>
                    <a:cubicBezTo>
                      <a:pt x="21056" y="18880"/>
                      <a:pt x="20993" y="20825"/>
                      <a:pt x="20290" y="22506"/>
                    </a:cubicBezTo>
                    <a:lnTo>
                      <a:pt x="23788" y="22506"/>
                    </a:lnTo>
                    <a:lnTo>
                      <a:pt x="15298" y="1733"/>
                    </a:lnTo>
                    <a:cubicBezTo>
                      <a:pt x="14907" y="1894"/>
                      <a:pt x="14501" y="1970"/>
                      <a:pt x="14102" y="1970"/>
                    </a:cubicBezTo>
                    <a:cubicBezTo>
                      <a:pt x="12854" y="1970"/>
                      <a:pt x="11671" y="1226"/>
                      <a:pt x="11170" y="0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/>
              <p:nvPr/>
            </p:nvSpPr>
            <p:spPr>
              <a:xfrm>
                <a:off x="4825400" y="995825"/>
                <a:ext cx="377475" cy="246500"/>
              </a:xfrm>
              <a:custGeom>
                <a:rect b="b" l="l" r="r" t="t"/>
                <a:pathLst>
                  <a:path extrusionOk="0" h="9860" w="15099">
                    <a:moveTo>
                      <a:pt x="7779" y="0"/>
                    </a:moveTo>
                    <a:cubicBezTo>
                      <a:pt x="6884" y="0"/>
                      <a:pt x="5975" y="171"/>
                      <a:pt x="5096" y="530"/>
                    </a:cubicBezTo>
                    <a:cubicBezTo>
                      <a:pt x="1745" y="1896"/>
                      <a:pt x="0" y="5531"/>
                      <a:pt x="914" y="8935"/>
                    </a:cubicBezTo>
                    <a:lnTo>
                      <a:pt x="6125" y="9671"/>
                    </a:lnTo>
                    <a:cubicBezTo>
                      <a:pt x="5821" y="9460"/>
                      <a:pt x="5548" y="9145"/>
                      <a:pt x="5338" y="8746"/>
                    </a:cubicBezTo>
                    <a:lnTo>
                      <a:pt x="4182" y="9218"/>
                    </a:lnTo>
                    <a:lnTo>
                      <a:pt x="3772" y="8210"/>
                    </a:lnTo>
                    <a:lnTo>
                      <a:pt x="4960" y="7726"/>
                    </a:lnTo>
                    <a:cubicBezTo>
                      <a:pt x="4781" y="7002"/>
                      <a:pt x="4802" y="6224"/>
                      <a:pt x="5012" y="5573"/>
                    </a:cubicBezTo>
                    <a:lnTo>
                      <a:pt x="6262" y="5678"/>
                    </a:lnTo>
                    <a:cubicBezTo>
                      <a:pt x="6010" y="6424"/>
                      <a:pt x="6031" y="7369"/>
                      <a:pt x="6251" y="7926"/>
                    </a:cubicBezTo>
                    <a:cubicBezTo>
                      <a:pt x="6395" y="8271"/>
                      <a:pt x="6592" y="8468"/>
                      <a:pt x="6821" y="8468"/>
                    </a:cubicBezTo>
                    <a:cubicBezTo>
                      <a:pt x="6878" y="8468"/>
                      <a:pt x="6937" y="8456"/>
                      <a:pt x="6998" y="8431"/>
                    </a:cubicBezTo>
                    <a:cubicBezTo>
                      <a:pt x="7943" y="8042"/>
                      <a:pt x="6230" y="5457"/>
                      <a:pt x="8122" y="4690"/>
                    </a:cubicBezTo>
                    <a:cubicBezTo>
                      <a:pt x="8328" y="4605"/>
                      <a:pt x="8533" y="4563"/>
                      <a:pt x="8734" y="4563"/>
                    </a:cubicBezTo>
                    <a:cubicBezTo>
                      <a:pt x="9322" y="4563"/>
                      <a:pt x="9871" y="4917"/>
                      <a:pt x="10286" y="5552"/>
                    </a:cubicBezTo>
                    <a:lnTo>
                      <a:pt x="11411" y="5090"/>
                    </a:lnTo>
                    <a:lnTo>
                      <a:pt x="11820" y="6098"/>
                    </a:lnTo>
                    <a:lnTo>
                      <a:pt x="10738" y="6540"/>
                    </a:lnTo>
                    <a:cubicBezTo>
                      <a:pt x="10927" y="7212"/>
                      <a:pt x="10969" y="7916"/>
                      <a:pt x="10864" y="8504"/>
                    </a:cubicBezTo>
                    <a:lnTo>
                      <a:pt x="9593" y="8420"/>
                    </a:lnTo>
                    <a:cubicBezTo>
                      <a:pt x="9688" y="7726"/>
                      <a:pt x="9625" y="6918"/>
                      <a:pt x="9446" y="6487"/>
                    </a:cubicBezTo>
                    <a:cubicBezTo>
                      <a:pt x="9336" y="6209"/>
                      <a:pt x="9166" y="6033"/>
                      <a:pt x="8973" y="6033"/>
                    </a:cubicBezTo>
                    <a:cubicBezTo>
                      <a:pt x="8925" y="6033"/>
                      <a:pt x="8876" y="6043"/>
                      <a:pt x="8826" y="6066"/>
                    </a:cubicBezTo>
                    <a:cubicBezTo>
                      <a:pt x="7901" y="6435"/>
                      <a:pt x="9583" y="9040"/>
                      <a:pt x="7649" y="9828"/>
                    </a:cubicBezTo>
                    <a:cubicBezTo>
                      <a:pt x="7628" y="9839"/>
                      <a:pt x="7596" y="9849"/>
                      <a:pt x="7575" y="9860"/>
                    </a:cubicBezTo>
                    <a:lnTo>
                      <a:pt x="14332" y="9860"/>
                    </a:lnTo>
                    <a:cubicBezTo>
                      <a:pt x="15035" y="8179"/>
                      <a:pt x="15098" y="6234"/>
                      <a:pt x="14363" y="4417"/>
                    </a:cubicBezTo>
                    <a:cubicBezTo>
                      <a:pt x="13232" y="1663"/>
                      <a:pt x="10577" y="0"/>
                      <a:pt x="7779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4823300" y="806850"/>
                <a:ext cx="146325" cy="129000"/>
              </a:xfrm>
              <a:custGeom>
                <a:rect b="b" l="l" r="r" t="t"/>
                <a:pathLst>
                  <a:path extrusionOk="0" h="5160" w="5853">
                    <a:moveTo>
                      <a:pt x="2930" y="1"/>
                    </a:moveTo>
                    <a:cubicBezTo>
                      <a:pt x="2601" y="1"/>
                      <a:pt x="2267" y="64"/>
                      <a:pt x="1944" y="198"/>
                    </a:cubicBezTo>
                    <a:cubicBezTo>
                      <a:pt x="631" y="734"/>
                      <a:pt x="0" y="2236"/>
                      <a:pt x="536" y="3560"/>
                    </a:cubicBezTo>
                    <a:cubicBezTo>
                      <a:pt x="942" y="4556"/>
                      <a:pt x="1904" y="5159"/>
                      <a:pt x="2922" y="5159"/>
                    </a:cubicBezTo>
                    <a:cubicBezTo>
                      <a:pt x="3247" y="5159"/>
                      <a:pt x="3578" y="5098"/>
                      <a:pt x="3898" y="4968"/>
                    </a:cubicBezTo>
                    <a:cubicBezTo>
                      <a:pt x="5222" y="4432"/>
                      <a:pt x="5852" y="2919"/>
                      <a:pt x="5306" y="1606"/>
                    </a:cubicBezTo>
                    <a:cubicBezTo>
                      <a:pt x="4901" y="605"/>
                      <a:pt x="3944" y="1"/>
                      <a:pt x="2930" y="1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4" name="Google Shape;84;p13"/>
              <p:cNvSpPr/>
              <p:nvPr/>
            </p:nvSpPr>
            <p:spPr>
              <a:xfrm>
                <a:off x="4369400" y="553850"/>
                <a:ext cx="910175" cy="688475"/>
              </a:xfrm>
              <a:custGeom>
                <a:rect b="b" l="l" r="r" t="t"/>
                <a:pathLst>
                  <a:path extrusionOk="0" h="27539" w="36407">
                    <a:moveTo>
                      <a:pt x="18608" y="0"/>
                    </a:moveTo>
                    <a:cubicBezTo>
                      <a:pt x="18093" y="0"/>
                      <a:pt x="17568" y="137"/>
                      <a:pt x="17095" y="410"/>
                    </a:cubicBezTo>
                    <a:lnTo>
                      <a:pt x="1598" y="9456"/>
                    </a:lnTo>
                    <a:cubicBezTo>
                      <a:pt x="904" y="9855"/>
                      <a:pt x="410" y="10507"/>
                      <a:pt x="211" y="11295"/>
                    </a:cubicBezTo>
                    <a:cubicBezTo>
                      <a:pt x="1" y="12073"/>
                      <a:pt x="106" y="12881"/>
                      <a:pt x="515" y="13575"/>
                    </a:cubicBezTo>
                    <a:lnTo>
                      <a:pt x="8658" y="27539"/>
                    </a:lnTo>
                    <a:lnTo>
                      <a:pt x="10518" y="27539"/>
                    </a:lnTo>
                    <a:lnTo>
                      <a:pt x="2259" y="13376"/>
                    </a:lnTo>
                    <a:cubicBezTo>
                      <a:pt x="1671" y="12367"/>
                      <a:pt x="2007" y="11074"/>
                      <a:pt x="3016" y="10486"/>
                    </a:cubicBezTo>
                    <a:lnTo>
                      <a:pt x="17295" y="2154"/>
                    </a:lnTo>
                    <a:cubicBezTo>
                      <a:pt x="17625" y="1959"/>
                      <a:pt x="17989" y="1867"/>
                      <a:pt x="18350" y="1867"/>
                    </a:cubicBezTo>
                    <a:cubicBezTo>
                      <a:pt x="19076" y="1867"/>
                      <a:pt x="19787" y="2243"/>
                      <a:pt x="20174" y="2911"/>
                    </a:cubicBezTo>
                    <a:lnTo>
                      <a:pt x="34547" y="27539"/>
                    </a:lnTo>
                    <a:lnTo>
                      <a:pt x="36406" y="27539"/>
                    </a:lnTo>
                    <a:lnTo>
                      <a:pt x="21213" y="1503"/>
                    </a:lnTo>
                    <a:cubicBezTo>
                      <a:pt x="20646" y="536"/>
                      <a:pt x="19637" y="0"/>
                      <a:pt x="18608" y="0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5" name="Google Shape;85;p13"/>
              <p:cNvSpPr/>
              <p:nvPr/>
            </p:nvSpPr>
            <p:spPr>
              <a:xfrm>
                <a:off x="4361525" y="546200"/>
                <a:ext cx="926975" cy="696125"/>
              </a:xfrm>
              <a:custGeom>
                <a:rect b="b" l="l" r="r" t="t"/>
                <a:pathLst>
                  <a:path extrusionOk="0" h="27845" w="37079">
                    <a:moveTo>
                      <a:pt x="18917" y="0"/>
                    </a:moveTo>
                    <a:cubicBezTo>
                      <a:pt x="18350" y="0"/>
                      <a:pt x="17776" y="146"/>
                      <a:pt x="17253" y="453"/>
                    </a:cubicBezTo>
                    <a:lnTo>
                      <a:pt x="1755" y="9489"/>
                    </a:lnTo>
                    <a:cubicBezTo>
                      <a:pt x="998" y="9941"/>
                      <a:pt x="452" y="10656"/>
                      <a:pt x="221" y="11517"/>
                    </a:cubicBezTo>
                    <a:cubicBezTo>
                      <a:pt x="1" y="12379"/>
                      <a:pt x="116" y="13271"/>
                      <a:pt x="557" y="14039"/>
                    </a:cubicBezTo>
                    <a:lnTo>
                      <a:pt x="8616" y="27845"/>
                    </a:lnTo>
                    <a:lnTo>
                      <a:pt x="8973" y="27845"/>
                    </a:lnTo>
                    <a:lnTo>
                      <a:pt x="830" y="13881"/>
                    </a:lnTo>
                    <a:cubicBezTo>
                      <a:pt x="421" y="13187"/>
                      <a:pt x="316" y="12379"/>
                      <a:pt x="526" y="11601"/>
                    </a:cubicBezTo>
                    <a:cubicBezTo>
                      <a:pt x="725" y="10813"/>
                      <a:pt x="1219" y="10161"/>
                      <a:pt x="1913" y="9762"/>
                    </a:cubicBezTo>
                    <a:lnTo>
                      <a:pt x="17410" y="716"/>
                    </a:lnTo>
                    <a:cubicBezTo>
                      <a:pt x="17883" y="443"/>
                      <a:pt x="18408" y="306"/>
                      <a:pt x="18923" y="306"/>
                    </a:cubicBezTo>
                    <a:cubicBezTo>
                      <a:pt x="19952" y="306"/>
                      <a:pt x="20961" y="842"/>
                      <a:pt x="21528" y="1809"/>
                    </a:cubicBezTo>
                    <a:lnTo>
                      <a:pt x="36721" y="27845"/>
                    </a:lnTo>
                    <a:lnTo>
                      <a:pt x="37078" y="27845"/>
                    </a:lnTo>
                    <a:lnTo>
                      <a:pt x="21791" y="1651"/>
                    </a:lnTo>
                    <a:cubicBezTo>
                      <a:pt x="21174" y="591"/>
                      <a:pt x="20059" y="0"/>
                      <a:pt x="18917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4411150" y="600525"/>
                <a:ext cx="821925" cy="641800"/>
              </a:xfrm>
              <a:custGeom>
                <a:rect b="b" l="l" r="r" t="t"/>
                <a:pathLst>
                  <a:path extrusionOk="0" h="25672" w="32877">
                    <a:moveTo>
                      <a:pt x="16680" y="0"/>
                    </a:moveTo>
                    <a:cubicBezTo>
                      <a:pt x="16319" y="0"/>
                      <a:pt x="15955" y="92"/>
                      <a:pt x="15625" y="287"/>
                    </a:cubicBezTo>
                    <a:lnTo>
                      <a:pt x="1346" y="8619"/>
                    </a:lnTo>
                    <a:cubicBezTo>
                      <a:pt x="337" y="9207"/>
                      <a:pt x="1" y="10500"/>
                      <a:pt x="589" y="11509"/>
                    </a:cubicBezTo>
                    <a:lnTo>
                      <a:pt x="8848" y="25672"/>
                    </a:lnTo>
                    <a:lnTo>
                      <a:pt x="11296" y="25672"/>
                    </a:lnTo>
                    <a:lnTo>
                      <a:pt x="4004" y="13179"/>
                    </a:lnTo>
                    <a:cubicBezTo>
                      <a:pt x="5517" y="12296"/>
                      <a:pt x="6022" y="10353"/>
                      <a:pt x="5139" y="8850"/>
                    </a:cubicBezTo>
                    <a:lnTo>
                      <a:pt x="13954" y="3702"/>
                    </a:lnTo>
                    <a:cubicBezTo>
                      <a:pt x="14544" y="4713"/>
                      <a:pt x="15604" y="5279"/>
                      <a:pt x="16693" y="5279"/>
                    </a:cubicBezTo>
                    <a:cubicBezTo>
                      <a:pt x="17234" y="5279"/>
                      <a:pt x="17781" y="5140"/>
                      <a:pt x="18283" y="4847"/>
                    </a:cubicBezTo>
                    <a:lnTo>
                      <a:pt x="30428" y="25672"/>
                    </a:lnTo>
                    <a:lnTo>
                      <a:pt x="32877" y="25672"/>
                    </a:lnTo>
                    <a:lnTo>
                      <a:pt x="18504" y="1044"/>
                    </a:lnTo>
                    <a:cubicBezTo>
                      <a:pt x="18117" y="376"/>
                      <a:pt x="17406" y="0"/>
                      <a:pt x="16680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7" name="Google Shape;87;p13"/>
              <p:cNvSpPr/>
              <p:nvPr/>
            </p:nvSpPr>
            <p:spPr>
              <a:xfrm>
                <a:off x="4797025" y="1106475"/>
                <a:ext cx="192025" cy="135850"/>
              </a:xfrm>
              <a:custGeom>
                <a:rect b="b" l="l" r="r" t="t"/>
                <a:pathLst>
                  <a:path extrusionOk="0" h="5434" w="7681">
                    <a:moveTo>
                      <a:pt x="4605" y="0"/>
                    </a:moveTo>
                    <a:cubicBezTo>
                      <a:pt x="4338" y="0"/>
                      <a:pt x="4071" y="72"/>
                      <a:pt x="3814" y="222"/>
                    </a:cubicBezTo>
                    <a:cubicBezTo>
                      <a:pt x="2049" y="1252"/>
                      <a:pt x="4108" y="3574"/>
                      <a:pt x="3226" y="4089"/>
                    </a:cubicBezTo>
                    <a:cubicBezTo>
                      <a:pt x="3152" y="4133"/>
                      <a:pt x="3077" y="4154"/>
                      <a:pt x="3003" y="4154"/>
                    </a:cubicBezTo>
                    <a:cubicBezTo>
                      <a:pt x="2794" y="4154"/>
                      <a:pt x="2588" y="3985"/>
                      <a:pt x="2417" y="3690"/>
                    </a:cubicBezTo>
                    <a:cubicBezTo>
                      <a:pt x="2112" y="3174"/>
                      <a:pt x="1965" y="2229"/>
                      <a:pt x="2112" y="1462"/>
                    </a:cubicBezTo>
                    <a:lnTo>
                      <a:pt x="2112" y="1462"/>
                    </a:lnTo>
                    <a:lnTo>
                      <a:pt x="851" y="1535"/>
                    </a:lnTo>
                    <a:cubicBezTo>
                      <a:pt x="746" y="2208"/>
                      <a:pt x="830" y="2985"/>
                      <a:pt x="1103" y="3679"/>
                    </a:cubicBezTo>
                    <a:lnTo>
                      <a:pt x="1" y="4320"/>
                    </a:lnTo>
                    <a:lnTo>
                      <a:pt x="547" y="5255"/>
                    </a:lnTo>
                    <a:lnTo>
                      <a:pt x="1619" y="4635"/>
                    </a:lnTo>
                    <a:cubicBezTo>
                      <a:pt x="1892" y="4992"/>
                      <a:pt x="2207" y="5266"/>
                      <a:pt x="2532" y="5434"/>
                    </a:cubicBezTo>
                    <a:lnTo>
                      <a:pt x="3972" y="5434"/>
                    </a:lnTo>
                    <a:cubicBezTo>
                      <a:pt x="4003" y="5413"/>
                      <a:pt x="4035" y="5402"/>
                      <a:pt x="4066" y="5381"/>
                    </a:cubicBezTo>
                    <a:cubicBezTo>
                      <a:pt x="5863" y="4330"/>
                      <a:pt x="3846" y="1988"/>
                      <a:pt x="4697" y="1483"/>
                    </a:cubicBezTo>
                    <a:cubicBezTo>
                      <a:pt x="4758" y="1449"/>
                      <a:pt x="4820" y="1432"/>
                      <a:pt x="4881" y="1432"/>
                    </a:cubicBezTo>
                    <a:cubicBezTo>
                      <a:pt x="5062" y="1432"/>
                      <a:pt x="5239" y="1576"/>
                      <a:pt x="5380" y="1819"/>
                    </a:cubicBezTo>
                    <a:cubicBezTo>
                      <a:pt x="5621" y="2229"/>
                      <a:pt x="5789" y="3006"/>
                      <a:pt x="5789" y="3721"/>
                    </a:cubicBezTo>
                    <a:lnTo>
                      <a:pt x="7061" y="3616"/>
                    </a:lnTo>
                    <a:cubicBezTo>
                      <a:pt x="7082" y="3027"/>
                      <a:pt x="6945" y="2324"/>
                      <a:pt x="6662" y="1693"/>
                    </a:cubicBezTo>
                    <a:lnTo>
                      <a:pt x="7681" y="1105"/>
                    </a:lnTo>
                    <a:lnTo>
                      <a:pt x="7134" y="159"/>
                    </a:lnTo>
                    <a:lnTo>
                      <a:pt x="6084" y="779"/>
                    </a:lnTo>
                    <a:cubicBezTo>
                      <a:pt x="5640" y="273"/>
                      <a:pt x="5123" y="0"/>
                      <a:pt x="4605" y="0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8" name="Google Shape;88;p13"/>
              <p:cNvSpPr/>
              <p:nvPr/>
            </p:nvSpPr>
            <p:spPr>
              <a:xfrm>
                <a:off x="4511250" y="693050"/>
                <a:ext cx="660625" cy="549275"/>
              </a:xfrm>
              <a:custGeom>
                <a:rect b="b" l="l" r="r" t="t"/>
                <a:pathLst>
                  <a:path extrusionOk="0" h="21971" w="26425">
                    <a:moveTo>
                      <a:pt x="8655" y="5347"/>
                    </a:moveTo>
                    <a:cubicBezTo>
                      <a:pt x="9544" y="5347"/>
                      <a:pt x="10410" y="5808"/>
                      <a:pt x="10895" y="6631"/>
                    </a:cubicBezTo>
                    <a:cubicBezTo>
                      <a:pt x="11610" y="7860"/>
                      <a:pt x="11201" y="9436"/>
                      <a:pt x="9961" y="10150"/>
                    </a:cubicBezTo>
                    <a:cubicBezTo>
                      <a:pt x="9551" y="10392"/>
                      <a:pt x="9104" y="10506"/>
                      <a:pt x="8662" y="10506"/>
                    </a:cubicBezTo>
                    <a:cubicBezTo>
                      <a:pt x="7777" y="10506"/>
                      <a:pt x="6917" y="10046"/>
                      <a:pt x="6441" y="9226"/>
                    </a:cubicBezTo>
                    <a:cubicBezTo>
                      <a:pt x="5716" y="7997"/>
                      <a:pt x="6136" y="6421"/>
                      <a:pt x="7365" y="5695"/>
                    </a:cubicBezTo>
                    <a:cubicBezTo>
                      <a:pt x="7772" y="5459"/>
                      <a:pt x="8216" y="5347"/>
                      <a:pt x="8655" y="5347"/>
                    </a:cubicBezTo>
                    <a:close/>
                    <a:moveTo>
                      <a:pt x="9950" y="1"/>
                    </a:moveTo>
                    <a:lnTo>
                      <a:pt x="1135" y="5149"/>
                    </a:lnTo>
                    <a:cubicBezTo>
                      <a:pt x="2018" y="6652"/>
                      <a:pt x="1513" y="8595"/>
                      <a:pt x="0" y="9478"/>
                    </a:cubicBezTo>
                    <a:lnTo>
                      <a:pt x="7292" y="21971"/>
                    </a:lnTo>
                    <a:lnTo>
                      <a:pt x="8700" y="21971"/>
                    </a:lnTo>
                    <a:cubicBezTo>
                      <a:pt x="7323" y="18724"/>
                      <a:pt x="8542" y="14889"/>
                      <a:pt x="11663" y="13071"/>
                    </a:cubicBezTo>
                    <a:cubicBezTo>
                      <a:pt x="12792" y="12411"/>
                      <a:pt x="14027" y="12096"/>
                      <a:pt x="15245" y="12096"/>
                    </a:cubicBezTo>
                    <a:cubicBezTo>
                      <a:pt x="17688" y="12096"/>
                      <a:pt x="20063" y="13360"/>
                      <a:pt x="21381" y="15625"/>
                    </a:cubicBezTo>
                    <a:cubicBezTo>
                      <a:pt x="22558" y="17631"/>
                      <a:pt x="22632" y="19985"/>
                      <a:pt x="21791" y="21971"/>
                    </a:cubicBezTo>
                    <a:lnTo>
                      <a:pt x="26424" y="21971"/>
                    </a:lnTo>
                    <a:lnTo>
                      <a:pt x="14279" y="1146"/>
                    </a:lnTo>
                    <a:cubicBezTo>
                      <a:pt x="13777" y="1439"/>
                      <a:pt x="13230" y="1578"/>
                      <a:pt x="12689" y="1578"/>
                    </a:cubicBezTo>
                    <a:cubicBezTo>
                      <a:pt x="11600" y="1578"/>
                      <a:pt x="10540" y="1012"/>
                      <a:pt x="9950" y="1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4694325" y="995450"/>
                <a:ext cx="382725" cy="246875"/>
              </a:xfrm>
              <a:custGeom>
                <a:rect b="b" l="l" r="r" t="t"/>
                <a:pathLst>
                  <a:path extrusionOk="0" h="9875" w="15309">
                    <a:moveTo>
                      <a:pt x="7922" y="0"/>
                    </a:moveTo>
                    <a:cubicBezTo>
                      <a:pt x="6704" y="0"/>
                      <a:pt x="5469" y="315"/>
                      <a:pt x="4340" y="975"/>
                    </a:cubicBezTo>
                    <a:cubicBezTo>
                      <a:pt x="1219" y="2793"/>
                      <a:pt x="0" y="6628"/>
                      <a:pt x="1377" y="9875"/>
                    </a:cubicBezTo>
                    <a:lnTo>
                      <a:pt x="6640" y="9875"/>
                    </a:lnTo>
                    <a:cubicBezTo>
                      <a:pt x="6315" y="9707"/>
                      <a:pt x="6000" y="9433"/>
                      <a:pt x="5727" y="9076"/>
                    </a:cubicBezTo>
                    <a:lnTo>
                      <a:pt x="4655" y="9696"/>
                    </a:lnTo>
                    <a:lnTo>
                      <a:pt x="4109" y="8761"/>
                    </a:lnTo>
                    <a:lnTo>
                      <a:pt x="5211" y="8120"/>
                    </a:lnTo>
                    <a:cubicBezTo>
                      <a:pt x="4938" y="7426"/>
                      <a:pt x="4854" y="6649"/>
                      <a:pt x="4959" y="5976"/>
                    </a:cubicBezTo>
                    <a:lnTo>
                      <a:pt x="6220" y="5903"/>
                    </a:lnTo>
                    <a:lnTo>
                      <a:pt x="6220" y="5903"/>
                    </a:lnTo>
                    <a:cubicBezTo>
                      <a:pt x="6073" y="6670"/>
                      <a:pt x="6220" y="7615"/>
                      <a:pt x="6525" y="8131"/>
                    </a:cubicBezTo>
                    <a:cubicBezTo>
                      <a:pt x="6696" y="8426"/>
                      <a:pt x="6902" y="8595"/>
                      <a:pt x="7111" y="8595"/>
                    </a:cubicBezTo>
                    <a:cubicBezTo>
                      <a:pt x="7185" y="8595"/>
                      <a:pt x="7260" y="8574"/>
                      <a:pt x="7334" y="8530"/>
                    </a:cubicBezTo>
                    <a:cubicBezTo>
                      <a:pt x="8216" y="8015"/>
                      <a:pt x="6157" y="5693"/>
                      <a:pt x="7922" y="4663"/>
                    </a:cubicBezTo>
                    <a:cubicBezTo>
                      <a:pt x="8179" y="4513"/>
                      <a:pt x="8446" y="4441"/>
                      <a:pt x="8713" y="4441"/>
                    </a:cubicBezTo>
                    <a:cubicBezTo>
                      <a:pt x="9231" y="4441"/>
                      <a:pt x="9748" y="4714"/>
                      <a:pt x="10192" y="5220"/>
                    </a:cubicBezTo>
                    <a:lnTo>
                      <a:pt x="11242" y="4600"/>
                    </a:lnTo>
                    <a:lnTo>
                      <a:pt x="11789" y="5546"/>
                    </a:lnTo>
                    <a:lnTo>
                      <a:pt x="10770" y="6134"/>
                    </a:lnTo>
                    <a:cubicBezTo>
                      <a:pt x="11053" y="6765"/>
                      <a:pt x="11190" y="7468"/>
                      <a:pt x="11169" y="8057"/>
                    </a:cubicBezTo>
                    <a:lnTo>
                      <a:pt x="9897" y="8162"/>
                    </a:lnTo>
                    <a:cubicBezTo>
                      <a:pt x="9897" y="7447"/>
                      <a:pt x="9729" y="6670"/>
                      <a:pt x="9488" y="6260"/>
                    </a:cubicBezTo>
                    <a:cubicBezTo>
                      <a:pt x="9347" y="6017"/>
                      <a:pt x="9170" y="5873"/>
                      <a:pt x="8989" y="5873"/>
                    </a:cubicBezTo>
                    <a:cubicBezTo>
                      <a:pt x="8928" y="5873"/>
                      <a:pt x="8866" y="5890"/>
                      <a:pt x="8805" y="5924"/>
                    </a:cubicBezTo>
                    <a:cubicBezTo>
                      <a:pt x="7954" y="6429"/>
                      <a:pt x="9971" y="8771"/>
                      <a:pt x="8174" y="9822"/>
                    </a:cubicBezTo>
                    <a:cubicBezTo>
                      <a:pt x="8143" y="9843"/>
                      <a:pt x="8111" y="9854"/>
                      <a:pt x="8080" y="9875"/>
                    </a:cubicBezTo>
                    <a:lnTo>
                      <a:pt x="14468" y="9875"/>
                    </a:lnTo>
                    <a:cubicBezTo>
                      <a:pt x="15309" y="7889"/>
                      <a:pt x="15235" y="5535"/>
                      <a:pt x="14058" y="3529"/>
                    </a:cubicBezTo>
                    <a:cubicBezTo>
                      <a:pt x="12740" y="1264"/>
                      <a:pt x="10365" y="0"/>
                      <a:pt x="7922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4654150" y="826725"/>
                <a:ext cx="147350" cy="129000"/>
              </a:xfrm>
              <a:custGeom>
                <a:rect b="b" l="l" r="r" t="t"/>
                <a:pathLst>
                  <a:path extrusionOk="0" h="5160" w="5894">
                    <a:moveTo>
                      <a:pt x="2939" y="0"/>
                    </a:moveTo>
                    <a:cubicBezTo>
                      <a:pt x="2500" y="0"/>
                      <a:pt x="2056" y="112"/>
                      <a:pt x="1649" y="348"/>
                    </a:cubicBezTo>
                    <a:cubicBezTo>
                      <a:pt x="420" y="1074"/>
                      <a:pt x="0" y="2650"/>
                      <a:pt x="725" y="3879"/>
                    </a:cubicBezTo>
                    <a:cubicBezTo>
                      <a:pt x="1201" y="4699"/>
                      <a:pt x="2061" y="5159"/>
                      <a:pt x="2946" y="5159"/>
                    </a:cubicBezTo>
                    <a:cubicBezTo>
                      <a:pt x="3388" y="5159"/>
                      <a:pt x="3835" y="5045"/>
                      <a:pt x="4245" y="4803"/>
                    </a:cubicBezTo>
                    <a:cubicBezTo>
                      <a:pt x="5485" y="4089"/>
                      <a:pt x="5894" y="2513"/>
                      <a:pt x="5179" y="1284"/>
                    </a:cubicBezTo>
                    <a:cubicBezTo>
                      <a:pt x="4694" y="461"/>
                      <a:pt x="3828" y="0"/>
                      <a:pt x="2939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4877056" y="3495817"/>
              <a:ext cx="639344" cy="603209"/>
              <a:chOff x="5127806" y="3642167"/>
              <a:chExt cx="639344" cy="603209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5155952" y="4006901"/>
                <a:ext cx="582562" cy="238475"/>
              </a:xfrm>
              <a:custGeom>
                <a:rect b="b" l="l" r="r" t="t"/>
                <a:pathLst>
                  <a:path extrusionOk="0" h="5338" w="13040">
                    <a:moveTo>
                      <a:pt x="12" y="1"/>
                    </a:moveTo>
                    <a:lnTo>
                      <a:pt x="1" y="1545"/>
                    </a:lnTo>
                    <a:cubicBezTo>
                      <a:pt x="1" y="2511"/>
                      <a:pt x="642" y="3489"/>
                      <a:pt x="1924" y="4234"/>
                    </a:cubicBezTo>
                    <a:cubicBezTo>
                      <a:pt x="3200" y="4970"/>
                      <a:pt x="4871" y="5338"/>
                      <a:pt x="6539" y="5338"/>
                    </a:cubicBezTo>
                    <a:cubicBezTo>
                      <a:pt x="8207" y="5338"/>
                      <a:pt x="9872" y="4970"/>
                      <a:pt x="11138" y="4234"/>
                    </a:cubicBezTo>
                    <a:cubicBezTo>
                      <a:pt x="12399" y="3499"/>
                      <a:pt x="13029" y="2543"/>
                      <a:pt x="13029" y="1577"/>
                    </a:cubicBezTo>
                    <a:lnTo>
                      <a:pt x="13040" y="32"/>
                    </a:lnTo>
                    <a:cubicBezTo>
                      <a:pt x="10960" y="32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rgbClr val="FFE5A3"/>
              </a:solidFill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5127806" y="3838830"/>
                <a:ext cx="639344" cy="337073"/>
              </a:xfrm>
              <a:custGeom>
                <a:rect b="b" l="l" r="r" t="t"/>
                <a:pathLst>
                  <a:path extrusionOk="0" h="7545" w="14311">
                    <a:moveTo>
                      <a:pt x="7132" y="1"/>
                    </a:moveTo>
                    <a:cubicBezTo>
                      <a:pt x="5464" y="1"/>
                      <a:pt x="3799" y="368"/>
                      <a:pt x="2533" y="1104"/>
                    </a:cubicBezTo>
                    <a:cubicBezTo>
                      <a:pt x="0" y="2586"/>
                      <a:pt x="11" y="4970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0"/>
                      <a:pt x="14300" y="2575"/>
                      <a:pt x="11747" y="1104"/>
                    </a:cubicBezTo>
                    <a:cubicBezTo>
                      <a:pt x="10470" y="368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4" name="Google Shape;94;p13"/>
              <p:cNvSpPr/>
              <p:nvPr/>
            </p:nvSpPr>
            <p:spPr>
              <a:xfrm>
                <a:off x="5219347" y="3878457"/>
                <a:ext cx="456266" cy="142558"/>
              </a:xfrm>
              <a:custGeom>
                <a:rect b="b" l="l" r="r" t="t"/>
                <a:pathLst>
                  <a:path extrusionOk="0" h="3191" w="10213">
                    <a:moveTo>
                      <a:pt x="5096" y="0"/>
                    </a:moveTo>
                    <a:cubicBezTo>
                      <a:pt x="3818" y="0"/>
                      <a:pt x="2540" y="284"/>
                      <a:pt x="1566" y="847"/>
                    </a:cubicBezTo>
                    <a:cubicBezTo>
                      <a:pt x="473" y="1489"/>
                      <a:pt x="0" y="2339"/>
                      <a:pt x="148" y="3180"/>
                    </a:cubicBezTo>
                    <a:cubicBezTo>
                      <a:pt x="253" y="2539"/>
                      <a:pt x="725" y="1930"/>
                      <a:pt x="1566" y="1436"/>
                    </a:cubicBezTo>
                    <a:cubicBezTo>
                      <a:pt x="2538" y="874"/>
                      <a:pt x="3812" y="593"/>
                      <a:pt x="5087" y="593"/>
                    </a:cubicBezTo>
                    <a:cubicBezTo>
                      <a:pt x="6362" y="593"/>
                      <a:pt x="7639" y="874"/>
                      <a:pt x="8616" y="1436"/>
                    </a:cubicBezTo>
                    <a:cubicBezTo>
                      <a:pt x="9467" y="1930"/>
                      <a:pt x="9950" y="2549"/>
                      <a:pt x="10066" y="3191"/>
                    </a:cubicBezTo>
                    <a:cubicBezTo>
                      <a:pt x="10213" y="2360"/>
                      <a:pt x="9730" y="1489"/>
                      <a:pt x="8616" y="847"/>
                    </a:cubicBezTo>
                    <a:cubicBezTo>
                      <a:pt x="7641" y="281"/>
                      <a:pt x="6368" y="0"/>
                      <a:pt x="5096" y="0"/>
                    </a:cubicBezTo>
                    <a:close/>
                  </a:path>
                </a:pathLst>
              </a:custGeom>
              <a:solidFill>
                <a:srgbClr val="FFE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5" name="Google Shape;95;p13"/>
              <p:cNvSpPr/>
              <p:nvPr/>
            </p:nvSpPr>
            <p:spPr>
              <a:xfrm>
                <a:off x="5225915" y="3904906"/>
                <a:ext cx="443131" cy="231685"/>
              </a:xfrm>
              <a:custGeom>
                <a:rect b="b" l="l" r="r" t="t"/>
                <a:pathLst>
                  <a:path extrusionOk="0" h="5186" w="9919">
                    <a:moveTo>
                      <a:pt x="4940" y="1"/>
                    </a:moveTo>
                    <a:cubicBezTo>
                      <a:pt x="3665" y="1"/>
                      <a:pt x="2391" y="282"/>
                      <a:pt x="1419" y="844"/>
                    </a:cubicBezTo>
                    <a:cubicBezTo>
                      <a:pt x="578" y="1338"/>
                      <a:pt x="106" y="1947"/>
                      <a:pt x="1" y="2588"/>
                    </a:cubicBezTo>
                    <a:cubicBezTo>
                      <a:pt x="106" y="3229"/>
                      <a:pt x="589" y="3849"/>
                      <a:pt x="1440" y="4343"/>
                    </a:cubicBezTo>
                    <a:cubicBezTo>
                      <a:pt x="2417" y="4905"/>
                      <a:pt x="3696" y="5186"/>
                      <a:pt x="4973" y="5186"/>
                    </a:cubicBezTo>
                    <a:cubicBezTo>
                      <a:pt x="6249" y="5186"/>
                      <a:pt x="7523" y="4905"/>
                      <a:pt x="8490" y="4343"/>
                    </a:cubicBezTo>
                    <a:cubicBezTo>
                      <a:pt x="9331" y="3849"/>
                      <a:pt x="9803" y="3239"/>
                      <a:pt x="9919" y="2599"/>
                    </a:cubicBezTo>
                    <a:cubicBezTo>
                      <a:pt x="9803" y="1957"/>
                      <a:pt x="9320" y="1338"/>
                      <a:pt x="8469" y="844"/>
                    </a:cubicBezTo>
                    <a:cubicBezTo>
                      <a:pt x="7492" y="282"/>
                      <a:pt x="6215" y="1"/>
                      <a:pt x="4940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5219347" y="3865591"/>
                <a:ext cx="456266" cy="283552"/>
              </a:xfrm>
              <a:custGeom>
                <a:rect b="b" l="l" r="r" t="t"/>
                <a:pathLst>
                  <a:path extrusionOk="0" fill="none" h="6347" w="10213">
                    <a:moveTo>
                      <a:pt x="10066" y="3479"/>
                    </a:moveTo>
                    <a:cubicBezTo>
                      <a:pt x="10213" y="2648"/>
                      <a:pt x="9730" y="1777"/>
                      <a:pt x="8616" y="1135"/>
                    </a:cubicBezTo>
                    <a:cubicBezTo>
                      <a:pt x="6662" y="1"/>
                      <a:pt x="3510" y="12"/>
                      <a:pt x="1566" y="1135"/>
                    </a:cubicBezTo>
                    <a:cubicBezTo>
                      <a:pt x="473" y="1777"/>
                      <a:pt x="0" y="2627"/>
                      <a:pt x="148" y="3468"/>
                    </a:cubicBezTo>
                    <a:cubicBezTo>
                      <a:pt x="253" y="4109"/>
                      <a:pt x="736" y="4729"/>
                      <a:pt x="1587" y="5223"/>
                    </a:cubicBezTo>
                    <a:cubicBezTo>
                      <a:pt x="3541" y="6347"/>
                      <a:pt x="6704" y="6347"/>
                      <a:pt x="8637" y="5223"/>
                    </a:cubicBezTo>
                    <a:cubicBezTo>
                      <a:pt x="9478" y="4729"/>
                      <a:pt x="9950" y="4119"/>
                      <a:pt x="10066" y="3479"/>
                    </a:cubicBezTo>
                    <a:close/>
                  </a:path>
                </a:pathLst>
              </a:custGeom>
              <a:noFill/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7" name="Google Shape;97;p13"/>
              <p:cNvSpPr/>
              <p:nvPr/>
            </p:nvSpPr>
            <p:spPr>
              <a:xfrm>
                <a:off x="5225915" y="3892352"/>
                <a:ext cx="443131" cy="129111"/>
              </a:xfrm>
              <a:custGeom>
                <a:rect b="b" l="l" r="r" t="t"/>
                <a:pathLst>
                  <a:path extrusionOk="0" fill="none" h="2890" w="9919">
                    <a:moveTo>
                      <a:pt x="9919" y="2890"/>
                    </a:moveTo>
                    <a:lnTo>
                      <a:pt x="9919" y="2880"/>
                    </a:lnTo>
                    <a:cubicBezTo>
                      <a:pt x="9803" y="2238"/>
                      <a:pt x="9320" y="1619"/>
                      <a:pt x="8469" y="1125"/>
                    </a:cubicBezTo>
                    <a:cubicBezTo>
                      <a:pt x="6515" y="1"/>
                      <a:pt x="3363" y="1"/>
                      <a:pt x="1419" y="1125"/>
                    </a:cubicBezTo>
                    <a:cubicBezTo>
                      <a:pt x="578" y="1619"/>
                      <a:pt x="106" y="2228"/>
                      <a:pt x="1" y="2869"/>
                    </a:cubicBezTo>
                  </a:path>
                </a:pathLst>
              </a:custGeom>
              <a:noFill/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8" name="Google Shape;98;p13"/>
              <p:cNvSpPr/>
              <p:nvPr/>
            </p:nvSpPr>
            <p:spPr>
              <a:xfrm>
                <a:off x="5339034" y="3951949"/>
                <a:ext cx="216450" cy="124911"/>
              </a:xfrm>
              <a:custGeom>
                <a:rect b="b" l="l" r="r" t="t"/>
                <a:pathLst>
                  <a:path extrusionOk="0" h="2796" w="4845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80"/>
                      <a:pt x="2729" y="180"/>
                    </a:cubicBezTo>
                    <a:cubicBezTo>
                      <a:pt x="2431" y="180"/>
                      <a:pt x="2154" y="245"/>
                      <a:pt x="1923" y="379"/>
                    </a:cubicBezTo>
                    <a:cubicBezTo>
                      <a:pt x="873" y="988"/>
                      <a:pt x="2764" y="1714"/>
                      <a:pt x="2239" y="2018"/>
                    </a:cubicBezTo>
                    <a:cubicBezTo>
                      <a:pt x="2167" y="2060"/>
                      <a:pt x="2088" y="2080"/>
                      <a:pt x="2003" y="2080"/>
                    </a:cubicBezTo>
                    <a:cubicBezTo>
                      <a:pt x="1874" y="2080"/>
                      <a:pt x="1733" y="2034"/>
                      <a:pt x="1587" y="1945"/>
                    </a:cubicBezTo>
                    <a:cubicBezTo>
                      <a:pt x="1272" y="1766"/>
                      <a:pt x="999" y="1399"/>
                      <a:pt x="957" y="1073"/>
                    </a:cubicBezTo>
                    <a:lnTo>
                      <a:pt x="84" y="1241"/>
                    </a:lnTo>
                    <a:cubicBezTo>
                      <a:pt x="126" y="1525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7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9"/>
                      <a:pt x="3068" y="2459"/>
                    </a:cubicBezTo>
                    <a:cubicBezTo>
                      <a:pt x="4140" y="1840"/>
                      <a:pt x="2270" y="1094"/>
                      <a:pt x="2785" y="799"/>
                    </a:cubicBezTo>
                    <a:cubicBezTo>
                      <a:pt x="2841" y="767"/>
                      <a:pt x="2905" y="752"/>
                      <a:pt x="2974" y="752"/>
                    </a:cubicBezTo>
                    <a:cubicBezTo>
                      <a:pt x="3085" y="752"/>
                      <a:pt x="3208" y="791"/>
                      <a:pt x="3331" y="862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20"/>
                    </a:lnTo>
                    <a:cubicBezTo>
                      <a:pt x="4760" y="1178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rgbClr val="FFBC1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5155952" y="3908346"/>
                <a:ext cx="582562" cy="238475"/>
              </a:xfrm>
              <a:custGeom>
                <a:rect b="b" l="l" r="r" t="t"/>
                <a:pathLst>
                  <a:path extrusionOk="0" h="5338" w="13040">
                    <a:moveTo>
                      <a:pt x="12" y="0"/>
                    </a:moveTo>
                    <a:lnTo>
                      <a:pt x="1" y="1544"/>
                    </a:lnTo>
                    <a:cubicBezTo>
                      <a:pt x="1" y="2522"/>
                      <a:pt x="642" y="3488"/>
                      <a:pt x="1924" y="4234"/>
                    </a:cubicBezTo>
                    <a:cubicBezTo>
                      <a:pt x="3200" y="4969"/>
                      <a:pt x="4871" y="5337"/>
                      <a:pt x="6539" y="5337"/>
                    </a:cubicBezTo>
                    <a:cubicBezTo>
                      <a:pt x="8207" y="5337"/>
                      <a:pt x="9872" y="4969"/>
                      <a:pt x="11138" y="4234"/>
                    </a:cubicBezTo>
                    <a:cubicBezTo>
                      <a:pt x="12399" y="3498"/>
                      <a:pt x="13029" y="2543"/>
                      <a:pt x="13029" y="1586"/>
                    </a:cubicBezTo>
                    <a:lnTo>
                      <a:pt x="13040" y="31"/>
                    </a:lnTo>
                    <a:cubicBezTo>
                      <a:pt x="10960" y="31"/>
                      <a:pt x="2249" y="0"/>
                      <a:pt x="12" y="0"/>
                    </a:cubicBezTo>
                    <a:close/>
                  </a:path>
                </a:pathLst>
              </a:custGeom>
              <a:solidFill>
                <a:srgbClr val="FFE5A3"/>
              </a:solidFill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5127806" y="3740409"/>
                <a:ext cx="639344" cy="337430"/>
              </a:xfrm>
              <a:custGeom>
                <a:rect b="b" l="l" r="r" t="t"/>
                <a:pathLst>
                  <a:path extrusionOk="0" h="7553" w="14311">
                    <a:moveTo>
                      <a:pt x="7132" y="0"/>
                    </a:moveTo>
                    <a:cubicBezTo>
                      <a:pt x="5464" y="0"/>
                      <a:pt x="3799" y="371"/>
                      <a:pt x="2533" y="1111"/>
                    </a:cubicBezTo>
                    <a:cubicBezTo>
                      <a:pt x="0" y="2582"/>
                      <a:pt x="11" y="4967"/>
                      <a:pt x="2564" y="6449"/>
                    </a:cubicBezTo>
                    <a:cubicBezTo>
                      <a:pt x="3841" y="7184"/>
                      <a:pt x="5509" y="7552"/>
                      <a:pt x="7174" y="7552"/>
                    </a:cubicBezTo>
                    <a:cubicBezTo>
                      <a:pt x="8839" y="7552"/>
                      <a:pt x="10502" y="7184"/>
                      <a:pt x="11768" y="6449"/>
                    </a:cubicBezTo>
                    <a:cubicBezTo>
                      <a:pt x="14310" y="4967"/>
                      <a:pt x="14300" y="2582"/>
                      <a:pt x="11747" y="1111"/>
                    </a:cubicBezTo>
                    <a:cubicBezTo>
                      <a:pt x="10470" y="371"/>
                      <a:pt x="8800" y="0"/>
                      <a:pt x="713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1" name="Google Shape;101;p13"/>
              <p:cNvSpPr/>
              <p:nvPr/>
            </p:nvSpPr>
            <p:spPr>
              <a:xfrm>
                <a:off x="5219347" y="3780081"/>
                <a:ext cx="456266" cy="142826"/>
              </a:xfrm>
              <a:custGeom>
                <a:rect b="b" l="l" r="r" t="t"/>
                <a:pathLst>
                  <a:path extrusionOk="0" h="3197" w="10213">
                    <a:moveTo>
                      <a:pt x="5087" y="0"/>
                    </a:moveTo>
                    <a:cubicBezTo>
                      <a:pt x="3812" y="0"/>
                      <a:pt x="2538" y="281"/>
                      <a:pt x="1566" y="843"/>
                    </a:cubicBezTo>
                    <a:cubicBezTo>
                      <a:pt x="473" y="1484"/>
                      <a:pt x="0" y="2346"/>
                      <a:pt x="148" y="3175"/>
                    </a:cubicBezTo>
                    <a:cubicBezTo>
                      <a:pt x="253" y="2545"/>
                      <a:pt x="725" y="1926"/>
                      <a:pt x="1566" y="1442"/>
                    </a:cubicBezTo>
                    <a:cubicBezTo>
                      <a:pt x="2538" y="875"/>
                      <a:pt x="3812" y="591"/>
                      <a:pt x="5087" y="591"/>
                    </a:cubicBezTo>
                    <a:cubicBezTo>
                      <a:pt x="6362" y="591"/>
                      <a:pt x="7639" y="875"/>
                      <a:pt x="8616" y="1442"/>
                    </a:cubicBezTo>
                    <a:cubicBezTo>
                      <a:pt x="9467" y="1936"/>
                      <a:pt x="9950" y="2556"/>
                      <a:pt x="10066" y="3196"/>
                    </a:cubicBezTo>
                    <a:cubicBezTo>
                      <a:pt x="10213" y="2356"/>
                      <a:pt x="9730" y="1484"/>
                      <a:pt x="8616" y="843"/>
                    </a:cubicBezTo>
                    <a:cubicBezTo>
                      <a:pt x="7639" y="281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rgbClr val="FFE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2" name="Google Shape;102;p13"/>
              <p:cNvSpPr/>
              <p:nvPr/>
            </p:nvSpPr>
            <p:spPr>
              <a:xfrm>
                <a:off x="5225915" y="3806485"/>
                <a:ext cx="443131" cy="231551"/>
              </a:xfrm>
              <a:custGeom>
                <a:rect b="b" l="l" r="r" t="t"/>
                <a:pathLst>
                  <a:path extrusionOk="0" h="5183" w="9919">
                    <a:moveTo>
                      <a:pt x="4940" y="0"/>
                    </a:moveTo>
                    <a:cubicBezTo>
                      <a:pt x="3665" y="0"/>
                      <a:pt x="2391" y="284"/>
                      <a:pt x="1419" y="851"/>
                    </a:cubicBezTo>
                    <a:cubicBezTo>
                      <a:pt x="578" y="1335"/>
                      <a:pt x="106" y="1954"/>
                      <a:pt x="1" y="2584"/>
                    </a:cubicBezTo>
                    <a:cubicBezTo>
                      <a:pt x="106" y="3226"/>
                      <a:pt x="589" y="3856"/>
                      <a:pt x="1440" y="4339"/>
                    </a:cubicBezTo>
                    <a:cubicBezTo>
                      <a:pt x="2417" y="4901"/>
                      <a:pt x="3696" y="5182"/>
                      <a:pt x="4973" y="5182"/>
                    </a:cubicBezTo>
                    <a:cubicBezTo>
                      <a:pt x="6249" y="5182"/>
                      <a:pt x="7523" y="4901"/>
                      <a:pt x="8490" y="4339"/>
                    </a:cubicBezTo>
                    <a:cubicBezTo>
                      <a:pt x="9331" y="3856"/>
                      <a:pt x="9803" y="3236"/>
                      <a:pt x="9919" y="2605"/>
                    </a:cubicBezTo>
                    <a:cubicBezTo>
                      <a:pt x="9803" y="1965"/>
                      <a:pt x="9320" y="1345"/>
                      <a:pt x="8469" y="851"/>
                    </a:cubicBezTo>
                    <a:cubicBezTo>
                      <a:pt x="7492" y="284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5219347" y="3767527"/>
                <a:ext cx="456266" cy="283061"/>
              </a:xfrm>
              <a:custGeom>
                <a:rect b="b" l="l" r="r" t="t"/>
                <a:pathLst>
                  <a:path extrusionOk="0" fill="none" h="6336" w="10213">
                    <a:moveTo>
                      <a:pt x="10066" y="3477"/>
                    </a:moveTo>
                    <a:cubicBezTo>
                      <a:pt x="10213" y="2637"/>
                      <a:pt x="9730" y="1765"/>
                      <a:pt x="8616" y="1124"/>
                    </a:cubicBezTo>
                    <a:cubicBezTo>
                      <a:pt x="6662" y="0"/>
                      <a:pt x="3510" y="0"/>
                      <a:pt x="1566" y="1124"/>
                    </a:cubicBezTo>
                    <a:cubicBezTo>
                      <a:pt x="473" y="1765"/>
                      <a:pt x="0" y="2627"/>
                      <a:pt x="148" y="3456"/>
                    </a:cubicBezTo>
                    <a:cubicBezTo>
                      <a:pt x="253" y="4098"/>
                      <a:pt x="736" y="4728"/>
                      <a:pt x="1587" y="5211"/>
                    </a:cubicBezTo>
                    <a:cubicBezTo>
                      <a:pt x="3541" y="6335"/>
                      <a:pt x="6704" y="6335"/>
                      <a:pt x="8637" y="5211"/>
                    </a:cubicBezTo>
                    <a:cubicBezTo>
                      <a:pt x="9478" y="4728"/>
                      <a:pt x="9950" y="4108"/>
                      <a:pt x="10066" y="3477"/>
                    </a:cubicBezTo>
                    <a:close/>
                  </a:path>
                </a:pathLst>
              </a:custGeom>
              <a:noFill/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3"/>
              <p:cNvSpPr/>
              <p:nvPr/>
            </p:nvSpPr>
            <p:spPr>
              <a:xfrm>
                <a:off x="5225915" y="3793797"/>
                <a:ext cx="443131" cy="129602"/>
              </a:xfrm>
              <a:custGeom>
                <a:rect b="b" l="l" r="r" t="t"/>
                <a:pathLst>
                  <a:path extrusionOk="0" fill="none" h="2901" w="9919">
                    <a:moveTo>
                      <a:pt x="9919" y="2900"/>
                    </a:moveTo>
                    <a:lnTo>
                      <a:pt x="9919" y="2889"/>
                    </a:lnTo>
                    <a:cubicBezTo>
                      <a:pt x="9803" y="2249"/>
                      <a:pt x="9320" y="1629"/>
                      <a:pt x="8469" y="1135"/>
                    </a:cubicBezTo>
                    <a:cubicBezTo>
                      <a:pt x="6515" y="1"/>
                      <a:pt x="3363" y="1"/>
                      <a:pt x="1419" y="1135"/>
                    </a:cubicBezTo>
                    <a:cubicBezTo>
                      <a:pt x="578" y="1619"/>
                      <a:pt x="106" y="2238"/>
                      <a:pt x="1" y="2868"/>
                    </a:cubicBezTo>
                  </a:path>
                </a:pathLst>
              </a:custGeom>
              <a:noFill/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3"/>
              <p:cNvSpPr/>
              <p:nvPr/>
            </p:nvSpPr>
            <p:spPr>
              <a:xfrm>
                <a:off x="5339034" y="3853394"/>
                <a:ext cx="216450" cy="124911"/>
              </a:xfrm>
              <a:custGeom>
                <a:rect b="b" l="l" r="r" t="t"/>
                <a:pathLst>
                  <a:path extrusionOk="0" h="2796" w="4845">
                    <a:moveTo>
                      <a:pt x="4245" y="0"/>
                    </a:moveTo>
                    <a:lnTo>
                      <a:pt x="3626" y="369"/>
                    </a:lnTo>
                    <a:cubicBezTo>
                      <a:pt x="3315" y="248"/>
                      <a:pt x="3003" y="185"/>
                      <a:pt x="2711" y="185"/>
                    </a:cubicBezTo>
                    <a:cubicBezTo>
                      <a:pt x="2420" y="185"/>
                      <a:pt x="2149" y="248"/>
                      <a:pt x="1923" y="379"/>
                    </a:cubicBezTo>
                    <a:cubicBezTo>
                      <a:pt x="873" y="999"/>
                      <a:pt x="2764" y="1724"/>
                      <a:pt x="2239" y="2029"/>
                    </a:cubicBezTo>
                    <a:cubicBezTo>
                      <a:pt x="2169" y="2065"/>
                      <a:pt x="2092" y="2083"/>
                      <a:pt x="2010" y="2083"/>
                    </a:cubicBezTo>
                    <a:cubicBezTo>
                      <a:pt x="1879" y="2083"/>
                      <a:pt x="1735" y="2039"/>
                      <a:pt x="1587" y="1955"/>
                    </a:cubicBezTo>
                    <a:cubicBezTo>
                      <a:pt x="1272" y="1777"/>
                      <a:pt x="999" y="1408"/>
                      <a:pt x="957" y="1072"/>
                    </a:cubicBezTo>
                    <a:lnTo>
                      <a:pt x="84" y="1240"/>
                    </a:lnTo>
                    <a:cubicBezTo>
                      <a:pt x="126" y="1524"/>
                      <a:pt x="336" y="1829"/>
                      <a:pt x="663" y="2092"/>
                    </a:cubicBezTo>
                    <a:lnTo>
                      <a:pt x="0" y="2470"/>
                    </a:lnTo>
                    <a:lnTo>
                      <a:pt x="568" y="2795"/>
                    </a:lnTo>
                    <a:lnTo>
                      <a:pt x="1209" y="2428"/>
                    </a:lnTo>
                    <a:cubicBezTo>
                      <a:pt x="1546" y="2582"/>
                      <a:pt x="1911" y="2671"/>
                      <a:pt x="2259" y="2671"/>
                    </a:cubicBezTo>
                    <a:cubicBezTo>
                      <a:pt x="2550" y="2671"/>
                      <a:pt x="2829" y="2609"/>
                      <a:pt x="3068" y="2470"/>
                    </a:cubicBezTo>
                    <a:cubicBezTo>
                      <a:pt x="4140" y="1840"/>
                      <a:pt x="2270" y="1104"/>
                      <a:pt x="2785" y="810"/>
                    </a:cubicBezTo>
                    <a:cubicBezTo>
                      <a:pt x="2842" y="778"/>
                      <a:pt x="2906" y="762"/>
                      <a:pt x="2975" y="762"/>
                    </a:cubicBezTo>
                    <a:cubicBezTo>
                      <a:pt x="3085" y="762"/>
                      <a:pt x="3208" y="802"/>
                      <a:pt x="3331" y="873"/>
                    </a:cubicBezTo>
                    <a:cubicBezTo>
                      <a:pt x="3573" y="1009"/>
                      <a:pt x="3846" y="1314"/>
                      <a:pt x="3972" y="1597"/>
                    </a:cubicBezTo>
                    <a:lnTo>
                      <a:pt x="4844" y="1419"/>
                    </a:lnTo>
                    <a:cubicBezTo>
                      <a:pt x="4760" y="1177"/>
                      <a:pt x="4529" y="904"/>
                      <a:pt x="4214" y="673"/>
                    </a:cubicBezTo>
                    <a:lnTo>
                      <a:pt x="4812" y="327"/>
                    </a:lnTo>
                    <a:lnTo>
                      <a:pt x="4245" y="0"/>
                    </a:lnTo>
                    <a:close/>
                  </a:path>
                </a:pathLst>
              </a:custGeom>
              <a:solidFill>
                <a:srgbClr val="FFBC1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3"/>
              <p:cNvSpPr/>
              <p:nvPr/>
            </p:nvSpPr>
            <p:spPr>
              <a:xfrm>
                <a:off x="5155952" y="3809746"/>
                <a:ext cx="582562" cy="238922"/>
              </a:xfrm>
              <a:custGeom>
                <a:rect b="b" l="l" r="r" t="t"/>
                <a:pathLst>
                  <a:path extrusionOk="0" h="5348" w="13040">
                    <a:moveTo>
                      <a:pt x="12" y="1"/>
                    </a:moveTo>
                    <a:lnTo>
                      <a:pt x="1" y="1556"/>
                    </a:lnTo>
                    <a:cubicBezTo>
                      <a:pt x="1" y="2522"/>
                      <a:pt x="642" y="3499"/>
                      <a:pt x="1924" y="4245"/>
                    </a:cubicBezTo>
                    <a:cubicBezTo>
                      <a:pt x="3198" y="4980"/>
                      <a:pt x="4865" y="5347"/>
                      <a:pt x="6529" y="5347"/>
                    </a:cubicBezTo>
                    <a:cubicBezTo>
                      <a:pt x="8200" y="5347"/>
                      <a:pt x="9870" y="4977"/>
                      <a:pt x="11138" y="4235"/>
                    </a:cubicBezTo>
                    <a:cubicBezTo>
                      <a:pt x="12399" y="3510"/>
                      <a:pt x="13029" y="2543"/>
                      <a:pt x="13029" y="1587"/>
                    </a:cubicBezTo>
                    <a:lnTo>
                      <a:pt x="13040" y="43"/>
                    </a:lnTo>
                    <a:cubicBezTo>
                      <a:pt x="10960" y="43"/>
                      <a:pt x="2249" y="1"/>
                      <a:pt x="12" y="1"/>
                    </a:cubicBezTo>
                    <a:close/>
                  </a:path>
                </a:pathLst>
              </a:custGeom>
              <a:solidFill>
                <a:srgbClr val="FFE5A3"/>
              </a:solidFill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5127806" y="3642167"/>
                <a:ext cx="639344" cy="337073"/>
              </a:xfrm>
              <a:custGeom>
                <a:rect b="b" l="l" r="r" t="t"/>
                <a:pathLst>
                  <a:path extrusionOk="0" h="7545" w="14311">
                    <a:moveTo>
                      <a:pt x="7132" y="1"/>
                    </a:moveTo>
                    <a:cubicBezTo>
                      <a:pt x="5464" y="1"/>
                      <a:pt x="3799" y="369"/>
                      <a:pt x="2533" y="1104"/>
                    </a:cubicBezTo>
                    <a:cubicBezTo>
                      <a:pt x="0" y="2575"/>
                      <a:pt x="11" y="4971"/>
                      <a:pt x="2564" y="6441"/>
                    </a:cubicBezTo>
                    <a:cubicBezTo>
                      <a:pt x="3841" y="7177"/>
                      <a:pt x="5509" y="7545"/>
                      <a:pt x="7174" y="7545"/>
                    </a:cubicBezTo>
                    <a:cubicBezTo>
                      <a:pt x="8839" y="7545"/>
                      <a:pt x="10502" y="7177"/>
                      <a:pt x="11768" y="6441"/>
                    </a:cubicBezTo>
                    <a:cubicBezTo>
                      <a:pt x="14310" y="4971"/>
                      <a:pt x="14300" y="2575"/>
                      <a:pt x="11747" y="1104"/>
                    </a:cubicBezTo>
                    <a:cubicBezTo>
                      <a:pt x="10470" y="369"/>
                      <a:pt x="8800" y="1"/>
                      <a:pt x="71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8" name="Google Shape;108;p13"/>
              <p:cNvSpPr/>
              <p:nvPr/>
            </p:nvSpPr>
            <p:spPr>
              <a:xfrm>
                <a:off x="5219347" y="3681615"/>
                <a:ext cx="456266" cy="142737"/>
              </a:xfrm>
              <a:custGeom>
                <a:rect b="b" l="l" r="r" t="t"/>
                <a:pathLst>
                  <a:path extrusionOk="0" h="3195" w="10213">
                    <a:moveTo>
                      <a:pt x="5087" y="0"/>
                    </a:moveTo>
                    <a:cubicBezTo>
                      <a:pt x="3812" y="0"/>
                      <a:pt x="2538" y="284"/>
                      <a:pt x="1566" y="851"/>
                    </a:cubicBezTo>
                    <a:cubicBezTo>
                      <a:pt x="473" y="1482"/>
                      <a:pt x="0" y="2343"/>
                      <a:pt x="148" y="3184"/>
                    </a:cubicBezTo>
                    <a:cubicBezTo>
                      <a:pt x="253" y="2543"/>
                      <a:pt x="725" y="1923"/>
                      <a:pt x="1566" y="1440"/>
                    </a:cubicBezTo>
                    <a:cubicBezTo>
                      <a:pt x="2538" y="877"/>
                      <a:pt x="3812" y="596"/>
                      <a:pt x="5087" y="596"/>
                    </a:cubicBezTo>
                    <a:cubicBezTo>
                      <a:pt x="6362" y="596"/>
                      <a:pt x="7639" y="877"/>
                      <a:pt x="8616" y="1440"/>
                    </a:cubicBezTo>
                    <a:cubicBezTo>
                      <a:pt x="9467" y="1933"/>
                      <a:pt x="9950" y="2554"/>
                      <a:pt x="10066" y="3194"/>
                    </a:cubicBezTo>
                    <a:cubicBezTo>
                      <a:pt x="10213" y="2364"/>
                      <a:pt x="9730" y="1492"/>
                      <a:pt x="8616" y="851"/>
                    </a:cubicBezTo>
                    <a:cubicBezTo>
                      <a:pt x="7639" y="284"/>
                      <a:pt x="6362" y="0"/>
                      <a:pt x="5087" y="0"/>
                    </a:cubicBezTo>
                    <a:close/>
                  </a:path>
                </a:pathLst>
              </a:custGeom>
              <a:solidFill>
                <a:srgbClr val="FFE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9" name="Google Shape;109;p13"/>
              <p:cNvSpPr/>
              <p:nvPr/>
            </p:nvSpPr>
            <p:spPr>
              <a:xfrm>
                <a:off x="5225915" y="3708242"/>
                <a:ext cx="443131" cy="231595"/>
              </a:xfrm>
              <a:custGeom>
                <a:rect b="b" l="l" r="r" t="t"/>
                <a:pathLst>
                  <a:path extrusionOk="0" h="5184" w="9919">
                    <a:moveTo>
                      <a:pt x="4940" y="0"/>
                    </a:moveTo>
                    <a:cubicBezTo>
                      <a:pt x="3665" y="0"/>
                      <a:pt x="2391" y="281"/>
                      <a:pt x="1419" y="844"/>
                    </a:cubicBezTo>
                    <a:cubicBezTo>
                      <a:pt x="578" y="1327"/>
                      <a:pt x="106" y="1947"/>
                      <a:pt x="1" y="2588"/>
                    </a:cubicBezTo>
                    <a:cubicBezTo>
                      <a:pt x="106" y="3228"/>
                      <a:pt x="589" y="3849"/>
                      <a:pt x="1440" y="4332"/>
                    </a:cubicBezTo>
                    <a:cubicBezTo>
                      <a:pt x="2417" y="4899"/>
                      <a:pt x="3696" y="5183"/>
                      <a:pt x="4973" y="5183"/>
                    </a:cubicBezTo>
                    <a:cubicBezTo>
                      <a:pt x="6249" y="5183"/>
                      <a:pt x="7523" y="4899"/>
                      <a:pt x="8490" y="4332"/>
                    </a:cubicBezTo>
                    <a:cubicBezTo>
                      <a:pt x="9331" y="3849"/>
                      <a:pt x="9803" y="3239"/>
                      <a:pt x="9919" y="2598"/>
                    </a:cubicBezTo>
                    <a:cubicBezTo>
                      <a:pt x="9803" y="1958"/>
                      <a:pt x="9320" y="1337"/>
                      <a:pt x="8469" y="844"/>
                    </a:cubicBezTo>
                    <a:cubicBezTo>
                      <a:pt x="7492" y="281"/>
                      <a:pt x="6215" y="0"/>
                      <a:pt x="494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3"/>
              <p:cNvSpPr/>
              <p:nvPr/>
            </p:nvSpPr>
            <p:spPr>
              <a:xfrm>
                <a:off x="5219347" y="3668927"/>
                <a:ext cx="456266" cy="283552"/>
              </a:xfrm>
              <a:custGeom>
                <a:rect b="b" l="l" r="r" t="t"/>
                <a:pathLst>
                  <a:path extrusionOk="0" fill="none" h="6347" w="10213">
                    <a:moveTo>
                      <a:pt x="10066" y="3478"/>
                    </a:moveTo>
                    <a:cubicBezTo>
                      <a:pt x="10213" y="2648"/>
                      <a:pt x="9730" y="1776"/>
                      <a:pt x="8616" y="1135"/>
                    </a:cubicBezTo>
                    <a:cubicBezTo>
                      <a:pt x="6662" y="1"/>
                      <a:pt x="3510" y="1"/>
                      <a:pt x="1566" y="1135"/>
                    </a:cubicBezTo>
                    <a:cubicBezTo>
                      <a:pt x="473" y="1766"/>
                      <a:pt x="0" y="2627"/>
                      <a:pt x="148" y="3468"/>
                    </a:cubicBezTo>
                    <a:cubicBezTo>
                      <a:pt x="253" y="4108"/>
                      <a:pt x="736" y="4729"/>
                      <a:pt x="1587" y="5212"/>
                    </a:cubicBezTo>
                    <a:cubicBezTo>
                      <a:pt x="3541" y="6347"/>
                      <a:pt x="6704" y="6347"/>
                      <a:pt x="8637" y="5212"/>
                    </a:cubicBezTo>
                    <a:cubicBezTo>
                      <a:pt x="9478" y="4729"/>
                      <a:pt x="9950" y="4119"/>
                      <a:pt x="10066" y="3478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5225915" y="3695688"/>
                <a:ext cx="443131" cy="129111"/>
              </a:xfrm>
              <a:custGeom>
                <a:rect b="b" l="l" r="r" t="t"/>
                <a:pathLst>
                  <a:path extrusionOk="0" fill="none" h="2890" w="9919">
                    <a:moveTo>
                      <a:pt x="9919" y="2890"/>
                    </a:moveTo>
                    <a:lnTo>
                      <a:pt x="9919" y="2879"/>
                    </a:lnTo>
                    <a:cubicBezTo>
                      <a:pt x="9803" y="2239"/>
                      <a:pt x="9320" y="1618"/>
                      <a:pt x="8469" y="1125"/>
                    </a:cubicBezTo>
                    <a:cubicBezTo>
                      <a:pt x="6515" y="0"/>
                      <a:pt x="3363" y="0"/>
                      <a:pt x="1419" y="1125"/>
                    </a:cubicBezTo>
                    <a:cubicBezTo>
                      <a:pt x="578" y="1608"/>
                      <a:pt x="106" y="2228"/>
                      <a:pt x="1" y="2869"/>
                    </a:cubicBezTo>
                  </a:path>
                </a:pathLst>
              </a:custGeom>
              <a:noFill/>
              <a:ln cap="flat" cmpd="sng" w="7350">
                <a:solidFill>
                  <a:srgbClr val="FFBC12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2" name="Google Shape;112;p13"/>
              <p:cNvSpPr/>
              <p:nvPr/>
            </p:nvSpPr>
            <p:spPr>
              <a:xfrm>
                <a:off x="5339034" y="3755286"/>
                <a:ext cx="216450" cy="124911"/>
              </a:xfrm>
              <a:custGeom>
                <a:rect b="b" l="l" r="r" t="t"/>
                <a:pathLst>
                  <a:path extrusionOk="0" h="2796" w="4845">
                    <a:moveTo>
                      <a:pt x="4245" y="1"/>
                    </a:moveTo>
                    <a:lnTo>
                      <a:pt x="3626" y="358"/>
                    </a:lnTo>
                    <a:cubicBezTo>
                      <a:pt x="3322" y="240"/>
                      <a:pt x="3016" y="179"/>
                      <a:pt x="2729" y="179"/>
                    </a:cubicBezTo>
                    <a:cubicBezTo>
                      <a:pt x="2431" y="179"/>
                      <a:pt x="2154" y="245"/>
                      <a:pt x="1923" y="379"/>
                    </a:cubicBezTo>
                    <a:cubicBezTo>
                      <a:pt x="873" y="989"/>
                      <a:pt x="2764" y="1713"/>
                      <a:pt x="2239" y="2018"/>
                    </a:cubicBezTo>
                    <a:cubicBezTo>
                      <a:pt x="2170" y="2059"/>
                      <a:pt x="2094" y="2077"/>
                      <a:pt x="2012" y="2077"/>
                    </a:cubicBezTo>
                    <a:cubicBezTo>
                      <a:pt x="1881" y="2077"/>
                      <a:pt x="1736" y="2029"/>
                      <a:pt x="1587" y="1944"/>
                    </a:cubicBezTo>
                    <a:cubicBezTo>
                      <a:pt x="1272" y="1766"/>
                      <a:pt x="999" y="1398"/>
                      <a:pt x="957" y="1062"/>
                    </a:cubicBezTo>
                    <a:lnTo>
                      <a:pt x="84" y="1230"/>
                    </a:lnTo>
                    <a:cubicBezTo>
                      <a:pt x="126" y="1524"/>
                      <a:pt x="336" y="1829"/>
                      <a:pt x="663" y="2081"/>
                    </a:cubicBezTo>
                    <a:lnTo>
                      <a:pt x="0" y="2470"/>
                    </a:lnTo>
                    <a:lnTo>
                      <a:pt x="568" y="2796"/>
                    </a:lnTo>
                    <a:lnTo>
                      <a:pt x="1209" y="2418"/>
                    </a:lnTo>
                    <a:cubicBezTo>
                      <a:pt x="1546" y="2572"/>
                      <a:pt x="1911" y="2661"/>
                      <a:pt x="2259" y="2661"/>
                    </a:cubicBezTo>
                    <a:cubicBezTo>
                      <a:pt x="2550" y="2661"/>
                      <a:pt x="2829" y="2598"/>
                      <a:pt x="3068" y="2460"/>
                    </a:cubicBezTo>
                    <a:cubicBezTo>
                      <a:pt x="4140" y="1839"/>
                      <a:pt x="2270" y="1094"/>
                      <a:pt x="2785" y="799"/>
                    </a:cubicBezTo>
                    <a:cubicBezTo>
                      <a:pt x="2842" y="767"/>
                      <a:pt x="2906" y="752"/>
                      <a:pt x="2975" y="752"/>
                    </a:cubicBezTo>
                    <a:cubicBezTo>
                      <a:pt x="3085" y="752"/>
                      <a:pt x="3208" y="791"/>
                      <a:pt x="3331" y="863"/>
                    </a:cubicBezTo>
                    <a:cubicBezTo>
                      <a:pt x="3573" y="999"/>
                      <a:pt x="3846" y="1304"/>
                      <a:pt x="3972" y="1598"/>
                    </a:cubicBezTo>
                    <a:lnTo>
                      <a:pt x="4844" y="1419"/>
                    </a:lnTo>
                    <a:cubicBezTo>
                      <a:pt x="4760" y="1167"/>
                      <a:pt x="4529" y="905"/>
                      <a:pt x="4214" y="673"/>
                    </a:cubicBezTo>
                    <a:lnTo>
                      <a:pt x="4812" y="316"/>
                    </a:lnTo>
                    <a:lnTo>
                      <a:pt x="4245" y="1"/>
                    </a:lnTo>
                    <a:close/>
                  </a:path>
                </a:pathLst>
              </a:custGeom>
              <a:solidFill>
                <a:srgbClr val="FFBC12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13" name="Google Shape;113;p13"/>
          <p:cNvGrpSpPr/>
          <p:nvPr/>
        </p:nvGrpSpPr>
        <p:grpSpPr>
          <a:xfrm>
            <a:off x="7775901" y="4103475"/>
            <a:ext cx="1368100" cy="1114899"/>
            <a:chOff x="5964273" y="589849"/>
            <a:chExt cx="2459727" cy="2108357"/>
          </a:xfrm>
        </p:grpSpPr>
        <p:grpSp>
          <p:nvGrpSpPr>
            <p:cNvPr id="114" name="Google Shape;114;p13"/>
            <p:cNvGrpSpPr/>
            <p:nvPr/>
          </p:nvGrpSpPr>
          <p:grpSpPr>
            <a:xfrm>
              <a:off x="5964273" y="589849"/>
              <a:ext cx="2459727" cy="2108357"/>
              <a:chOff x="1187043" y="662769"/>
              <a:chExt cx="2921985" cy="2504582"/>
            </a:xfrm>
          </p:grpSpPr>
          <p:sp>
            <p:nvSpPr>
              <p:cNvPr id="115" name="Google Shape;115;p13"/>
              <p:cNvSpPr/>
              <p:nvPr/>
            </p:nvSpPr>
            <p:spPr>
              <a:xfrm>
                <a:off x="1930095" y="662769"/>
                <a:ext cx="2178934" cy="2500683"/>
              </a:xfrm>
              <a:custGeom>
                <a:rect b="b" l="l" r="r" t="t"/>
                <a:pathLst>
                  <a:path extrusionOk="0" h="55975" w="48773">
                    <a:moveTo>
                      <a:pt x="24489" y="0"/>
                    </a:moveTo>
                    <a:cubicBezTo>
                      <a:pt x="24370" y="0"/>
                      <a:pt x="24261" y="27"/>
                      <a:pt x="24166" y="79"/>
                    </a:cubicBezTo>
                    <a:cubicBezTo>
                      <a:pt x="16108" y="4765"/>
                      <a:pt x="8059" y="9441"/>
                      <a:pt x="0" y="14127"/>
                    </a:cubicBezTo>
                    <a:cubicBezTo>
                      <a:pt x="400" y="15009"/>
                      <a:pt x="23767" y="55040"/>
                      <a:pt x="24240" y="55975"/>
                    </a:cubicBezTo>
                    <a:cubicBezTo>
                      <a:pt x="32298" y="51289"/>
                      <a:pt x="40357" y="46614"/>
                      <a:pt x="48415" y="41928"/>
                    </a:cubicBezTo>
                    <a:cubicBezTo>
                      <a:pt x="48636" y="41802"/>
                      <a:pt x="48772" y="41518"/>
                      <a:pt x="48772" y="41129"/>
                    </a:cubicBezTo>
                    <a:lnTo>
                      <a:pt x="48772" y="15304"/>
                    </a:lnTo>
                    <a:cubicBezTo>
                      <a:pt x="48772" y="14505"/>
                      <a:pt x="48216" y="13549"/>
                      <a:pt x="47533" y="13149"/>
                    </a:cubicBezTo>
                    <a:lnTo>
                      <a:pt x="25059" y="174"/>
                    </a:lnTo>
                    <a:cubicBezTo>
                      <a:pt x="24855" y="56"/>
                      <a:pt x="24661" y="0"/>
                      <a:pt x="24489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7350">
                <a:solidFill>
                  <a:srgbClr val="FF6F2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3"/>
              <p:cNvSpPr/>
              <p:nvPr/>
            </p:nvSpPr>
            <p:spPr>
              <a:xfrm>
                <a:off x="3446265" y="1856420"/>
                <a:ext cx="424859" cy="765640"/>
              </a:xfrm>
              <a:custGeom>
                <a:rect b="b" l="l" r="r" t="t"/>
                <a:pathLst>
                  <a:path extrusionOk="0" h="17138" w="9510">
                    <a:moveTo>
                      <a:pt x="5586" y="1307"/>
                    </a:moveTo>
                    <a:cubicBezTo>
                      <a:pt x="6015" y="1307"/>
                      <a:pt x="6315" y="1649"/>
                      <a:pt x="6315" y="2244"/>
                    </a:cubicBezTo>
                    <a:lnTo>
                      <a:pt x="6325" y="3746"/>
                    </a:lnTo>
                    <a:lnTo>
                      <a:pt x="3163" y="5575"/>
                    </a:lnTo>
                    <a:lnTo>
                      <a:pt x="3152" y="4073"/>
                    </a:lnTo>
                    <a:cubicBezTo>
                      <a:pt x="3152" y="3232"/>
                      <a:pt x="3740" y="2223"/>
                      <a:pt x="4466" y="1792"/>
                    </a:cubicBezTo>
                    <a:lnTo>
                      <a:pt x="5001" y="1488"/>
                    </a:lnTo>
                    <a:cubicBezTo>
                      <a:pt x="5210" y="1365"/>
                      <a:pt x="5409" y="1307"/>
                      <a:pt x="5586" y="1307"/>
                    </a:cubicBezTo>
                    <a:close/>
                    <a:moveTo>
                      <a:pt x="7746" y="4249"/>
                    </a:moveTo>
                    <a:cubicBezTo>
                      <a:pt x="8179" y="4249"/>
                      <a:pt x="8479" y="4591"/>
                      <a:pt x="8479" y="5186"/>
                    </a:cubicBezTo>
                    <a:lnTo>
                      <a:pt x="8489" y="10597"/>
                    </a:lnTo>
                    <a:cubicBezTo>
                      <a:pt x="8500" y="11437"/>
                      <a:pt x="7901" y="12446"/>
                      <a:pt x="7177" y="12866"/>
                    </a:cubicBezTo>
                    <a:lnTo>
                      <a:pt x="2354" y="15651"/>
                    </a:lnTo>
                    <a:cubicBezTo>
                      <a:pt x="2142" y="15774"/>
                      <a:pt x="1942" y="15832"/>
                      <a:pt x="1765" y="15832"/>
                    </a:cubicBezTo>
                    <a:cubicBezTo>
                      <a:pt x="1335" y="15832"/>
                      <a:pt x="1037" y="15490"/>
                      <a:pt x="1030" y="14894"/>
                    </a:cubicBezTo>
                    <a:lnTo>
                      <a:pt x="1020" y="9494"/>
                    </a:lnTo>
                    <a:cubicBezTo>
                      <a:pt x="1020" y="8653"/>
                      <a:pt x="1608" y="7634"/>
                      <a:pt x="2333" y="7214"/>
                    </a:cubicBezTo>
                    <a:lnTo>
                      <a:pt x="7156" y="4430"/>
                    </a:lnTo>
                    <a:cubicBezTo>
                      <a:pt x="7367" y="4307"/>
                      <a:pt x="7568" y="4249"/>
                      <a:pt x="7746" y="4249"/>
                    </a:cubicBezTo>
                    <a:close/>
                    <a:moveTo>
                      <a:pt x="6041" y="0"/>
                    </a:moveTo>
                    <a:cubicBezTo>
                      <a:pt x="5725" y="0"/>
                      <a:pt x="5368" y="104"/>
                      <a:pt x="4991" y="321"/>
                    </a:cubicBezTo>
                    <a:lnTo>
                      <a:pt x="4466" y="626"/>
                    </a:lnTo>
                    <a:cubicBezTo>
                      <a:pt x="3173" y="1372"/>
                      <a:pt x="2133" y="3169"/>
                      <a:pt x="2143" y="4650"/>
                    </a:cubicBezTo>
                    <a:lnTo>
                      <a:pt x="2143" y="6174"/>
                    </a:lnTo>
                    <a:cubicBezTo>
                      <a:pt x="946" y="6972"/>
                      <a:pt x="0" y="8664"/>
                      <a:pt x="0" y="10071"/>
                    </a:cubicBezTo>
                    <a:lnTo>
                      <a:pt x="21" y="15483"/>
                    </a:lnTo>
                    <a:cubicBezTo>
                      <a:pt x="21" y="16531"/>
                      <a:pt x="548" y="17138"/>
                      <a:pt x="1310" y="17138"/>
                    </a:cubicBezTo>
                    <a:cubicBezTo>
                      <a:pt x="1625" y="17138"/>
                      <a:pt x="1979" y="17035"/>
                      <a:pt x="2354" y="16817"/>
                    </a:cubicBezTo>
                    <a:lnTo>
                      <a:pt x="7187" y="14033"/>
                    </a:lnTo>
                    <a:cubicBezTo>
                      <a:pt x="8458" y="13297"/>
                      <a:pt x="9509" y="11490"/>
                      <a:pt x="9509" y="10008"/>
                    </a:cubicBezTo>
                    <a:lnTo>
                      <a:pt x="9488" y="4598"/>
                    </a:lnTo>
                    <a:cubicBezTo>
                      <a:pt x="9488" y="3554"/>
                      <a:pt x="8962" y="2954"/>
                      <a:pt x="8201" y="2954"/>
                    </a:cubicBezTo>
                    <a:cubicBezTo>
                      <a:pt x="7936" y="2954"/>
                      <a:pt x="7643" y="3027"/>
                      <a:pt x="7334" y="3179"/>
                    </a:cubicBezTo>
                    <a:lnTo>
                      <a:pt x="7334" y="1656"/>
                    </a:lnTo>
                    <a:cubicBezTo>
                      <a:pt x="7334" y="607"/>
                      <a:pt x="6807" y="0"/>
                      <a:pt x="6041" y="0"/>
                    </a:cubicBezTo>
                    <a:close/>
                  </a:path>
                </a:pathLst>
              </a:custGeom>
              <a:solidFill>
                <a:srgbClr val="FFD8BA"/>
              </a:solidFill>
              <a:ln cap="flat" cmpd="sng" w="5000">
                <a:solidFill>
                  <a:srgbClr val="FF6F2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3574843" y="2157312"/>
                <a:ext cx="167665" cy="287305"/>
              </a:xfrm>
              <a:custGeom>
                <a:rect b="b" l="l" r="r" t="t"/>
                <a:pathLst>
                  <a:path extrusionOk="0" h="6431" w="3753">
                    <a:moveTo>
                      <a:pt x="2261" y="1305"/>
                    </a:moveTo>
                    <a:cubicBezTo>
                      <a:pt x="2540" y="1305"/>
                      <a:pt x="2733" y="1523"/>
                      <a:pt x="2733" y="1908"/>
                    </a:cubicBezTo>
                    <a:cubicBezTo>
                      <a:pt x="2733" y="2454"/>
                      <a:pt x="2354" y="3116"/>
                      <a:pt x="1882" y="3400"/>
                    </a:cubicBezTo>
                    <a:cubicBezTo>
                      <a:pt x="1741" y="3479"/>
                      <a:pt x="1609" y="3517"/>
                      <a:pt x="1493" y="3517"/>
                    </a:cubicBezTo>
                    <a:cubicBezTo>
                      <a:pt x="1210" y="3517"/>
                      <a:pt x="1020" y="3293"/>
                      <a:pt x="1020" y="2906"/>
                    </a:cubicBezTo>
                    <a:cubicBezTo>
                      <a:pt x="1010" y="2360"/>
                      <a:pt x="1399" y="1697"/>
                      <a:pt x="1871" y="1424"/>
                    </a:cubicBezTo>
                    <a:cubicBezTo>
                      <a:pt x="2011" y="1343"/>
                      <a:pt x="2144" y="1305"/>
                      <a:pt x="2261" y="1305"/>
                    </a:cubicBezTo>
                    <a:close/>
                    <a:moveTo>
                      <a:pt x="2708" y="1"/>
                    </a:moveTo>
                    <a:cubicBezTo>
                      <a:pt x="2456" y="1"/>
                      <a:pt x="2171" y="84"/>
                      <a:pt x="1871" y="258"/>
                    </a:cubicBezTo>
                    <a:cubicBezTo>
                      <a:pt x="831" y="847"/>
                      <a:pt x="1" y="2307"/>
                      <a:pt x="1" y="3494"/>
                    </a:cubicBezTo>
                    <a:cubicBezTo>
                      <a:pt x="1" y="4327"/>
                      <a:pt x="421" y="4809"/>
                      <a:pt x="1033" y="4809"/>
                    </a:cubicBezTo>
                    <a:cubicBezTo>
                      <a:pt x="1139" y="4809"/>
                      <a:pt x="1251" y="4795"/>
                      <a:pt x="1367" y="4765"/>
                    </a:cubicBezTo>
                    <a:lnTo>
                      <a:pt x="1378" y="6079"/>
                    </a:lnTo>
                    <a:cubicBezTo>
                      <a:pt x="1378" y="6302"/>
                      <a:pt x="1488" y="6431"/>
                      <a:pt x="1653" y="6431"/>
                    </a:cubicBezTo>
                    <a:cubicBezTo>
                      <a:pt x="1721" y="6431"/>
                      <a:pt x="1799" y="6409"/>
                      <a:pt x="1882" y="6362"/>
                    </a:cubicBezTo>
                    <a:cubicBezTo>
                      <a:pt x="2165" y="6194"/>
                      <a:pt x="2386" y="5806"/>
                      <a:pt x="2386" y="5491"/>
                    </a:cubicBezTo>
                    <a:lnTo>
                      <a:pt x="2386" y="4177"/>
                    </a:lnTo>
                    <a:cubicBezTo>
                      <a:pt x="3174" y="3473"/>
                      <a:pt x="3752" y="2307"/>
                      <a:pt x="3752" y="1330"/>
                    </a:cubicBezTo>
                    <a:cubicBezTo>
                      <a:pt x="3744" y="489"/>
                      <a:pt x="3320" y="1"/>
                      <a:pt x="2708" y="1"/>
                    </a:cubicBezTo>
                    <a:close/>
                  </a:path>
                </a:pathLst>
              </a:custGeom>
              <a:solidFill>
                <a:srgbClr val="FFD8BA"/>
              </a:solidFill>
              <a:ln cap="flat" cmpd="sng" w="5000">
                <a:solidFill>
                  <a:srgbClr val="FF6F2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8" name="Google Shape;118;p13"/>
              <p:cNvSpPr/>
              <p:nvPr/>
            </p:nvSpPr>
            <p:spPr>
              <a:xfrm>
                <a:off x="1913699" y="1289974"/>
                <a:ext cx="1115758" cy="1877378"/>
              </a:xfrm>
              <a:custGeom>
                <a:rect b="b" l="l" r="r" t="t"/>
                <a:pathLst>
                  <a:path extrusionOk="0" h="42023" w="24975">
                    <a:moveTo>
                      <a:pt x="695" y="1"/>
                    </a:moveTo>
                    <a:cubicBezTo>
                      <a:pt x="285" y="1"/>
                      <a:pt x="0" y="327"/>
                      <a:pt x="0" y="886"/>
                    </a:cubicBezTo>
                    <a:lnTo>
                      <a:pt x="0" y="26712"/>
                    </a:lnTo>
                    <a:cubicBezTo>
                      <a:pt x="0" y="27510"/>
                      <a:pt x="556" y="28477"/>
                      <a:pt x="1250" y="28876"/>
                    </a:cubicBezTo>
                    <a:lnTo>
                      <a:pt x="23724" y="41852"/>
                    </a:lnTo>
                    <a:cubicBezTo>
                      <a:pt x="23926" y="41968"/>
                      <a:pt x="24116" y="42023"/>
                      <a:pt x="24284" y="42023"/>
                    </a:cubicBezTo>
                    <a:cubicBezTo>
                      <a:pt x="24694" y="42023"/>
                      <a:pt x="24974" y="41696"/>
                      <a:pt x="24974" y="41137"/>
                    </a:cubicBezTo>
                    <a:lnTo>
                      <a:pt x="24974" y="15302"/>
                    </a:lnTo>
                    <a:cubicBezTo>
                      <a:pt x="24974" y="14513"/>
                      <a:pt x="24418" y="13547"/>
                      <a:pt x="23734" y="13147"/>
                    </a:cubicBezTo>
                    <a:lnTo>
                      <a:pt x="1250" y="172"/>
                    </a:lnTo>
                    <a:cubicBezTo>
                      <a:pt x="1051" y="56"/>
                      <a:pt x="863" y="1"/>
                      <a:pt x="695" y="1"/>
                    </a:cubicBezTo>
                    <a:close/>
                  </a:path>
                </a:pathLst>
              </a:custGeom>
              <a:solidFill>
                <a:srgbClr val="FFD8BA"/>
              </a:solidFill>
              <a:ln cap="flat" cmpd="sng" w="7350">
                <a:solidFill>
                  <a:srgbClr val="FF6F2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3"/>
              <p:cNvSpPr/>
              <p:nvPr/>
            </p:nvSpPr>
            <p:spPr>
              <a:xfrm>
                <a:off x="2016945" y="1956672"/>
                <a:ext cx="897967" cy="521491"/>
              </a:xfrm>
              <a:custGeom>
                <a:rect b="b" l="l" r="r" t="t"/>
                <a:pathLst>
                  <a:path extrusionOk="0" fill="none" h="11673" w="20100">
                    <a:moveTo>
                      <a:pt x="1" y="11673"/>
                    </a:moveTo>
                    <a:cubicBezTo>
                      <a:pt x="6704" y="7785"/>
                      <a:pt x="13407" y="3888"/>
                      <a:pt x="20099" y="0"/>
                    </a:cubicBezTo>
                  </a:path>
                </a:pathLst>
              </a:custGeom>
              <a:noFill/>
              <a:ln cap="flat" cmpd="sng" w="7350">
                <a:solidFill>
                  <a:srgbClr val="FF6F2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2007563" y="1437494"/>
                <a:ext cx="927989" cy="1582344"/>
              </a:xfrm>
              <a:custGeom>
                <a:rect b="b" l="l" r="r" t="t"/>
                <a:pathLst>
                  <a:path extrusionOk="0" fill="none" h="35419" w="20772">
                    <a:moveTo>
                      <a:pt x="0" y="725"/>
                    </a:moveTo>
                    <a:cubicBezTo>
                      <a:pt x="0" y="211"/>
                      <a:pt x="368" y="1"/>
                      <a:pt x="820" y="263"/>
                    </a:cubicBezTo>
                    <a:lnTo>
                      <a:pt x="19952" y="11306"/>
                    </a:lnTo>
                    <a:cubicBezTo>
                      <a:pt x="20393" y="11568"/>
                      <a:pt x="20762" y="12199"/>
                      <a:pt x="20762" y="12703"/>
                    </a:cubicBezTo>
                    <a:lnTo>
                      <a:pt x="20772" y="34694"/>
                    </a:lnTo>
                    <a:cubicBezTo>
                      <a:pt x="20772" y="35209"/>
                      <a:pt x="20404" y="35419"/>
                      <a:pt x="19963" y="35156"/>
                    </a:cubicBezTo>
                    <a:lnTo>
                      <a:pt x="820" y="24113"/>
                    </a:lnTo>
                    <a:cubicBezTo>
                      <a:pt x="379" y="23851"/>
                      <a:pt x="10" y="23221"/>
                      <a:pt x="10" y="22716"/>
                    </a:cubicBezTo>
                    <a:close/>
                  </a:path>
                </a:pathLst>
              </a:custGeom>
              <a:noFill/>
              <a:ln cap="flat" cmpd="sng" w="7350">
                <a:solidFill>
                  <a:srgbClr val="FF6F2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1187043" y="1391969"/>
                <a:ext cx="822422" cy="1756978"/>
              </a:xfrm>
              <a:custGeom>
                <a:rect b="b" l="l" r="r" t="t"/>
                <a:pathLst>
                  <a:path extrusionOk="0" h="39328" w="18409">
                    <a:moveTo>
                      <a:pt x="18394" y="1099"/>
                    </a:moveTo>
                    <a:lnTo>
                      <a:pt x="18394" y="1099"/>
                    </a:lnTo>
                    <a:cubicBezTo>
                      <a:pt x="18399" y="1101"/>
                      <a:pt x="18404" y="1102"/>
                      <a:pt x="18408" y="1104"/>
                    </a:cubicBezTo>
                    <a:cubicBezTo>
                      <a:pt x="18404" y="1102"/>
                      <a:pt x="18399" y="1100"/>
                      <a:pt x="18394" y="1099"/>
                    </a:cubicBezTo>
                    <a:close/>
                    <a:moveTo>
                      <a:pt x="15244" y="1"/>
                    </a:moveTo>
                    <a:cubicBezTo>
                      <a:pt x="15160" y="1"/>
                      <a:pt x="15059" y="48"/>
                      <a:pt x="14951" y="147"/>
                    </a:cubicBezTo>
                    <a:lnTo>
                      <a:pt x="568" y="13827"/>
                    </a:lnTo>
                    <a:cubicBezTo>
                      <a:pt x="253" y="14121"/>
                      <a:pt x="1" y="14763"/>
                      <a:pt x="1" y="15256"/>
                    </a:cubicBezTo>
                    <a:lnTo>
                      <a:pt x="64" y="37762"/>
                    </a:lnTo>
                    <a:cubicBezTo>
                      <a:pt x="64" y="38035"/>
                      <a:pt x="148" y="38203"/>
                      <a:pt x="274" y="38245"/>
                    </a:cubicBezTo>
                    <a:cubicBezTo>
                      <a:pt x="1302" y="38602"/>
                      <a:pt x="2330" y="38969"/>
                      <a:pt x="3358" y="39326"/>
                    </a:cubicBezTo>
                    <a:lnTo>
                      <a:pt x="3358" y="39326"/>
                    </a:lnTo>
                    <a:cubicBezTo>
                      <a:pt x="3235" y="39281"/>
                      <a:pt x="3163" y="39114"/>
                      <a:pt x="3163" y="38844"/>
                    </a:cubicBezTo>
                    <a:lnTo>
                      <a:pt x="3100" y="16339"/>
                    </a:lnTo>
                    <a:cubicBezTo>
                      <a:pt x="3090" y="15855"/>
                      <a:pt x="3342" y="15214"/>
                      <a:pt x="3657" y="14920"/>
                    </a:cubicBezTo>
                    <a:lnTo>
                      <a:pt x="18040" y="1240"/>
                    </a:lnTo>
                    <a:cubicBezTo>
                      <a:pt x="18146" y="1143"/>
                      <a:pt x="18245" y="1090"/>
                      <a:pt x="18333" y="1090"/>
                    </a:cubicBezTo>
                    <a:cubicBezTo>
                      <a:pt x="18354" y="1090"/>
                      <a:pt x="18375" y="1093"/>
                      <a:pt x="18394" y="1099"/>
                    </a:cubicBezTo>
                    <a:lnTo>
                      <a:pt x="18394" y="1099"/>
                    </a:lnTo>
                    <a:cubicBezTo>
                      <a:pt x="17369" y="733"/>
                      <a:pt x="16334" y="377"/>
                      <a:pt x="15309" y="11"/>
                    </a:cubicBezTo>
                    <a:cubicBezTo>
                      <a:pt x="15288" y="4"/>
                      <a:pt x="15267" y="1"/>
                      <a:pt x="15244" y="1"/>
                    </a:cubicBezTo>
                    <a:close/>
                    <a:moveTo>
                      <a:pt x="3358" y="39326"/>
                    </a:moveTo>
                    <a:lnTo>
                      <a:pt x="3358" y="39326"/>
                    </a:lnTo>
                    <a:cubicBezTo>
                      <a:pt x="3360" y="39326"/>
                      <a:pt x="3361" y="39327"/>
                      <a:pt x="3363" y="39328"/>
                    </a:cubicBezTo>
                    <a:cubicBezTo>
                      <a:pt x="3361" y="39327"/>
                      <a:pt x="3360" y="39326"/>
                      <a:pt x="3358" y="39326"/>
                    </a:cubicBezTo>
                    <a:close/>
                  </a:path>
                </a:pathLst>
              </a:custGeom>
              <a:solidFill>
                <a:srgbClr val="FFFFFF"/>
              </a:solidFill>
              <a:ln cap="flat" cmpd="sng" w="7350">
                <a:solidFill>
                  <a:srgbClr val="FF6F2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3"/>
              <p:cNvSpPr/>
              <p:nvPr/>
            </p:nvSpPr>
            <p:spPr>
              <a:xfrm>
                <a:off x="1325047" y="1440710"/>
                <a:ext cx="696617" cy="1708863"/>
              </a:xfrm>
              <a:custGeom>
                <a:rect b="b" l="l" r="r" t="t"/>
                <a:pathLst>
                  <a:path extrusionOk="0" h="38251" w="15593">
                    <a:moveTo>
                      <a:pt x="15245" y="1"/>
                    </a:moveTo>
                    <a:cubicBezTo>
                      <a:pt x="15159" y="1"/>
                      <a:pt x="15059" y="49"/>
                      <a:pt x="14951" y="149"/>
                    </a:cubicBezTo>
                    <a:lnTo>
                      <a:pt x="568" y="13829"/>
                    </a:lnTo>
                    <a:cubicBezTo>
                      <a:pt x="253" y="14123"/>
                      <a:pt x="1" y="14764"/>
                      <a:pt x="11" y="15248"/>
                    </a:cubicBezTo>
                    <a:lnTo>
                      <a:pt x="74" y="37753"/>
                    </a:lnTo>
                    <a:cubicBezTo>
                      <a:pt x="74" y="38076"/>
                      <a:pt x="182" y="38250"/>
                      <a:pt x="344" y="38250"/>
                    </a:cubicBezTo>
                    <a:cubicBezTo>
                      <a:pt x="430" y="38250"/>
                      <a:pt x="532" y="38201"/>
                      <a:pt x="641" y="38099"/>
                    </a:cubicBezTo>
                    <a:lnTo>
                      <a:pt x="15025" y="24420"/>
                    </a:lnTo>
                    <a:cubicBezTo>
                      <a:pt x="15340" y="24126"/>
                      <a:pt x="15593" y="23495"/>
                      <a:pt x="15582" y="23002"/>
                    </a:cubicBezTo>
                    <a:lnTo>
                      <a:pt x="15519" y="496"/>
                    </a:lnTo>
                    <a:cubicBezTo>
                      <a:pt x="15519" y="178"/>
                      <a:pt x="15409" y="1"/>
                      <a:pt x="15245" y="1"/>
                    </a:cubicBezTo>
                    <a:close/>
                  </a:path>
                </a:pathLst>
              </a:custGeom>
              <a:solidFill>
                <a:srgbClr val="FFD8BA"/>
              </a:solidFill>
              <a:ln cap="flat" cmpd="sng" w="7350">
                <a:solidFill>
                  <a:srgbClr val="FF6F2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3" name="Google Shape;123;p13"/>
              <p:cNvSpPr/>
              <p:nvPr/>
            </p:nvSpPr>
            <p:spPr>
              <a:xfrm>
                <a:off x="1395457" y="1562363"/>
                <a:ext cx="661905" cy="1490358"/>
              </a:xfrm>
              <a:custGeom>
                <a:rect b="b" l="l" r="r" t="t"/>
                <a:pathLst>
                  <a:path extrusionOk="0" h="33360" w="14816">
                    <a:moveTo>
                      <a:pt x="14808" y="555"/>
                    </a:moveTo>
                    <a:cubicBezTo>
                      <a:pt x="14810" y="555"/>
                      <a:pt x="14813" y="556"/>
                      <a:pt x="14815" y="557"/>
                    </a:cubicBezTo>
                    <a:cubicBezTo>
                      <a:pt x="14813" y="556"/>
                      <a:pt x="14810" y="555"/>
                      <a:pt x="14808" y="555"/>
                    </a:cubicBezTo>
                    <a:close/>
                    <a:moveTo>
                      <a:pt x="13213" y="1"/>
                    </a:moveTo>
                    <a:cubicBezTo>
                      <a:pt x="13140" y="1"/>
                      <a:pt x="13056" y="44"/>
                      <a:pt x="12966" y="127"/>
                    </a:cubicBezTo>
                    <a:lnTo>
                      <a:pt x="484" y="11768"/>
                    </a:lnTo>
                    <a:cubicBezTo>
                      <a:pt x="221" y="12020"/>
                      <a:pt x="1" y="12567"/>
                      <a:pt x="1" y="12987"/>
                    </a:cubicBezTo>
                    <a:lnTo>
                      <a:pt x="116" y="32393"/>
                    </a:lnTo>
                    <a:cubicBezTo>
                      <a:pt x="116" y="32635"/>
                      <a:pt x="190" y="32782"/>
                      <a:pt x="295" y="32813"/>
                    </a:cubicBezTo>
                    <a:cubicBezTo>
                      <a:pt x="809" y="33002"/>
                      <a:pt x="1324" y="33181"/>
                      <a:pt x="1839" y="33359"/>
                    </a:cubicBezTo>
                    <a:cubicBezTo>
                      <a:pt x="1724" y="33317"/>
                      <a:pt x="1650" y="33170"/>
                      <a:pt x="1650" y="32939"/>
                    </a:cubicBezTo>
                    <a:lnTo>
                      <a:pt x="1545" y="13533"/>
                    </a:lnTo>
                    <a:cubicBezTo>
                      <a:pt x="1535" y="13102"/>
                      <a:pt x="1755" y="12556"/>
                      <a:pt x="2028" y="12304"/>
                    </a:cubicBezTo>
                    <a:lnTo>
                      <a:pt x="14500" y="673"/>
                    </a:lnTo>
                    <a:cubicBezTo>
                      <a:pt x="14596" y="585"/>
                      <a:pt x="14680" y="546"/>
                      <a:pt x="14751" y="546"/>
                    </a:cubicBezTo>
                    <a:cubicBezTo>
                      <a:pt x="14771" y="546"/>
                      <a:pt x="14790" y="549"/>
                      <a:pt x="14808" y="555"/>
                    </a:cubicBezTo>
                    <a:lnTo>
                      <a:pt x="14808" y="555"/>
                    </a:lnTo>
                    <a:cubicBezTo>
                      <a:pt x="14295" y="377"/>
                      <a:pt x="13783" y="189"/>
                      <a:pt x="13270" y="11"/>
                    </a:cubicBezTo>
                    <a:cubicBezTo>
                      <a:pt x="13252" y="4"/>
                      <a:pt x="13233" y="1"/>
                      <a:pt x="13213" y="1"/>
                    </a:cubicBezTo>
                    <a:close/>
                  </a:path>
                </a:pathLst>
              </a:custGeom>
              <a:solidFill>
                <a:srgbClr val="FFD8BA"/>
              </a:solidFill>
              <a:ln cap="flat" cmpd="sng" w="7350">
                <a:solidFill>
                  <a:srgbClr val="FF6F2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1463990" y="1586756"/>
                <a:ext cx="606508" cy="1466457"/>
              </a:xfrm>
              <a:custGeom>
                <a:rect b="b" l="l" r="r" t="t"/>
                <a:pathLst>
                  <a:path extrusionOk="0" h="32825" w="13576">
                    <a:moveTo>
                      <a:pt x="13220" y="0"/>
                    </a:moveTo>
                    <a:cubicBezTo>
                      <a:pt x="13146" y="0"/>
                      <a:pt x="13059" y="41"/>
                      <a:pt x="12966" y="127"/>
                    </a:cubicBezTo>
                    <a:lnTo>
                      <a:pt x="494" y="11758"/>
                    </a:lnTo>
                    <a:cubicBezTo>
                      <a:pt x="221" y="12010"/>
                      <a:pt x="1" y="12556"/>
                      <a:pt x="11" y="12987"/>
                    </a:cubicBezTo>
                    <a:lnTo>
                      <a:pt x="116" y="32393"/>
                    </a:lnTo>
                    <a:cubicBezTo>
                      <a:pt x="116" y="32670"/>
                      <a:pt x="217" y="32824"/>
                      <a:pt x="361" y="32824"/>
                    </a:cubicBezTo>
                    <a:cubicBezTo>
                      <a:pt x="435" y="32824"/>
                      <a:pt x="521" y="32784"/>
                      <a:pt x="610" y="32698"/>
                    </a:cubicBezTo>
                    <a:lnTo>
                      <a:pt x="13092" y="21067"/>
                    </a:lnTo>
                    <a:cubicBezTo>
                      <a:pt x="13365" y="20814"/>
                      <a:pt x="13575" y="20268"/>
                      <a:pt x="13575" y="19848"/>
                    </a:cubicBezTo>
                    <a:lnTo>
                      <a:pt x="13459" y="431"/>
                    </a:lnTo>
                    <a:cubicBezTo>
                      <a:pt x="13459" y="154"/>
                      <a:pt x="13363" y="0"/>
                      <a:pt x="13220" y="0"/>
                    </a:cubicBezTo>
                    <a:close/>
                  </a:path>
                </a:pathLst>
              </a:custGeom>
              <a:solidFill>
                <a:srgbClr val="FFD8BA"/>
              </a:solidFill>
              <a:ln cap="flat" cmpd="sng" w="7350">
                <a:solidFill>
                  <a:srgbClr val="FF6F29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5" name="Google Shape;125;p13"/>
            <p:cNvGrpSpPr/>
            <p:nvPr/>
          </p:nvGrpSpPr>
          <p:grpSpPr>
            <a:xfrm>
              <a:off x="6811475" y="1531633"/>
              <a:ext cx="629072" cy="735415"/>
              <a:chOff x="2193460" y="1781543"/>
              <a:chExt cx="747293" cy="873622"/>
            </a:xfrm>
          </p:grpSpPr>
          <p:sp>
            <p:nvSpPr>
              <p:cNvPr id="126" name="Google Shape;126;p13"/>
              <p:cNvSpPr/>
              <p:nvPr/>
            </p:nvSpPr>
            <p:spPr>
              <a:xfrm>
                <a:off x="2249752" y="2318547"/>
                <a:ext cx="685359" cy="323581"/>
              </a:xfrm>
              <a:custGeom>
                <a:rect b="b" l="l" r="r" t="t"/>
                <a:pathLst>
                  <a:path extrusionOk="0" h="7243" w="15341">
                    <a:moveTo>
                      <a:pt x="1" y="1"/>
                    </a:moveTo>
                    <a:lnTo>
                      <a:pt x="1" y="1724"/>
                    </a:lnTo>
                    <a:cubicBezTo>
                      <a:pt x="1" y="1829"/>
                      <a:pt x="85" y="1934"/>
                      <a:pt x="232" y="2018"/>
                    </a:cubicBezTo>
                    <a:lnTo>
                      <a:pt x="8953" y="7093"/>
                    </a:lnTo>
                    <a:cubicBezTo>
                      <a:pt x="9131" y="7193"/>
                      <a:pt x="9373" y="7243"/>
                      <a:pt x="9616" y="7243"/>
                    </a:cubicBezTo>
                    <a:cubicBezTo>
                      <a:pt x="9859" y="7243"/>
                      <a:pt x="10103" y="7193"/>
                      <a:pt x="10286" y="7093"/>
                    </a:cubicBezTo>
                    <a:lnTo>
                      <a:pt x="15341" y="4161"/>
                    </a:lnTo>
                    <a:lnTo>
                      <a:pt x="15341" y="2281"/>
                    </a:lnTo>
                    <a:lnTo>
                      <a:pt x="10424" y="5118"/>
                    </a:lnTo>
                    <a:cubicBezTo>
                      <a:pt x="10192" y="5254"/>
                      <a:pt x="9898" y="5317"/>
                      <a:pt x="9604" y="5317"/>
                    </a:cubicBezTo>
                    <a:cubicBezTo>
                      <a:pt x="9320" y="5317"/>
                      <a:pt x="9026" y="5254"/>
                      <a:pt x="8795" y="5118"/>
                    </a:cubicBezTo>
                    <a:lnTo>
                      <a:pt x="74" y="54"/>
                    </a:lnTo>
                    <a:cubicBezTo>
                      <a:pt x="53" y="43"/>
                      <a:pt x="22" y="22"/>
                      <a:pt x="1" y="1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7" name="Google Shape;127;p13"/>
              <p:cNvSpPr/>
              <p:nvPr/>
            </p:nvSpPr>
            <p:spPr>
              <a:xfrm>
                <a:off x="2249752" y="1928035"/>
                <a:ext cx="685359" cy="614951"/>
              </a:xfrm>
              <a:custGeom>
                <a:rect b="b" l="l" r="r" t="t"/>
                <a:pathLst>
                  <a:path extrusionOk="0" h="13765" w="15341">
                    <a:moveTo>
                      <a:pt x="13975" y="0"/>
                    </a:moveTo>
                    <a:lnTo>
                      <a:pt x="232" y="7943"/>
                    </a:lnTo>
                    <a:lnTo>
                      <a:pt x="232" y="7933"/>
                    </a:lnTo>
                    <a:cubicBezTo>
                      <a:pt x="158" y="7985"/>
                      <a:pt x="106" y="8027"/>
                      <a:pt x="64" y="8080"/>
                    </a:cubicBezTo>
                    <a:cubicBezTo>
                      <a:pt x="22" y="8132"/>
                      <a:pt x="1" y="8185"/>
                      <a:pt x="1" y="8237"/>
                    </a:cubicBezTo>
                    <a:cubicBezTo>
                      <a:pt x="1" y="8290"/>
                      <a:pt x="11" y="8332"/>
                      <a:pt x="43" y="8374"/>
                    </a:cubicBezTo>
                    <a:cubicBezTo>
                      <a:pt x="85" y="8437"/>
                      <a:pt x="137" y="8489"/>
                      <a:pt x="221" y="8542"/>
                    </a:cubicBezTo>
                    <a:lnTo>
                      <a:pt x="8942" y="13607"/>
                    </a:lnTo>
                    <a:cubicBezTo>
                      <a:pt x="9120" y="13712"/>
                      <a:pt x="9365" y="13764"/>
                      <a:pt x="9609" y="13764"/>
                    </a:cubicBezTo>
                    <a:cubicBezTo>
                      <a:pt x="9853" y="13764"/>
                      <a:pt x="10098" y="13712"/>
                      <a:pt x="10276" y="13607"/>
                    </a:cubicBezTo>
                    <a:lnTo>
                      <a:pt x="15341" y="10686"/>
                    </a:lnTo>
                    <a:lnTo>
                      <a:pt x="15341" y="9488"/>
                    </a:lnTo>
                    <a:lnTo>
                      <a:pt x="11222" y="11863"/>
                    </a:lnTo>
                    <a:cubicBezTo>
                      <a:pt x="11148" y="11905"/>
                      <a:pt x="11064" y="11927"/>
                      <a:pt x="10979" y="11927"/>
                    </a:cubicBezTo>
                    <a:cubicBezTo>
                      <a:pt x="10919" y="11927"/>
                      <a:pt x="10858" y="11916"/>
                      <a:pt x="10802" y="11894"/>
                    </a:cubicBezTo>
                    <a:cubicBezTo>
                      <a:pt x="10455" y="11736"/>
                      <a:pt x="10040" y="11657"/>
                      <a:pt x="9624" y="11657"/>
                    </a:cubicBezTo>
                    <a:cubicBezTo>
                      <a:pt x="9207" y="11657"/>
                      <a:pt x="8789" y="11736"/>
                      <a:pt x="8437" y="11894"/>
                    </a:cubicBezTo>
                    <a:cubicBezTo>
                      <a:pt x="8354" y="11925"/>
                      <a:pt x="8291" y="11939"/>
                      <a:pt x="8235" y="11939"/>
                    </a:cubicBezTo>
                    <a:cubicBezTo>
                      <a:pt x="8158" y="11939"/>
                      <a:pt x="8097" y="11911"/>
                      <a:pt x="8017" y="11863"/>
                    </a:cubicBezTo>
                    <a:lnTo>
                      <a:pt x="3384" y="9173"/>
                    </a:lnTo>
                    <a:cubicBezTo>
                      <a:pt x="3247" y="9089"/>
                      <a:pt x="3205" y="9036"/>
                      <a:pt x="3342" y="8921"/>
                    </a:cubicBezTo>
                    <a:cubicBezTo>
                      <a:pt x="3783" y="8595"/>
                      <a:pt x="3856" y="8153"/>
                      <a:pt x="3573" y="7786"/>
                    </a:cubicBezTo>
                    <a:cubicBezTo>
                      <a:pt x="3541" y="7733"/>
                      <a:pt x="3499" y="7691"/>
                      <a:pt x="3457" y="7649"/>
                    </a:cubicBezTo>
                    <a:cubicBezTo>
                      <a:pt x="3426" y="7618"/>
                      <a:pt x="3384" y="7586"/>
                      <a:pt x="3342" y="7555"/>
                    </a:cubicBezTo>
                    <a:cubicBezTo>
                      <a:pt x="3331" y="7544"/>
                      <a:pt x="3331" y="7534"/>
                      <a:pt x="3321" y="7523"/>
                    </a:cubicBezTo>
                    <a:cubicBezTo>
                      <a:pt x="3258" y="7460"/>
                      <a:pt x="3279" y="7376"/>
                      <a:pt x="3384" y="7313"/>
                    </a:cubicBezTo>
                    <a:lnTo>
                      <a:pt x="14909" y="662"/>
                    </a:lnTo>
                    <a:cubicBezTo>
                      <a:pt x="14804" y="525"/>
                      <a:pt x="14668" y="410"/>
                      <a:pt x="14531" y="326"/>
                    </a:cubicBezTo>
                    <a:lnTo>
                      <a:pt x="13975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3"/>
              <p:cNvSpPr/>
              <p:nvPr/>
            </p:nvSpPr>
            <p:spPr>
              <a:xfrm>
                <a:off x="2687264" y="2066575"/>
                <a:ext cx="247857" cy="219399"/>
              </a:xfrm>
              <a:custGeom>
                <a:rect b="b" l="l" r="r" t="t"/>
                <a:pathLst>
                  <a:path extrusionOk="0" h="4911" w="5548">
                    <a:moveTo>
                      <a:pt x="4532" y="1"/>
                    </a:moveTo>
                    <a:cubicBezTo>
                      <a:pt x="3440" y="1"/>
                      <a:pt x="2346" y="243"/>
                      <a:pt x="1513" y="723"/>
                    </a:cubicBezTo>
                    <a:cubicBezTo>
                      <a:pt x="357" y="1386"/>
                      <a:pt x="0" y="2331"/>
                      <a:pt x="441" y="3172"/>
                    </a:cubicBezTo>
                    <a:cubicBezTo>
                      <a:pt x="462" y="3214"/>
                      <a:pt x="493" y="3266"/>
                      <a:pt x="515" y="3308"/>
                    </a:cubicBezTo>
                    <a:cubicBezTo>
                      <a:pt x="546" y="3350"/>
                      <a:pt x="578" y="3392"/>
                      <a:pt x="609" y="3445"/>
                    </a:cubicBezTo>
                    <a:cubicBezTo>
                      <a:pt x="820" y="3718"/>
                      <a:pt x="1103" y="3970"/>
                      <a:pt x="1492" y="4191"/>
                    </a:cubicBezTo>
                    <a:cubicBezTo>
                      <a:pt x="2312" y="4672"/>
                      <a:pt x="3393" y="4911"/>
                      <a:pt x="4477" y="4911"/>
                    </a:cubicBezTo>
                    <a:cubicBezTo>
                      <a:pt x="4837" y="4911"/>
                      <a:pt x="5197" y="4884"/>
                      <a:pt x="5548" y="4832"/>
                    </a:cubicBezTo>
                    <a:lnTo>
                      <a:pt x="5548" y="3340"/>
                    </a:lnTo>
                    <a:cubicBezTo>
                      <a:pt x="5232" y="3487"/>
                      <a:pt x="4917" y="3592"/>
                      <a:pt x="4906" y="3602"/>
                    </a:cubicBezTo>
                    <a:lnTo>
                      <a:pt x="4518" y="3319"/>
                    </a:lnTo>
                    <a:cubicBezTo>
                      <a:pt x="4539" y="3308"/>
                      <a:pt x="4896" y="3161"/>
                      <a:pt x="5190" y="3004"/>
                    </a:cubicBezTo>
                    <a:lnTo>
                      <a:pt x="4738" y="2678"/>
                    </a:lnTo>
                    <a:lnTo>
                      <a:pt x="4581" y="2552"/>
                    </a:lnTo>
                    <a:cubicBezTo>
                      <a:pt x="4497" y="2573"/>
                      <a:pt x="4402" y="2594"/>
                      <a:pt x="4318" y="2605"/>
                    </a:cubicBezTo>
                    <a:cubicBezTo>
                      <a:pt x="4129" y="2657"/>
                      <a:pt x="3961" y="2689"/>
                      <a:pt x="3804" y="2699"/>
                    </a:cubicBezTo>
                    <a:cubicBezTo>
                      <a:pt x="3752" y="2704"/>
                      <a:pt x="3701" y="2707"/>
                      <a:pt x="3652" y="2707"/>
                    </a:cubicBezTo>
                    <a:cubicBezTo>
                      <a:pt x="3512" y="2707"/>
                      <a:pt x="3382" y="2685"/>
                      <a:pt x="3257" y="2647"/>
                    </a:cubicBezTo>
                    <a:cubicBezTo>
                      <a:pt x="3152" y="2626"/>
                      <a:pt x="3057" y="2584"/>
                      <a:pt x="2963" y="2521"/>
                    </a:cubicBezTo>
                    <a:cubicBezTo>
                      <a:pt x="2396" y="2194"/>
                      <a:pt x="2522" y="1837"/>
                      <a:pt x="3078" y="1512"/>
                    </a:cubicBezTo>
                    <a:lnTo>
                      <a:pt x="3131" y="1480"/>
                    </a:lnTo>
                    <a:lnTo>
                      <a:pt x="2637" y="1102"/>
                    </a:lnTo>
                    <a:lnTo>
                      <a:pt x="2942" y="924"/>
                    </a:lnTo>
                    <a:lnTo>
                      <a:pt x="3456" y="1312"/>
                    </a:lnTo>
                    <a:cubicBezTo>
                      <a:pt x="3772" y="1165"/>
                      <a:pt x="4077" y="1060"/>
                      <a:pt x="4087" y="1050"/>
                    </a:cubicBezTo>
                    <a:lnTo>
                      <a:pt x="4486" y="1333"/>
                    </a:lnTo>
                    <a:cubicBezTo>
                      <a:pt x="4465" y="1333"/>
                      <a:pt x="4150" y="1491"/>
                      <a:pt x="3877" y="1627"/>
                    </a:cubicBezTo>
                    <a:lnTo>
                      <a:pt x="4465" y="2058"/>
                    </a:lnTo>
                    <a:cubicBezTo>
                      <a:pt x="4817" y="1951"/>
                      <a:pt x="5079" y="1900"/>
                      <a:pt x="5306" y="1900"/>
                    </a:cubicBezTo>
                    <a:cubicBezTo>
                      <a:pt x="5391" y="1900"/>
                      <a:pt x="5470" y="1907"/>
                      <a:pt x="5548" y="1921"/>
                    </a:cubicBezTo>
                    <a:lnTo>
                      <a:pt x="5548" y="72"/>
                    </a:lnTo>
                    <a:cubicBezTo>
                      <a:pt x="5215" y="25"/>
                      <a:pt x="4874" y="1"/>
                      <a:pt x="453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9" name="Google Shape;129;p13"/>
              <p:cNvSpPr/>
              <p:nvPr/>
            </p:nvSpPr>
            <p:spPr>
              <a:xfrm>
                <a:off x="2236617" y="1920485"/>
                <a:ext cx="698494" cy="734680"/>
              </a:xfrm>
              <a:custGeom>
                <a:rect b="b" l="l" r="r" t="t"/>
                <a:pathLst>
                  <a:path extrusionOk="0" h="16445" w="15635">
                    <a:moveTo>
                      <a:pt x="13975" y="1"/>
                    </a:moveTo>
                    <a:lnTo>
                      <a:pt x="379" y="7850"/>
                    </a:lnTo>
                    <a:cubicBezTo>
                      <a:pt x="137" y="7997"/>
                      <a:pt x="1" y="8196"/>
                      <a:pt x="1" y="8406"/>
                    </a:cubicBezTo>
                    <a:lnTo>
                      <a:pt x="1" y="8417"/>
                    </a:lnTo>
                    <a:lnTo>
                      <a:pt x="1" y="8627"/>
                    </a:lnTo>
                    <a:lnTo>
                      <a:pt x="1" y="10634"/>
                    </a:lnTo>
                    <a:cubicBezTo>
                      <a:pt x="1" y="10855"/>
                      <a:pt x="137" y="11044"/>
                      <a:pt x="379" y="11191"/>
                    </a:cubicBezTo>
                    <a:lnTo>
                      <a:pt x="9099" y="16255"/>
                    </a:lnTo>
                    <a:cubicBezTo>
                      <a:pt x="9320" y="16381"/>
                      <a:pt x="9614" y="16444"/>
                      <a:pt x="9908" y="16444"/>
                    </a:cubicBezTo>
                    <a:cubicBezTo>
                      <a:pt x="10202" y="16444"/>
                      <a:pt x="10496" y="16381"/>
                      <a:pt x="10728" y="16255"/>
                    </a:cubicBezTo>
                    <a:lnTo>
                      <a:pt x="15635" y="13418"/>
                    </a:lnTo>
                    <a:lnTo>
                      <a:pt x="15635" y="13250"/>
                    </a:lnTo>
                    <a:lnTo>
                      <a:pt x="15635" y="13071"/>
                    </a:lnTo>
                    <a:lnTo>
                      <a:pt x="10580" y="16003"/>
                    </a:lnTo>
                    <a:cubicBezTo>
                      <a:pt x="10397" y="16103"/>
                      <a:pt x="10153" y="16153"/>
                      <a:pt x="9910" y="16153"/>
                    </a:cubicBezTo>
                    <a:cubicBezTo>
                      <a:pt x="9667" y="16153"/>
                      <a:pt x="9425" y="16103"/>
                      <a:pt x="9247" y="16003"/>
                    </a:cubicBezTo>
                    <a:lnTo>
                      <a:pt x="526" y="10928"/>
                    </a:lnTo>
                    <a:cubicBezTo>
                      <a:pt x="379" y="10844"/>
                      <a:pt x="295" y="10739"/>
                      <a:pt x="295" y="10634"/>
                    </a:cubicBezTo>
                    <a:lnTo>
                      <a:pt x="295" y="8911"/>
                    </a:lnTo>
                    <a:cubicBezTo>
                      <a:pt x="316" y="8932"/>
                      <a:pt x="347" y="8953"/>
                      <a:pt x="368" y="8964"/>
                    </a:cubicBezTo>
                    <a:lnTo>
                      <a:pt x="9089" y="14028"/>
                    </a:lnTo>
                    <a:cubicBezTo>
                      <a:pt x="9320" y="14164"/>
                      <a:pt x="9614" y="14227"/>
                      <a:pt x="9898" y="14227"/>
                    </a:cubicBezTo>
                    <a:cubicBezTo>
                      <a:pt x="10192" y="14227"/>
                      <a:pt x="10486" y="14164"/>
                      <a:pt x="10718" y="14028"/>
                    </a:cubicBezTo>
                    <a:lnTo>
                      <a:pt x="15635" y="11191"/>
                    </a:lnTo>
                    <a:lnTo>
                      <a:pt x="15635" y="11023"/>
                    </a:lnTo>
                    <a:lnTo>
                      <a:pt x="15635" y="10855"/>
                    </a:lnTo>
                    <a:lnTo>
                      <a:pt x="10570" y="13776"/>
                    </a:lnTo>
                    <a:cubicBezTo>
                      <a:pt x="10392" y="13881"/>
                      <a:pt x="10147" y="13933"/>
                      <a:pt x="9903" y="13933"/>
                    </a:cubicBezTo>
                    <a:cubicBezTo>
                      <a:pt x="9659" y="13933"/>
                      <a:pt x="9414" y="13881"/>
                      <a:pt x="9236" y="13776"/>
                    </a:cubicBezTo>
                    <a:lnTo>
                      <a:pt x="515" y="8711"/>
                    </a:lnTo>
                    <a:cubicBezTo>
                      <a:pt x="431" y="8658"/>
                      <a:pt x="379" y="8606"/>
                      <a:pt x="337" y="8543"/>
                    </a:cubicBezTo>
                    <a:cubicBezTo>
                      <a:pt x="305" y="8501"/>
                      <a:pt x="295" y="8459"/>
                      <a:pt x="295" y="8406"/>
                    </a:cubicBezTo>
                    <a:cubicBezTo>
                      <a:pt x="295" y="8354"/>
                      <a:pt x="316" y="8301"/>
                      <a:pt x="358" y="8249"/>
                    </a:cubicBezTo>
                    <a:cubicBezTo>
                      <a:pt x="400" y="8196"/>
                      <a:pt x="452" y="8154"/>
                      <a:pt x="526" y="8102"/>
                    </a:cubicBezTo>
                    <a:lnTo>
                      <a:pt x="526" y="8112"/>
                    </a:lnTo>
                    <a:lnTo>
                      <a:pt x="14269" y="169"/>
                    </a:lnTo>
                    <a:lnTo>
                      <a:pt x="14122" y="85"/>
                    </a:lnTo>
                    <a:lnTo>
                      <a:pt x="13975" y="1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0" name="Google Shape;130;p13"/>
              <p:cNvSpPr/>
              <p:nvPr/>
            </p:nvSpPr>
            <p:spPr>
              <a:xfrm>
                <a:off x="2392894" y="1957610"/>
                <a:ext cx="542220" cy="503800"/>
              </a:xfrm>
              <a:custGeom>
                <a:rect b="b" l="l" r="r" t="t"/>
                <a:pathLst>
                  <a:path extrusionOk="0" h="11277" w="12137">
                    <a:moveTo>
                      <a:pt x="5113" y="7452"/>
                    </a:moveTo>
                    <a:cubicBezTo>
                      <a:pt x="5507" y="7452"/>
                      <a:pt x="5901" y="7539"/>
                      <a:pt x="6200" y="7712"/>
                    </a:cubicBezTo>
                    <a:cubicBezTo>
                      <a:pt x="6799" y="8059"/>
                      <a:pt x="6799" y="8626"/>
                      <a:pt x="6190" y="8973"/>
                    </a:cubicBezTo>
                    <a:cubicBezTo>
                      <a:pt x="5890" y="9146"/>
                      <a:pt x="5496" y="9233"/>
                      <a:pt x="5102" y="9233"/>
                    </a:cubicBezTo>
                    <a:cubicBezTo>
                      <a:pt x="4708" y="9233"/>
                      <a:pt x="4314" y="9146"/>
                      <a:pt x="4015" y="8973"/>
                    </a:cubicBezTo>
                    <a:cubicBezTo>
                      <a:pt x="3416" y="8626"/>
                      <a:pt x="3426" y="8059"/>
                      <a:pt x="4025" y="7712"/>
                    </a:cubicBezTo>
                    <a:cubicBezTo>
                      <a:pt x="4325" y="7539"/>
                      <a:pt x="4719" y="7452"/>
                      <a:pt x="5113" y="7452"/>
                    </a:cubicBezTo>
                    <a:close/>
                    <a:moveTo>
                      <a:pt x="11705" y="0"/>
                    </a:moveTo>
                    <a:lnTo>
                      <a:pt x="180" y="6651"/>
                    </a:lnTo>
                    <a:cubicBezTo>
                      <a:pt x="75" y="6714"/>
                      <a:pt x="54" y="6798"/>
                      <a:pt x="117" y="6861"/>
                    </a:cubicBezTo>
                    <a:cubicBezTo>
                      <a:pt x="127" y="6872"/>
                      <a:pt x="127" y="6882"/>
                      <a:pt x="138" y="6893"/>
                    </a:cubicBezTo>
                    <a:cubicBezTo>
                      <a:pt x="180" y="6924"/>
                      <a:pt x="222" y="6956"/>
                      <a:pt x="253" y="6987"/>
                    </a:cubicBezTo>
                    <a:cubicBezTo>
                      <a:pt x="295" y="7029"/>
                      <a:pt x="337" y="7071"/>
                      <a:pt x="369" y="7124"/>
                    </a:cubicBezTo>
                    <a:cubicBezTo>
                      <a:pt x="652" y="7491"/>
                      <a:pt x="579" y="7933"/>
                      <a:pt x="138" y="8259"/>
                    </a:cubicBezTo>
                    <a:cubicBezTo>
                      <a:pt x="1" y="8374"/>
                      <a:pt x="43" y="8427"/>
                      <a:pt x="180" y="8511"/>
                    </a:cubicBezTo>
                    <a:lnTo>
                      <a:pt x="4813" y="11201"/>
                    </a:lnTo>
                    <a:cubicBezTo>
                      <a:pt x="4893" y="11249"/>
                      <a:pt x="4954" y="11277"/>
                      <a:pt x="5031" y="11277"/>
                    </a:cubicBezTo>
                    <a:cubicBezTo>
                      <a:pt x="5087" y="11277"/>
                      <a:pt x="5150" y="11263"/>
                      <a:pt x="5233" y="11232"/>
                    </a:cubicBezTo>
                    <a:cubicBezTo>
                      <a:pt x="5585" y="11074"/>
                      <a:pt x="6003" y="10995"/>
                      <a:pt x="6420" y="10995"/>
                    </a:cubicBezTo>
                    <a:cubicBezTo>
                      <a:pt x="6836" y="10995"/>
                      <a:pt x="7251" y="11074"/>
                      <a:pt x="7598" y="11232"/>
                    </a:cubicBezTo>
                    <a:cubicBezTo>
                      <a:pt x="7654" y="11254"/>
                      <a:pt x="7715" y="11265"/>
                      <a:pt x="7775" y="11265"/>
                    </a:cubicBezTo>
                    <a:cubicBezTo>
                      <a:pt x="7860" y="11265"/>
                      <a:pt x="7944" y="11243"/>
                      <a:pt x="8018" y="11201"/>
                    </a:cubicBezTo>
                    <a:lnTo>
                      <a:pt x="12137" y="8826"/>
                    </a:lnTo>
                    <a:lnTo>
                      <a:pt x="12137" y="7271"/>
                    </a:lnTo>
                    <a:cubicBezTo>
                      <a:pt x="11786" y="7323"/>
                      <a:pt x="11426" y="7350"/>
                      <a:pt x="11066" y="7350"/>
                    </a:cubicBezTo>
                    <a:cubicBezTo>
                      <a:pt x="9982" y="7350"/>
                      <a:pt x="8901" y="7111"/>
                      <a:pt x="8081" y="6630"/>
                    </a:cubicBezTo>
                    <a:cubicBezTo>
                      <a:pt x="7692" y="6409"/>
                      <a:pt x="7409" y="6157"/>
                      <a:pt x="7198" y="5884"/>
                    </a:cubicBezTo>
                    <a:cubicBezTo>
                      <a:pt x="7167" y="5831"/>
                      <a:pt x="7135" y="5789"/>
                      <a:pt x="7104" y="5747"/>
                    </a:cubicBezTo>
                    <a:cubicBezTo>
                      <a:pt x="7082" y="5705"/>
                      <a:pt x="7051" y="5653"/>
                      <a:pt x="7030" y="5611"/>
                    </a:cubicBezTo>
                    <a:cubicBezTo>
                      <a:pt x="6589" y="4770"/>
                      <a:pt x="6946" y="3825"/>
                      <a:pt x="8102" y="3162"/>
                    </a:cubicBezTo>
                    <a:cubicBezTo>
                      <a:pt x="8935" y="2682"/>
                      <a:pt x="10029" y="2440"/>
                      <a:pt x="11121" y="2440"/>
                    </a:cubicBezTo>
                    <a:cubicBezTo>
                      <a:pt x="11463" y="2440"/>
                      <a:pt x="11804" y="2464"/>
                      <a:pt x="12137" y="2511"/>
                    </a:cubicBezTo>
                    <a:lnTo>
                      <a:pt x="12137" y="1061"/>
                    </a:lnTo>
                    <a:cubicBezTo>
                      <a:pt x="12137" y="715"/>
                      <a:pt x="11969" y="305"/>
                      <a:pt x="11705" y="0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1" name="Google Shape;131;p13"/>
              <p:cNvSpPr/>
              <p:nvPr/>
            </p:nvSpPr>
            <p:spPr>
              <a:xfrm>
                <a:off x="2545507" y="2290490"/>
                <a:ext cx="151180" cy="79611"/>
              </a:xfrm>
              <a:custGeom>
                <a:rect b="b" l="l" r="r" t="t"/>
                <a:pathLst>
                  <a:path extrusionOk="0" h="1782" w="3384">
                    <a:moveTo>
                      <a:pt x="1697" y="1"/>
                    </a:moveTo>
                    <a:cubicBezTo>
                      <a:pt x="1303" y="1"/>
                      <a:pt x="909" y="88"/>
                      <a:pt x="609" y="261"/>
                    </a:cubicBezTo>
                    <a:cubicBezTo>
                      <a:pt x="10" y="608"/>
                      <a:pt x="0" y="1175"/>
                      <a:pt x="599" y="1522"/>
                    </a:cubicBezTo>
                    <a:cubicBezTo>
                      <a:pt x="898" y="1695"/>
                      <a:pt x="1292" y="1782"/>
                      <a:pt x="1686" y="1782"/>
                    </a:cubicBezTo>
                    <a:cubicBezTo>
                      <a:pt x="2080" y="1782"/>
                      <a:pt x="2474" y="1695"/>
                      <a:pt x="2774" y="1522"/>
                    </a:cubicBezTo>
                    <a:cubicBezTo>
                      <a:pt x="3383" y="1175"/>
                      <a:pt x="3383" y="608"/>
                      <a:pt x="2784" y="261"/>
                    </a:cubicBezTo>
                    <a:cubicBezTo>
                      <a:pt x="2485" y="88"/>
                      <a:pt x="2091" y="1"/>
                      <a:pt x="1697" y="1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2" name="Google Shape;132;p13"/>
              <p:cNvSpPr/>
              <p:nvPr/>
            </p:nvSpPr>
            <p:spPr>
              <a:xfrm>
                <a:off x="2794263" y="2107811"/>
                <a:ext cx="140860" cy="77020"/>
              </a:xfrm>
              <a:custGeom>
                <a:rect b="b" l="l" r="r" t="t"/>
                <a:pathLst>
                  <a:path extrusionOk="0" h="1724" w="3153">
                    <a:moveTo>
                      <a:pt x="1166" y="872"/>
                    </a:moveTo>
                    <a:lnTo>
                      <a:pt x="1671" y="1250"/>
                    </a:lnTo>
                    <a:cubicBezTo>
                      <a:pt x="1502" y="1294"/>
                      <a:pt x="1385" y="1315"/>
                      <a:pt x="1293" y="1315"/>
                    </a:cubicBezTo>
                    <a:cubicBezTo>
                      <a:pt x="1207" y="1315"/>
                      <a:pt x="1143" y="1297"/>
                      <a:pt x="1082" y="1261"/>
                    </a:cubicBezTo>
                    <a:cubicBezTo>
                      <a:pt x="914" y="1166"/>
                      <a:pt x="925" y="1030"/>
                      <a:pt x="1166" y="872"/>
                    </a:cubicBezTo>
                    <a:close/>
                    <a:moveTo>
                      <a:pt x="547" y="1"/>
                    </a:moveTo>
                    <a:lnTo>
                      <a:pt x="242" y="179"/>
                    </a:lnTo>
                    <a:lnTo>
                      <a:pt x="736" y="557"/>
                    </a:lnTo>
                    <a:lnTo>
                      <a:pt x="683" y="589"/>
                    </a:lnTo>
                    <a:cubicBezTo>
                      <a:pt x="127" y="914"/>
                      <a:pt x="1" y="1271"/>
                      <a:pt x="568" y="1598"/>
                    </a:cubicBezTo>
                    <a:cubicBezTo>
                      <a:pt x="662" y="1661"/>
                      <a:pt x="757" y="1703"/>
                      <a:pt x="862" y="1724"/>
                    </a:cubicBezTo>
                    <a:cubicBezTo>
                      <a:pt x="1619" y="1587"/>
                      <a:pt x="2385" y="1440"/>
                      <a:pt x="3153" y="1303"/>
                    </a:cubicBezTo>
                    <a:lnTo>
                      <a:pt x="3153" y="998"/>
                    </a:lnTo>
                    <a:cubicBezTo>
                      <a:pt x="3075" y="984"/>
                      <a:pt x="2996" y="977"/>
                      <a:pt x="2911" y="977"/>
                    </a:cubicBezTo>
                    <a:cubicBezTo>
                      <a:pt x="2684" y="977"/>
                      <a:pt x="2422" y="1028"/>
                      <a:pt x="2070" y="1135"/>
                    </a:cubicBezTo>
                    <a:lnTo>
                      <a:pt x="1482" y="704"/>
                    </a:lnTo>
                    <a:cubicBezTo>
                      <a:pt x="1755" y="568"/>
                      <a:pt x="2070" y="410"/>
                      <a:pt x="2091" y="410"/>
                    </a:cubicBezTo>
                    <a:lnTo>
                      <a:pt x="1692" y="127"/>
                    </a:lnTo>
                    <a:cubicBezTo>
                      <a:pt x="1682" y="137"/>
                      <a:pt x="1377" y="242"/>
                      <a:pt x="1061" y="389"/>
                    </a:cubicBezTo>
                    <a:lnTo>
                      <a:pt x="547" y="1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3" name="Google Shape;133;p13"/>
              <p:cNvSpPr/>
              <p:nvPr/>
            </p:nvSpPr>
            <p:spPr>
              <a:xfrm>
                <a:off x="2832774" y="2166023"/>
                <a:ext cx="107979" cy="61517"/>
              </a:xfrm>
              <a:custGeom>
                <a:rect b="b" l="l" r="r" t="t"/>
                <a:pathLst>
                  <a:path extrusionOk="0" h="1377" w="2417">
                    <a:moveTo>
                      <a:pt x="2291" y="0"/>
                    </a:moveTo>
                    <a:cubicBezTo>
                      <a:pt x="1523" y="137"/>
                      <a:pt x="757" y="284"/>
                      <a:pt x="0" y="421"/>
                    </a:cubicBezTo>
                    <a:cubicBezTo>
                      <a:pt x="125" y="459"/>
                      <a:pt x="255" y="481"/>
                      <a:pt x="395" y="481"/>
                    </a:cubicBezTo>
                    <a:cubicBezTo>
                      <a:pt x="444" y="481"/>
                      <a:pt x="495" y="478"/>
                      <a:pt x="547" y="473"/>
                    </a:cubicBezTo>
                    <a:cubicBezTo>
                      <a:pt x="704" y="463"/>
                      <a:pt x="872" y="431"/>
                      <a:pt x="1061" y="379"/>
                    </a:cubicBezTo>
                    <a:cubicBezTo>
                      <a:pt x="1145" y="368"/>
                      <a:pt x="1240" y="347"/>
                      <a:pt x="1324" y="326"/>
                    </a:cubicBezTo>
                    <a:lnTo>
                      <a:pt x="1481" y="452"/>
                    </a:lnTo>
                    <a:lnTo>
                      <a:pt x="1933" y="778"/>
                    </a:lnTo>
                    <a:cubicBezTo>
                      <a:pt x="1639" y="935"/>
                      <a:pt x="1282" y="1082"/>
                      <a:pt x="1261" y="1093"/>
                    </a:cubicBezTo>
                    <a:lnTo>
                      <a:pt x="1649" y="1376"/>
                    </a:lnTo>
                    <a:cubicBezTo>
                      <a:pt x="1660" y="1366"/>
                      <a:pt x="1975" y="1261"/>
                      <a:pt x="2291" y="1114"/>
                    </a:cubicBezTo>
                    <a:lnTo>
                      <a:pt x="2291" y="568"/>
                    </a:lnTo>
                    <a:cubicBezTo>
                      <a:pt x="2406" y="473"/>
                      <a:pt x="2417" y="379"/>
                      <a:pt x="2343" y="295"/>
                    </a:cubicBezTo>
                    <a:cubicBezTo>
                      <a:pt x="2322" y="274"/>
                      <a:pt x="2312" y="263"/>
                      <a:pt x="2291" y="253"/>
                    </a:cubicBezTo>
                    <a:lnTo>
                      <a:pt x="2291" y="147"/>
                    </a:lnTo>
                    <a:lnTo>
                      <a:pt x="2291" y="0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4" name="Google Shape;134;p13"/>
              <p:cNvSpPr/>
              <p:nvPr/>
            </p:nvSpPr>
            <p:spPr>
              <a:xfrm>
                <a:off x="2835097" y="2146768"/>
                <a:ext cx="33819" cy="19791"/>
              </a:xfrm>
              <a:custGeom>
                <a:rect b="b" l="l" r="r" t="t"/>
                <a:pathLst>
                  <a:path extrusionOk="0" h="443" w="757">
                    <a:moveTo>
                      <a:pt x="252" y="0"/>
                    </a:moveTo>
                    <a:cubicBezTo>
                      <a:pt x="11" y="158"/>
                      <a:pt x="0" y="294"/>
                      <a:pt x="168" y="389"/>
                    </a:cubicBezTo>
                    <a:cubicBezTo>
                      <a:pt x="229" y="425"/>
                      <a:pt x="293" y="443"/>
                      <a:pt x="379" y="443"/>
                    </a:cubicBezTo>
                    <a:cubicBezTo>
                      <a:pt x="471" y="443"/>
                      <a:pt x="588" y="422"/>
                      <a:pt x="757" y="378"/>
                    </a:cubicBezTo>
                    <a:lnTo>
                      <a:pt x="252" y="0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5" name="Google Shape;135;p13"/>
              <p:cNvSpPr/>
              <p:nvPr/>
            </p:nvSpPr>
            <p:spPr>
              <a:xfrm>
                <a:off x="2270884" y="2178220"/>
                <a:ext cx="664228" cy="323447"/>
              </a:xfrm>
              <a:custGeom>
                <a:rect b="b" l="l" r="r" t="t"/>
                <a:pathLst>
                  <a:path extrusionOk="0" h="7240" w="14868">
                    <a:moveTo>
                      <a:pt x="0" y="1"/>
                    </a:moveTo>
                    <a:lnTo>
                      <a:pt x="0" y="1608"/>
                    </a:lnTo>
                    <a:lnTo>
                      <a:pt x="0" y="1724"/>
                    </a:lnTo>
                    <a:cubicBezTo>
                      <a:pt x="0" y="1829"/>
                      <a:pt x="84" y="1934"/>
                      <a:pt x="231" y="2018"/>
                    </a:cubicBezTo>
                    <a:lnTo>
                      <a:pt x="8952" y="7082"/>
                    </a:lnTo>
                    <a:cubicBezTo>
                      <a:pt x="9131" y="7187"/>
                      <a:pt x="9372" y="7240"/>
                      <a:pt x="9615" y="7240"/>
                    </a:cubicBezTo>
                    <a:cubicBezTo>
                      <a:pt x="9858" y="7240"/>
                      <a:pt x="10103" y="7187"/>
                      <a:pt x="10287" y="7082"/>
                    </a:cubicBezTo>
                    <a:lnTo>
                      <a:pt x="14868" y="4434"/>
                    </a:lnTo>
                    <a:lnTo>
                      <a:pt x="14868" y="2553"/>
                    </a:lnTo>
                    <a:lnTo>
                      <a:pt x="10423" y="5117"/>
                    </a:lnTo>
                    <a:cubicBezTo>
                      <a:pt x="10203" y="5254"/>
                      <a:pt x="9908" y="5317"/>
                      <a:pt x="9603" y="5317"/>
                    </a:cubicBezTo>
                    <a:cubicBezTo>
                      <a:pt x="9309" y="5317"/>
                      <a:pt x="9015" y="5254"/>
                      <a:pt x="8795" y="5117"/>
                    </a:cubicBezTo>
                    <a:lnTo>
                      <a:pt x="74" y="53"/>
                    </a:lnTo>
                    <a:cubicBezTo>
                      <a:pt x="53" y="32"/>
                      <a:pt x="21" y="22"/>
                      <a:pt x="0" y="1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6" name="Google Shape;136;p13"/>
              <p:cNvSpPr/>
              <p:nvPr/>
            </p:nvSpPr>
            <p:spPr>
              <a:xfrm>
                <a:off x="2856229" y="2006441"/>
                <a:ext cx="33819" cy="19746"/>
              </a:xfrm>
              <a:custGeom>
                <a:rect b="b" l="l" r="r" t="t"/>
                <a:pathLst>
                  <a:path extrusionOk="0" h="442" w="757">
                    <a:moveTo>
                      <a:pt x="253" y="0"/>
                    </a:moveTo>
                    <a:cubicBezTo>
                      <a:pt x="11" y="157"/>
                      <a:pt x="1" y="283"/>
                      <a:pt x="169" y="378"/>
                    </a:cubicBezTo>
                    <a:cubicBezTo>
                      <a:pt x="232" y="420"/>
                      <a:pt x="297" y="441"/>
                      <a:pt x="388" y="441"/>
                    </a:cubicBezTo>
                    <a:cubicBezTo>
                      <a:pt x="478" y="441"/>
                      <a:pt x="594" y="420"/>
                      <a:pt x="757" y="378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7" name="Google Shape;137;p13"/>
              <p:cNvSpPr/>
              <p:nvPr/>
            </p:nvSpPr>
            <p:spPr>
              <a:xfrm>
                <a:off x="2708351" y="1928035"/>
                <a:ext cx="226770" cy="217523"/>
              </a:xfrm>
              <a:custGeom>
                <a:rect b="b" l="l" r="r" t="t"/>
                <a:pathLst>
                  <a:path extrusionOk="0" h="4869" w="5076">
                    <a:moveTo>
                      <a:pt x="3710" y="0"/>
                    </a:moveTo>
                    <a:cubicBezTo>
                      <a:pt x="2900" y="95"/>
                      <a:pt x="2134" y="315"/>
                      <a:pt x="1513" y="683"/>
                    </a:cubicBezTo>
                    <a:cubicBezTo>
                      <a:pt x="358" y="1345"/>
                      <a:pt x="0" y="2290"/>
                      <a:pt x="442" y="3131"/>
                    </a:cubicBezTo>
                    <a:cubicBezTo>
                      <a:pt x="463" y="3173"/>
                      <a:pt x="495" y="3215"/>
                      <a:pt x="516" y="3268"/>
                    </a:cubicBezTo>
                    <a:lnTo>
                      <a:pt x="610" y="3394"/>
                    </a:lnTo>
                    <a:cubicBezTo>
                      <a:pt x="820" y="3667"/>
                      <a:pt x="1104" y="3930"/>
                      <a:pt x="1492" y="4151"/>
                    </a:cubicBezTo>
                    <a:cubicBezTo>
                      <a:pt x="2317" y="4629"/>
                      <a:pt x="3396" y="4869"/>
                      <a:pt x="4477" y="4869"/>
                    </a:cubicBezTo>
                    <a:cubicBezTo>
                      <a:pt x="4677" y="4869"/>
                      <a:pt x="4877" y="4860"/>
                      <a:pt x="5076" y="4844"/>
                    </a:cubicBezTo>
                    <a:lnTo>
                      <a:pt x="5076" y="3499"/>
                    </a:lnTo>
                    <a:cubicBezTo>
                      <a:pt x="4981" y="3530"/>
                      <a:pt x="4908" y="3562"/>
                      <a:pt x="4897" y="3562"/>
                    </a:cubicBezTo>
                    <a:lnTo>
                      <a:pt x="4518" y="3278"/>
                    </a:lnTo>
                    <a:cubicBezTo>
                      <a:pt x="4539" y="3268"/>
                      <a:pt x="4813" y="3152"/>
                      <a:pt x="5076" y="3026"/>
                    </a:cubicBezTo>
                    <a:lnTo>
                      <a:pt x="5076" y="2879"/>
                    </a:lnTo>
                    <a:lnTo>
                      <a:pt x="4739" y="2638"/>
                    </a:lnTo>
                    <a:lnTo>
                      <a:pt x="4581" y="2512"/>
                    </a:lnTo>
                    <a:cubicBezTo>
                      <a:pt x="4497" y="2533"/>
                      <a:pt x="4413" y="2543"/>
                      <a:pt x="4319" y="2564"/>
                    </a:cubicBezTo>
                    <a:cubicBezTo>
                      <a:pt x="4130" y="2617"/>
                      <a:pt x="3962" y="2648"/>
                      <a:pt x="3804" y="2659"/>
                    </a:cubicBezTo>
                    <a:cubicBezTo>
                      <a:pt x="3753" y="2664"/>
                      <a:pt x="3702" y="2667"/>
                      <a:pt x="3654" y="2667"/>
                    </a:cubicBezTo>
                    <a:cubicBezTo>
                      <a:pt x="3513" y="2667"/>
                      <a:pt x="3382" y="2645"/>
                      <a:pt x="3258" y="2606"/>
                    </a:cubicBezTo>
                    <a:cubicBezTo>
                      <a:pt x="3152" y="2575"/>
                      <a:pt x="3058" y="2533"/>
                      <a:pt x="2963" y="2480"/>
                    </a:cubicBezTo>
                    <a:cubicBezTo>
                      <a:pt x="2396" y="2154"/>
                      <a:pt x="2522" y="1786"/>
                      <a:pt x="3079" y="1471"/>
                    </a:cubicBezTo>
                    <a:lnTo>
                      <a:pt x="3131" y="1440"/>
                    </a:lnTo>
                    <a:lnTo>
                      <a:pt x="2627" y="1062"/>
                    </a:lnTo>
                    <a:lnTo>
                      <a:pt x="2932" y="883"/>
                    </a:lnTo>
                    <a:lnTo>
                      <a:pt x="3458" y="1272"/>
                    </a:lnTo>
                    <a:cubicBezTo>
                      <a:pt x="3773" y="1125"/>
                      <a:pt x="4077" y="1009"/>
                      <a:pt x="4088" y="1009"/>
                    </a:cubicBezTo>
                    <a:lnTo>
                      <a:pt x="4487" y="1293"/>
                    </a:lnTo>
                    <a:cubicBezTo>
                      <a:pt x="4466" y="1293"/>
                      <a:pt x="4151" y="1450"/>
                      <a:pt x="3878" y="1587"/>
                    </a:cubicBezTo>
                    <a:lnTo>
                      <a:pt x="4466" y="2017"/>
                    </a:lnTo>
                    <a:cubicBezTo>
                      <a:pt x="4697" y="1944"/>
                      <a:pt x="4897" y="1902"/>
                      <a:pt x="5076" y="1870"/>
                    </a:cubicBezTo>
                    <a:lnTo>
                      <a:pt x="5076" y="1723"/>
                    </a:lnTo>
                    <a:cubicBezTo>
                      <a:pt x="5076" y="1219"/>
                      <a:pt x="4707" y="588"/>
                      <a:pt x="4266" y="326"/>
                    </a:cubicBezTo>
                    <a:lnTo>
                      <a:pt x="371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8" name="Google Shape;138;p13"/>
              <p:cNvSpPr/>
              <p:nvPr/>
            </p:nvSpPr>
            <p:spPr>
              <a:xfrm>
                <a:off x="2270884" y="1864193"/>
                <a:ext cx="664228" cy="538423"/>
              </a:xfrm>
              <a:custGeom>
                <a:rect b="b" l="l" r="r" t="t"/>
                <a:pathLst>
                  <a:path extrusionOk="0" h="12052" w="14868">
                    <a:moveTo>
                      <a:pt x="11011" y="0"/>
                    </a:moveTo>
                    <a:lnTo>
                      <a:pt x="231" y="6220"/>
                    </a:lnTo>
                    <a:cubicBezTo>
                      <a:pt x="158" y="6262"/>
                      <a:pt x="105" y="6315"/>
                      <a:pt x="63" y="6367"/>
                    </a:cubicBezTo>
                    <a:cubicBezTo>
                      <a:pt x="21" y="6409"/>
                      <a:pt x="0" y="6472"/>
                      <a:pt x="0" y="6514"/>
                    </a:cubicBezTo>
                    <a:lnTo>
                      <a:pt x="0" y="6525"/>
                    </a:lnTo>
                    <a:cubicBezTo>
                      <a:pt x="0" y="6567"/>
                      <a:pt x="11" y="6619"/>
                      <a:pt x="42" y="6661"/>
                    </a:cubicBezTo>
                    <a:cubicBezTo>
                      <a:pt x="74" y="6724"/>
                      <a:pt x="137" y="6777"/>
                      <a:pt x="221" y="6829"/>
                    </a:cubicBezTo>
                    <a:lnTo>
                      <a:pt x="8942" y="11894"/>
                    </a:lnTo>
                    <a:cubicBezTo>
                      <a:pt x="9120" y="11999"/>
                      <a:pt x="9365" y="12051"/>
                      <a:pt x="9609" y="12051"/>
                    </a:cubicBezTo>
                    <a:cubicBezTo>
                      <a:pt x="9853" y="12051"/>
                      <a:pt x="10097" y="11999"/>
                      <a:pt x="10276" y="11894"/>
                    </a:cubicBezTo>
                    <a:lnTo>
                      <a:pt x="14868" y="9246"/>
                    </a:lnTo>
                    <a:lnTo>
                      <a:pt x="14868" y="8038"/>
                    </a:lnTo>
                    <a:lnTo>
                      <a:pt x="11221" y="10150"/>
                    </a:lnTo>
                    <a:cubicBezTo>
                      <a:pt x="11153" y="10190"/>
                      <a:pt x="11076" y="10208"/>
                      <a:pt x="10997" y="10208"/>
                    </a:cubicBezTo>
                    <a:cubicBezTo>
                      <a:pt x="10931" y="10208"/>
                      <a:pt x="10864" y="10195"/>
                      <a:pt x="10801" y="10171"/>
                    </a:cubicBezTo>
                    <a:cubicBezTo>
                      <a:pt x="10454" y="10019"/>
                      <a:pt x="10039" y="9942"/>
                      <a:pt x="9623" y="9942"/>
                    </a:cubicBezTo>
                    <a:cubicBezTo>
                      <a:pt x="9207" y="9942"/>
                      <a:pt x="8789" y="10019"/>
                      <a:pt x="8438" y="10171"/>
                    </a:cubicBezTo>
                    <a:cubicBezTo>
                      <a:pt x="8353" y="10206"/>
                      <a:pt x="8290" y="10221"/>
                      <a:pt x="8234" y="10221"/>
                    </a:cubicBezTo>
                    <a:cubicBezTo>
                      <a:pt x="8158" y="10221"/>
                      <a:pt x="8096" y="10192"/>
                      <a:pt x="8017" y="10150"/>
                    </a:cubicBezTo>
                    <a:lnTo>
                      <a:pt x="3383" y="7450"/>
                    </a:lnTo>
                    <a:cubicBezTo>
                      <a:pt x="3247" y="7376"/>
                      <a:pt x="3205" y="7324"/>
                      <a:pt x="3341" y="7208"/>
                    </a:cubicBezTo>
                    <a:cubicBezTo>
                      <a:pt x="3773" y="6882"/>
                      <a:pt x="3857" y="6441"/>
                      <a:pt x="3573" y="6063"/>
                    </a:cubicBezTo>
                    <a:cubicBezTo>
                      <a:pt x="3541" y="6021"/>
                      <a:pt x="3499" y="5979"/>
                      <a:pt x="3457" y="5937"/>
                    </a:cubicBezTo>
                    <a:cubicBezTo>
                      <a:pt x="3425" y="5905"/>
                      <a:pt x="3383" y="5874"/>
                      <a:pt x="3341" y="5842"/>
                    </a:cubicBezTo>
                    <a:cubicBezTo>
                      <a:pt x="3331" y="5832"/>
                      <a:pt x="3331" y="5821"/>
                      <a:pt x="3320" y="5811"/>
                    </a:cubicBezTo>
                    <a:cubicBezTo>
                      <a:pt x="3257" y="5737"/>
                      <a:pt x="3278" y="5664"/>
                      <a:pt x="3383" y="5601"/>
                    </a:cubicBezTo>
                    <a:lnTo>
                      <a:pt x="12052" y="599"/>
                    </a:lnTo>
                    <a:lnTo>
                      <a:pt x="110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9" name="Google Shape;139;p13"/>
              <p:cNvSpPr/>
              <p:nvPr/>
            </p:nvSpPr>
            <p:spPr>
              <a:xfrm>
                <a:off x="2257749" y="1856643"/>
                <a:ext cx="677362" cy="658152"/>
              </a:xfrm>
              <a:custGeom>
                <a:rect b="b" l="l" r="r" t="t"/>
                <a:pathLst>
                  <a:path extrusionOk="0" h="14732" w="15162">
                    <a:moveTo>
                      <a:pt x="11011" y="1"/>
                    </a:moveTo>
                    <a:lnTo>
                      <a:pt x="378" y="6137"/>
                    </a:lnTo>
                    <a:cubicBezTo>
                      <a:pt x="126" y="6284"/>
                      <a:pt x="0" y="6473"/>
                      <a:pt x="0" y="6694"/>
                    </a:cubicBezTo>
                    <a:lnTo>
                      <a:pt x="0" y="6704"/>
                    </a:lnTo>
                    <a:lnTo>
                      <a:pt x="0" y="8806"/>
                    </a:lnTo>
                    <a:lnTo>
                      <a:pt x="0" y="8922"/>
                    </a:lnTo>
                    <a:cubicBezTo>
                      <a:pt x="0" y="9132"/>
                      <a:pt x="137" y="9331"/>
                      <a:pt x="378" y="9468"/>
                    </a:cubicBezTo>
                    <a:lnTo>
                      <a:pt x="9099" y="14542"/>
                    </a:lnTo>
                    <a:cubicBezTo>
                      <a:pt x="9320" y="14668"/>
                      <a:pt x="9614" y="14731"/>
                      <a:pt x="9908" y="14731"/>
                    </a:cubicBezTo>
                    <a:cubicBezTo>
                      <a:pt x="10202" y="14731"/>
                      <a:pt x="10497" y="14668"/>
                      <a:pt x="10728" y="14542"/>
                    </a:cubicBezTo>
                    <a:lnTo>
                      <a:pt x="15162" y="11979"/>
                    </a:lnTo>
                    <a:lnTo>
                      <a:pt x="15162" y="11801"/>
                    </a:lnTo>
                    <a:lnTo>
                      <a:pt x="15162" y="11632"/>
                    </a:lnTo>
                    <a:lnTo>
                      <a:pt x="10581" y="14280"/>
                    </a:lnTo>
                    <a:cubicBezTo>
                      <a:pt x="10397" y="14385"/>
                      <a:pt x="10152" y="14438"/>
                      <a:pt x="9909" y="14438"/>
                    </a:cubicBezTo>
                    <a:cubicBezTo>
                      <a:pt x="9666" y="14438"/>
                      <a:pt x="9425" y="14385"/>
                      <a:pt x="9246" y="14280"/>
                    </a:cubicBezTo>
                    <a:lnTo>
                      <a:pt x="525" y="9216"/>
                    </a:lnTo>
                    <a:cubicBezTo>
                      <a:pt x="378" y="9132"/>
                      <a:pt x="294" y="9027"/>
                      <a:pt x="294" y="8922"/>
                    </a:cubicBezTo>
                    <a:lnTo>
                      <a:pt x="294" y="8806"/>
                    </a:lnTo>
                    <a:lnTo>
                      <a:pt x="294" y="7199"/>
                    </a:lnTo>
                    <a:cubicBezTo>
                      <a:pt x="315" y="7220"/>
                      <a:pt x="347" y="7230"/>
                      <a:pt x="368" y="7251"/>
                    </a:cubicBezTo>
                    <a:lnTo>
                      <a:pt x="9089" y="12315"/>
                    </a:lnTo>
                    <a:cubicBezTo>
                      <a:pt x="9309" y="12452"/>
                      <a:pt x="9603" y="12515"/>
                      <a:pt x="9897" y="12515"/>
                    </a:cubicBezTo>
                    <a:cubicBezTo>
                      <a:pt x="10202" y="12515"/>
                      <a:pt x="10497" y="12452"/>
                      <a:pt x="10717" y="12315"/>
                    </a:cubicBezTo>
                    <a:lnTo>
                      <a:pt x="15162" y="9751"/>
                    </a:lnTo>
                    <a:lnTo>
                      <a:pt x="15162" y="9583"/>
                    </a:lnTo>
                    <a:lnTo>
                      <a:pt x="15162" y="9415"/>
                    </a:lnTo>
                    <a:lnTo>
                      <a:pt x="10570" y="12063"/>
                    </a:lnTo>
                    <a:cubicBezTo>
                      <a:pt x="10391" y="12168"/>
                      <a:pt x="10147" y="12220"/>
                      <a:pt x="9903" y="12220"/>
                    </a:cubicBezTo>
                    <a:cubicBezTo>
                      <a:pt x="9659" y="12220"/>
                      <a:pt x="9414" y="12168"/>
                      <a:pt x="9236" y="12063"/>
                    </a:cubicBezTo>
                    <a:lnTo>
                      <a:pt x="515" y="6998"/>
                    </a:lnTo>
                    <a:cubicBezTo>
                      <a:pt x="431" y="6946"/>
                      <a:pt x="368" y="6893"/>
                      <a:pt x="336" y="6830"/>
                    </a:cubicBezTo>
                    <a:cubicBezTo>
                      <a:pt x="305" y="6788"/>
                      <a:pt x="294" y="6736"/>
                      <a:pt x="294" y="6694"/>
                    </a:cubicBezTo>
                    <a:lnTo>
                      <a:pt x="294" y="6683"/>
                    </a:lnTo>
                    <a:cubicBezTo>
                      <a:pt x="294" y="6641"/>
                      <a:pt x="315" y="6578"/>
                      <a:pt x="357" y="6536"/>
                    </a:cubicBezTo>
                    <a:cubicBezTo>
                      <a:pt x="399" y="6484"/>
                      <a:pt x="452" y="6431"/>
                      <a:pt x="525" y="6389"/>
                    </a:cubicBezTo>
                    <a:lnTo>
                      <a:pt x="11305" y="169"/>
                    </a:lnTo>
                    <a:lnTo>
                      <a:pt x="11158" y="85"/>
                    </a:lnTo>
                    <a:lnTo>
                      <a:pt x="11011" y="1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0" name="Google Shape;140;p13"/>
              <p:cNvSpPr/>
              <p:nvPr/>
            </p:nvSpPr>
            <p:spPr>
              <a:xfrm>
                <a:off x="2414070" y="1890954"/>
                <a:ext cx="521045" cy="429863"/>
              </a:xfrm>
              <a:custGeom>
                <a:rect b="b" l="l" r="r" t="t"/>
                <a:pathLst>
                  <a:path extrusionOk="0" h="9622" w="11663">
                    <a:moveTo>
                      <a:pt x="5111" y="5803"/>
                    </a:moveTo>
                    <a:cubicBezTo>
                      <a:pt x="5506" y="5803"/>
                      <a:pt x="5900" y="5889"/>
                      <a:pt x="6199" y="6062"/>
                    </a:cubicBezTo>
                    <a:cubicBezTo>
                      <a:pt x="6798" y="6410"/>
                      <a:pt x="6788" y="6977"/>
                      <a:pt x="6188" y="7323"/>
                    </a:cubicBezTo>
                    <a:cubicBezTo>
                      <a:pt x="5889" y="7497"/>
                      <a:pt x="5495" y="7584"/>
                      <a:pt x="5101" y="7584"/>
                    </a:cubicBezTo>
                    <a:cubicBezTo>
                      <a:pt x="4707" y="7584"/>
                      <a:pt x="4313" y="7497"/>
                      <a:pt x="4014" y="7323"/>
                    </a:cubicBezTo>
                    <a:cubicBezTo>
                      <a:pt x="3414" y="6977"/>
                      <a:pt x="3414" y="6410"/>
                      <a:pt x="4024" y="6062"/>
                    </a:cubicBezTo>
                    <a:cubicBezTo>
                      <a:pt x="4323" y="5889"/>
                      <a:pt x="4717" y="5803"/>
                      <a:pt x="5111" y="5803"/>
                    </a:cubicBezTo>
                    <a:close/>
                    <a:moveTo>
                      <a:pt x="8847" y="0"/>
                    </a:moveTo>
                    <a:lnTo>
                      <a:pt x="178" y="5002"/>
                    </a:lnTo>
                    <a:cubicBezTo>
                      <a:pt x="73" y="5065"/>
                      <a:pt x="52" y="5138"/>
                      <a:pt x="115" y="5212"/>
                    </a:cubicBezTo>
                    <a:cubicBezTo>
                      <a:pt x="126" y="5222"/>
                      <a:pt x="126" y="5233"/>
                      <a:pt x="136" y="5243"/>
                    </a:cubicBezTo>
                    <a:cubicBezTo>
                      <a:pt x="178" y="5275"/>
                      <a:pt x="220" y="5306"/>
                      <a:pt x="252" y="5338"/>
                    </a:cubicBezTo>
                    <a:cubicBezTo>
                      <a:pt x="294" y="5380"/>
                      <a:pt x="336" y="5422"/>
                      <a:pt x="368" y="5464"/>
                    </a:cubicBezTo>
                    <a:cubicBezTo>
                      <a:pt x="652" y="5842"/>
                      <a:pt x="568" y="6283"/>
                      <a:pt x="136" y="6609"/>
                    </a:cubicBezTo>
                    <a:cubicBezTo>
                      <a:pt x="0" y="6725"/>
                      <a:pt x="42" y="6777"/>
                      <a:pt x="178" y="6851"/>
                    </a:cubicBezTo>
                    <a:lnTo>
                      <a:pt x="4812" y="9551"/>
                    </a:lnTo>
                    <a:cubicBezTo>
                      <a:pt x="4891" y="9593"/>
                      <a:pt x="4953" y="9622"/>
                      <a:pt x="5029" y="9622"/>
                    </a:cubicBezTo>
                    <a:cubicBezTo>
                      <a:pt x="5085" y="9622"/>
                      <a:pt x="5148" y="9607"/>
                      <a:pt x="5233" y="9572"/>
                    </a:cubicBezTo>
                    <a:cubicBezTo>
                      <a:pt x="5584" y="9420"/>
                      <a:pt x="6002" y="9343"/>
                      <a:pt x="6418" y="9343"/>
                    </a:cubicBezTo>
                    <a:cubicBezTo>
                      <a:pt x="6834" y="9343"/>
                      <a:pt x="7249" y="9420"/>
                      <a:pt x="7596" y="9572"/>
                    </a:cubicBezTo>
                    <a:cubicBezTo>
                      <a:pt x="7659" y="9596"/>
                      <a:pt x="7726" y="9609"/>
                      <a:pt x="7792" y="9609"/>
                    </a:cubicBezTo>
                    <a:cubicBezTo>
                      <a:pt x="7871" y="9609"/>
                      <a:pt x="7948" y="9591"/>
                      <a:pt x="8016" y="9551"/>
                    </a:cubicBezTo>
                    <a:lnTo>
                      <a:pt x="11663" y="7439"/>
                    </a:lnTo>
                    <a:lnTo>
                      <a:pt x="11663" y="5674"/>
                    </a:lnTo>
                    <a:cubicBezTo>
                      <a:pt x="11464" y="5690"/>
                      <a:pt x="11264" y="5699"/>
                      <a:pt x="11064" y="5699"/>
                    </a:cubicBezTo>
                    <a:cubicBezTo>
                      <a:pt x="9983" y="5699"/>
                      <a:pt x="8904" y="5459"/>
                      <a:pt x="8079" y="4981"/>
                    </a:cubicBezTo>
                    <a:cubicBezTo>
                      <a:pt x="7691" y="4760"/>
                      <a:pt x="7407" y="4497"/>
                      <a:pt x="7197" y="4224"/>
                    </a:cubicBezTo>
                    <a:lnTo>
                      <a:pt x="7103" y="4098"/>
                    </a:lnTo>
                    <a:cubicBezTo>
                      <a:pt x="7082" y="4045"/>
                      <a:pt x="7050" y="4003"/>
                      <a:pt x="7029" y="3961"/>
                    </a:cubicBezTo>
                    <a:cubicBezTo>
                      <a:pt x="6587" y="3120"/>
                      <a:pt x="6945" y="2175"/>
                      <a:pt x="8100" y="1513"/>
                    </a:cubicBezTo>
                    <a:cubicBezTo>
                      <a:pt x="8721" y="1145"/>
                      <a:pt x="9487" y="925"/>
                      <a:pt x="10297" y="830"/>
                    </a:cubicBezTo>
                    <a:lnTo>
                      <a:pt x="8847" y="0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1" name="Google Shape;141;p13"/>
              <p:cNvSpPr/>
              <p:nvPr/>
            </p:nvSpPr>
            <p:spPr>
              <a:xfrm>
                <a:off x="2566594" y="2150164"/>
                <a:ext cx="151180" cy="79611"/>
              </a:xfrm>
              <a:custGeom>
                <a:rect b="b" l="l" r="r" t="t"/>
                <a:pathLst>
                  <a:path extrusionOk="0" h="1782" w="3384">
                    <a:moveTo>
                      <a:pt x="1697" y="1"/>
                    </a:moveTo>
                    <a:cubicBezTo>
                      <a:pt x="1303" y="1"/>
                      <a:pt x="909" y="87"/>
                      <a:pt x="610" y="260"/>
                    </a:cubicBezTo>
                    <a:cubicBezTo>
                      <a:pt x="0" y="608"/>
                      <a:pt x="0" y="1175"/>
                      <a:pt x="600" y="1521"/>
                    </a:cubicBezTo>
                    <a:cubicBezTo>
                      <a:pt x="899" y="1695"/>
                      <a:pt x="1293" y="1782"/>
                      <a:pt x="1687" y="1782"/>
                    </a:cubicBezTo>
                    <a:cubicBezTo>
                      <a:pt x="2081" y="1782"/>
                      <a:pt x="2475" y="1695"/>
                      <a:pt x="2774" y="1521"/>
                    </a:cubicBezTo>
                    <a:cubicBezTo>
                      <a:pt x="3374" y="1175"/>
                      <a:pt x="3384" y="608"/>
                      <a:pt x="2785" y="260"/>
                    </a:cubicBezTo>
                    <a:cubicBezTo>
                      <a:pt x="2486" y="87"/>
                      <a:pt x="2092" y="1"/>
                      <a:pt x="1697" y="1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2" name="Google Shape;142;p13"/>
              <p:cNvSpPr/>
              <p:nvPr/>
            </p:nvSpPr>
            <p:spPr>
              <a:xfrm>
                <a:off x="2935082" y="2056612"/>
                <a:ext cx="5182" cy="6612"/>
              </a:xfrm>
              <a:custGeom>
                <a:rect b="b" l="l" r="r" t="t"/>
                <a:pathLst>
                  <a:path extrusionOk="0" h="148" w="116">
                    <a:moveTo>
                      <a:pt x="1" y="1"/>
                    </a:moveTo>
                    <a:lnTo>
                      <a:pt x="1" y="148"/>
                    </a:lnTo>
                    <a:cubicBezTo>
                      <a:pt x="43" y="127"/>
                      <a:pt x="74" y="106"/>
                      <a:pt x="116" y="85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3" name="Google Shape;143;p13"/>
              <p:cNvSpPr/>
              <p:nvPr/>
            </p:nvSpPr>
            <p:spPr>
              <a:xfrm>
                <a:off x="2815395" y="1967439"/>
                <a:ext cx="124420" cy="89216"/>
              </a:xfrm>
              <a:custGeom>
                <a:rect b="b" l="l" r="r" t="t"/>
                <a:pathLst>
                  <a:path extrusionOk="0" h="1997" w="2785">
                    <a:moveTo>
                      <a:pt x="1167" y="873"/>
                    </a:moveTo>
                    <a:lnTo>
                      <a:pt x="1671" y="1251"/>
                    </a:lnTo>
                    <a:cubicBezTo>
                      <a:pt x="1508" y="1293"/>
                      <a:pt x="1392" y="1314"/>
                      <a:pt x="1302" y="1314"/>
                    </a:cubicBezTo>
                    <a:cubicBezTo>
                      <a:pt x="1211" y="1314"/>
                      <a:pt x="1146" y="1293"/>
                      <a:pt x="1083" y="1251"/>
                    </a:cubicBezTo>
                    <a:cubicBezTo>
                      <a:pt x="915" y="1156"/>
                      <a:pt x="925" y="1030"/>
                      <a:pt x="1167" y="873"/>
                    </a:cubicBezTo>
                    <a:close/>
                    <a:moveTo>
                      <a:pt x="536" y="1"/>
                    </a:moveTo>
                    <a:lnTo>
                      <a:pt x="231" y="180"/>
                    </a:lnTo>
                    <a:lnTo>
                      <a:pt x="735" y="558"/>
                    </a:lnTo>
                    <a:lnTo>
                      <a:pt x="683" y="589"/>
                    </a:lnTo>
                    <a:cubicBezTo>
                      <a:pt x="126" y="904"/>
                      <a:pt x="0" y="1272"/>
                      <a:pt x="567" y="1598"/>
                    </a:cubicBezTo>
                    <a:cubicBezTo>
                      <a:pt x="662" y="1651"/>
                      <a:pt x="756" y="1693"/>
                      <a:pt x="862" y="1724"/>
                    </a:cubicBezTo>
                    <a:cubicBezTo>
                      <a:pt x="986" y="1763"/>
                      <a:pt x="1117" y="1785"/>
                      <a:pt x="1258" y="1785"/>
                    </a:cubicBezTo>
                    <a:cubicBezTo>
                      <a:pt x="1306" y="1785"/>
                      <a:pt x="1357" y="1782"/>
                      <a:pt x="1408" y="1777"/>
                    </a:cubicBezTo>
                    <a:cubicBezTo>
                      <a:pt x="1566" y="1766"/>
                      <a:pt x="1734" y="1735"/>
                      <a:pt x="1923" y="1682"/>
                    </a:cubicBezTo>
                    <a:cubicBezTo>
                      <a:pt x="2017" y="1661"/>
                      <a:pt x="2101" y="1651"/>
                      <a:pt x="2185" y="1630"/>
                    </a:cubicBezTo>
                    <a:lnTo>
                      <a:pt x="2343" y="1756"/>
                    </a:lnTo>
                    <a:lnTo>
                      <a:pt x="2680" y="1997"/>
                    </a:lnTo>
                    <a:lnTo>
                      <a:pt x="2680" y="1693"/>
                    </a:lnTo>
                    <a:cubicBezTo>
                      <a:pt x="2711" y="1682"/>
                      <a:pt x="2753" y="1672"/>
                      <a:pt x="2785" y="1672"/>
                    </a:cubicBezTo>
                    <a:lnTo>
                      <a:pt x="2680" y="1588"/>
                    </a:lnTo>
                    <a:lnTo>
                      <a:pt x="2680" y="1546"/>
                    </a:lnTo>
                    <a:lnTo>
                      <a:pt x="2680" y="1461"/>
                    </a:lnTo>
                    <a:lnTo>
                      <a:pt x="2680" y="1387"/>
                    </a:lnTo>
                    <a:lnTo>
                      <a:pt x="2680" y="988"/>
                    </a:lnTo>
                    <a:cubicBezTo>
                      <a:pt x="2501" y="1020"/>
                      <a:pt x="2301" y="1062"/>
                      <a:pt x="2070" y="1135"/>
                    </a:cubicBezTo>
                    <a:lnTo>
                      <a:pt x="1482" y="705"/>
                    </a:lnTo>
                    <a:cubicBezTo>
                      <a:pt x="1755" y="568"/>
                      <a:pt x="2070" y="411"/>
                      <a:pt x="2091" y="411"/>
                    </a:cubicBezTo>
                    <a:lnTo>
                      <a:pt x="1692" y="127"/>
                    </a:lnTo>
                    <a:cubicBezTo>
                      <a:pt x="1681" y="127"/>
                      <a:pt x="1377" y="243"/>
                      <a:pt x="1062" y="390"/>
                    </a:cubicBezTo>
                    <a:lnTo>
                      <a:pt x="536" y="1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4" name="Google Shape;144;p13"/>
              <p:cNvSpPr/>
              <p:nvPr/>
            </p:nvSpPr>
            <p:spPr>
              <a:xfrm>
                <a:off x="2910197" y="2063180"/>
                <a:ext cx="24929" cy="24035"/>
              </a:xfrm>
              <a:custGeom>
                <a:rect b="b" l="l" r="r" t="t"/>
                <a:pathLst>
                  <a:path extrusionOk="0" h="538" w="558">
                    <a:moveTo>
                      <a:pt x="558" y="1"/>
                    </a:moveTo>
                    <a:cubicBezTo>
                      <a:pt x="295" y="127"/>
                      <a:pt x="21" y="243"/>
                      <a:pt x="0" y="253"/>
                    </a:cubicBezTo>
                    <a:lnTo>
                      <a:pt x="379" y="537"/>
                    </a:lnTo>
                    <a:cubicBezTo>
                      <a:pt x="390" y="537"/>
                      <a:pt x="463" y="505"/>
                      <a:pt x="558" y="474"/>
                    </a:cubicBezTo>
                    <a:lnTo>
                      <a:pt x="558" y="1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3"/>
              <p:cNvSpPr/>
              <p:nvPr/>
            </p:nvSpPr>
            <p:spPr>
              <a:xfrm>
                <a:off x="2206595" y="2065547"/>
                <a:ext cx="728515" cy="323492"/>
              </a:xfrm>
              <a:custGeom>
                <a:rect b="b" l="l" r="r" t="t"/>
                <a:pathLst>
                  <a:path extrusionOk="0" h="7241" w="16307">
                    <a:moveTo>
                      <a:pt x="0" y="1"/>
                    </a:moveTo>
                    <a:cubicBezTo>
                      <a:pt x="0" y="568"/>
                      <a:pt x="10" y="1146"/>
                      <a:pt x="10" y="1713"/>
                    </a:cubicBezTo>
                    <a:cubicBezTo>
                      <a:pt x="10" y="1818"/>
                      <a:pt x="94" y="1923"/>
                      <a:pt x="241" y="2018"/>
                    </a:cubicBezTo>
                    <a:lnTo>
                      <a:pt x="8952" y="7082"/>
                    </a:lnTo>
                    <a:cubicBezTo>
                      <a:pt x="9136" y="7188"/>
                      <a:pt x="9380" y="7240"/>
                      <a:pt x="9623" y="7240"/>
                    </a:cubicBezTo>
                    <a:cubicBezTo>
                      <a:pt x="9866" y="7240"/>
                      <a:pt x="10107" y="7188"/>
                      <a:pt x="10286" y="7082"/>
                    </a:cubicBezTo>
                    <a:lnTo>
                      <a:pt x="16307" y="3604"/>
                    </a:lnTo>
                    <a:lnTo>
                      <a:pt x="16307" y="1724"/>
                    </a:lnTo>
                    <a:lnTo>
                      <a:pt x="10433" y="5117"/>
                    </a:lnTo>
                    <a:cubicBezTo>
                      <a:pt x="10202" y="5243"/>
                      <a:pt x="9908" y="5306"/>
                      <a:pt x="9613" y="5306"/>
                    </a:cubicBezTo>
                    <a:cubicBezTo>
                      <a:pt x="9319" y="5306"/>
                      <a:pt x="9025" y="5243"/>
                      <a:pt x="8805" y="5117"/>
                    </a:cubicBezTo>
                    <a:lnTo>
                      <a:pt x="84" y="43"/>
                    </a:lnTo>
                    <a:cubicBezTo>
                      <a:pt x="52" y="32"/>
                      <a:pt x="31" y="11"/>
                      <a:pt x="0" y="1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3"/>
              <p:cNvSpPr/>
              <p:nvPr/>
            </p:nvSpPr>
            <p:spPr>
              <a:xfrm>
                <a:off x="2791895" y="1893769"/>
                <a:ext cx="34355" cy="19344"/>
              </a:xfrm>
              <a:custGeom>
                <a:rect b="b" l="l" r="r" t="t"/>
                <a:pathLst>
                  <a:path extrusionOk="0" h="433" w="769">
                    <a:moveTo>
                      <a:pt x="253" y="0"/>
                    </a:moveTo>
                    <a:cubicBezTo>
                      <a:pt x="22" y="148"/>
                      <a:pt x="1" y="284"/>
                      <a:pt x="169" y="379"/>
                    </a:cubicBezTo>
                    <a:cubicBezTo>
                      <a:pt x="235" y="414"/>
                      <a:pt x="298" y="432"/>
                      <a:pt x="384" y="432"/>
                    </a:cubicBezTo>
                    <a:cubicBezTo>
                      <a:pt x="476" y="432"/>
                      <a:pt x="594" y="411"/>
                      <a:pt x="768" y="368"/>
                    </a:cubicBezTo>
                    <a:lnTo>
                      <a:pt x="253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3"/>
              <p:cNvSpPr/>
              <p:nvPr/>
            </p:nvSpPr>
            <p:spPr>
              <a:xfrm>
                <a:off x="2206595" y="1789093"/>
                <a:ext cx="728515" cy="500405"/>
              </a:xfrm>
              <a:custGeom>
                <a:rect b="b" l="l" r="r" t="t"/>
                <a:pathLst>
                  <a:path extrusionOk="0" h="11201" w="16307">
                    <a:moveTo>
                      <a:pt x="9550" y="0"/>
                    </a:moveTo>
                    <a:lnTo>
                      <a:pt x="241" y="5379"/>
                    </a:lnTo>
                    <a:cubicBezTo>
                      <a:pt x="168" y="5422"/>
                      <a:pt x="105" y="5464"/>
                      <a:pt x="63" y="5516"/>
                    </a:cubicBezTo>
                    <a:cubicBezTo>
                      <a:pt x="31" y="5569"/>
                      <a:pt x="0" y="5622"/>
                      <a:pt x="0" y="5674"/>
                    </a:cubicBezTo>
                    <a:lnTo>
                      <a:pt x="0" y="5685"/>
                    </a:lnTo>
                    <a:cubicBezTo>
                      <a:pt x="0" y="5727"/>
                      <a:pt x="21" y="5769"/>
                      <a:pt x="42" y="5811"/>
                    </a:cubicBezTo>
                    <a:cubicBezTo>
                      <a:pt x="84" y="5874"/>
                      <a:pt x="147" y="5937"/>
                      <a:pt x="231" y="5979"/>
                    </a:cubicBezTo>
                    <a:lnTo>
                      <a:pt x="8952" y="11043"/>
                    </a:lnTo>
                    <a:cubicBezTo>
                      <a:pt x="9131" y="11148"/>
                      <a:pt x="9372" y="11201"/>
                      <a:pt x="9615" y="11201"/>
                    </a:cubicBezTo>
                    <a:cubicBezTo>
                      <a:pt x="9858" y="11201"/>
                      <a:pt x="10102" y="11148"/>
                      <a:pt x="10286" y="11043"/>
                    </a:cubicBezTo>
                    <a:lnTo>
                      <a:pt x="16307" y="7565"/>
                    </a:lnTo>
                    <a:lnTo>
                      <a:pt x="16307" y="6367"/>
                    </a:lnTo>
                    <a:lnTo>
                      <a:pt x="11221" y="9309"/>
                    </a:lnTo>
                    <a:cubicBezTo>
                      <a:pt x="11155" y="9345"/>
                      <a:pt x="11076" y="9364"/>
                      <a:pt x="10995" y="9364"/>
                    </a:cubicBezTo>
                    <a:cubicBezTo>
                      <a:pt x="10933" y="9364"/>
                      <a:pt x="10870" y="9353"/>
                      <a:pt x="10811" y="9330"/>
                    </a:cubicBezTo>
                    <a:cubicBezTo>
                      <a:pt x="10464" y="9172"/>
                      <a:pt x="10047" y="9094"/>
                      <a:pt x="9628" y="9094"/>
                    </a:cubicBezTo>
                    <a:cubicBezTo>
                      <a:pt x="9209" y="9094"/>
                      <a:pt x="8789" y="9172"/>
                      <a:pt x="8437" y="9330"/>
                    </a:cubicBezTo>
                    <a:cubicBezTo>
                      <a:pt x="8357" y="9361"/>
                      <a:pt x="8297" y="9375"/>
                      <a:pt x="8243" y="9375"/>
                    </a:cubicBezTo>
                    <a:cubicBezTo>
                      <a:pt x="8168" y="9375"/>
                      <a:pt x="8106" y="9348"/>
                      <a:pt x="8027" y="9299"/>
                    </a:cubicBezTo>
                    <a:lnTo>
                      <a:pt x="3393" y="6609"/>
                    </a:lnTo>
                    <a:cubicBezTo>
                      <a:pt x="3246" y="6525"/>
                      <a:pt x="3215" y="6483"/>
                      <a:pt x="3341" y="6367"/>
                    </a:cubicBezTo>
                    <a:cubicBezTo>
                      <a:pt x="3783" y="6031"/>
                      <a:pt x="3867" y="5590"/>
                      <a:pt x="3583" y="5222"/>
                    </a:cubicBezTo>
                    <a:cubicBezTo>
                      <a:pt x="3551" y="5180"/>
                      <a:pt x="3509" y="5127"/>
                      <a:pt x="3467" y="5085"/>
                    </a:cubicBezTo>
                    <a:cubicBezTo>
                      <a:pt x="3425" y="5054"/>
                      <a:pt x="3393" y="5022"/>
                      <a:pt x="3351" y="4991"/>
                    </a:cubicBezTo>
                    <a:cubicBezTo>
                      <a:pt x="3341" y="4980"/>
                      <a:pt x="3330" y="4970"/>
                      <a:pt x="3320" y="4970"/>
                    </a:cubicBezTo>
                    <a:cubicBezTo>
                      <a:pt x="3267" y="4896"/>
                      <a:pt x="3288" y="4812"/>
                      <a:pt x="3393" y="4749"/>
                    </a:cubicBezTo>
                    <a:lnTo>
                      <a:pt x="10580" y="599"/>
                    </a:lnTo>
                    <a:lnTo>
                      <a:pt x="955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8" name="Google Shape;148;p13"/>
              <p:cNvSpPr/>
              <p:nvPr/>
            </p:nvSpPr>
            <p:spPr>
              <a:xfrm>
                <a:off x="2644509" y="1840247"/>
                <a:ext cx="290611" cy="192147"/>
              </a:xfrm>
              <a:custGeom>
                <a:rect b="b" l="l" r="r" t="t"/>
                <a:pathLst>
                  <a:path extrusionOk="0" h="4301" w="6505">
                    <a:moveTo>
                      <a:pt x="1724" y="1"/>
                    </a:moveTo>
                    <a:cubicBezTo>
                      <a:pt x="1651" y="32"/>
                      <a:pt x="1577" y="74"/>
                      <a:pt x="1503" y="116"/>
                    </a:cubicBezTo>
                    <a:cubicBezTo>
                      <a:pt x="358" y="778"/>
                      <a:pt x="1" y="1724"/>
                      <a:pt x="432" y="2564"/>
                    </a:cubicBezTo>
                    <a:cubicBezTo>
                      <a:pt x="463" y="2616"/>
                      <a:pt x="484" y="2658"/>
                      <a:pt x="516" y="2700"/>
                    </a:cubicBezTo>
                    <a:cubicBezTo>
                      <a:pt x="547" y="2753"/>
                      <a:pt x="579" y="2795"/>
                      <a:pt x="610" y="2838"/>
                    </a:cubicBezTo>
                    <a:cubicBezTo>
                      <a:pt x="810" y="3111"/>
                      <a:pt x="1104" y="3363"/>
                      <a:pt x="1482" y="3583"/>
                    </a:cubicBezTo>
                    <a:cubicBezTo>
                      <a:pt x="2306" y="4062"/>
                      <a:pt x="3389" y="4300"/>
                      <a:pt x="4474" y="4300"/>
                    </a:cubicBezTo>
                    <a:cubicBezTo>
                      <a:pt x="5174" y="4300"/>
                      <a:pt x="5874" y="4201"/>
                      <a:pt x="6505" y="4003"/>
                    </a:cubicBezTo>
                    <a:lnTo>
                      <a:pt x="6505" y="3688"/>
                    </a:lnTo>
                    <a:cubicBezTo>
                      <a:pt x="6505" y="3436"/>
                      <a:pt x="6410" y="3153"/>
                      <a:pt x="6273" y="2901"/>
                    </a:cubicBezTo>
                    <a:lnTo>
                      <a:pt x="6021" y="3027"/>
                    </a:lnTo>
                    <a:lnTo>
                      <a:pt x="5601" y="2711"/>
                    </a:lnTo>
                    <a:cubicBezTo>
                      <a:pt x="5265" y="2869"/>
                      <a:pt x="4918" y="2995"/>
                      <a:pt x="4897" y="2995"/>
                    </a:cubicBezTo>
                    <a:lnTo>
                      <a:pt x="4518" y="2711"/>
                    </a:lnTo>
                    <a:cubicBezTo>
                      <a:pt x="4539" y="2711"/>
                      <a:pt x="4887" y="2553"/>
                      <a:pt x="5181" y="2406"/>
                    </a:cubicBezTo>
                    <a:lnTo>
                      <a:pt x="4740" y="2070"/>
                    </a:lnTo>
                    <a:lnTo>
                      <a:pt x="4581" y="1955"/>
                    </a:lnTo>
                    <a:cubicBezTo>
                      <a:pt x="4487" y="1965"/>
                      <a:pt x="4403" y="1986"/>
                      <a:pt x="4319" y="1997"/>
                    </a:cubicBezTo>
                    <a:cubicBezTo>
                      <a:pt x="4119" y="2049"/>
                      <a:pt x="3951" y="2081"/>
                      <a:pt x="3804" y="2091"/>
                    </a:cubicBezTo>
                    <a:cubicBezTo>
                      <a:pt x="3737" y="2098"/>
                      <a:pt x="3673" y="2101"/>
                      <a:pt x="3612" y="2101"/>
                    </a:cubicBezTo>
                    <a:cubicBezTo>
                      <a:pt x="3481" y="2101"/>
                      <a:pt x="3362" y="2085"/>
                      <a:pt x="3248" y="2049"/>
                    </a:cubicBezTo>
                    <a:cubicBezTo>
                      <a:pt x="3153" y="2018"/>
                      <a:pt x="3058" y="1976"/>
                      <a:pt x="2963" y="1913"/>
                    </a:cubicBezTo>
                    <a:cubicBezTo>
                      <a:pt x="2386" y="1587"/>
                      <a:pt x="2522" y="1230"/>
                      <a:pt x="3069" y="904"/>
                    </a:cubicBezTo>
                    <a:lnTo>
                      <a:pt x="3132" y="872"/>
                    </a:lnTo>
                    <a:lnTo>
                      <a:pt x="2753" y="599"/>
                    </a:lnTo>
                    <a:lnTo>
                      <a:pt x="1724" y="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3"/>
              <p:cNvSpPr/>
              <p:nvPr/>
            </p:nvSpPr>
            <p:spPr>
              <a:xfrm>
                <a:off x="2193460" y="1781543"/>
                <a:ext cx="741650" cy="620580"/>
              </a:xfrm>
              <a:custGeom>
                <a:rect b="b" l="l" r="r" t="t"/>
                <a:pathLst>
                  <a:path extrusionOk="0" h="13891" w="16601">
                    <a:moveTo>
                      <a:pt x="9550" y="1"/>
                    </a:moveTo>
                    <a:lnTo>
                      <a:pt x="388" y="5286"/>
                    </a:lnTo>
                    <a:cubicBezTo>
                      <a:pt x="136" y="5433"/>
                      <a:pt x="0" y="5633"/>
                      <a:pt x="0" y="5854"/>
                    </a:cubicBezTo>
                    <a:cubicBezTo>
                      <a:pt x="0" y="6589"/>
                      <a:pt x="10" y="7335"/>
                      <a:pt x="10" y="8070"/>
                    </a:cubicBezTo>
                    <a:cubicBezTo>
                      <a:pt x="10" y="8291"/>
                      <a:pt x="136" y="8480"/>
                      <a:pt x="388" y="8627"/>
                    </a:cubicBezTo>
                    <a:lnTo>
                      <a:pt x="9099" y="13692"/>
                    </a:lnTo>
                    <a:cubicBezTo>
                      <a:pt x="9330" y="13818"/>
                      <a:pt x="9624" y="13891"/>
                      <a:pt x="9918" y="13891"/>
                    </a:cubicBezTo>
                    <a:cubicBezTo>
                      <a:pt x="10213" y="13891"/>
                      <a:pt x="10507" y="13818"/>
                      <a:pt x="10727" y="13692"/>
                    </a:cubicBezTo>
                    <a:lnTo>
                      <a:pt x="16601" y="10298"/>
                    </a:lnTo>
                    <a:lnTo>
                      <a:pt x="16601" y="10129"/>
                    </a:lnTo>
                    <a:lnTo>
                      <a:pt x="16601" y="9961"/>
                    </a:lnTo>
                    <a:lnTo>
                      <a:pt x="10580" y="13439"/>
                    </a:lnTo>
                    <a:cubicBezTo>
                      <a:pt x="10401" y="13545"/>
                      <a:pt x="10160" y="13597"/>
                      <a:pt x="9917" y="13597"/>
                    </a:cubicBezTo>
                    <a:cubicBezTo>
                      <a:pt x="9674" y="13597"/>
                      <a:pt x="9430" y="13545"/>
                      <a:pt x="9246" y="13439"/>
                    </a:cubicBezTo>
                    <a:lnTo>
                      <a:pt x="535" y="8375"/>
                    </a:lnTo>
                    <a:cubicBezTo>
                      <a:pt x="388" y="8280"/>
                      <a:pt x="304" y="8175"/>
                      <a:pt x="304" y="8070"/>
                    </a:cubicBezTo>
                    <a:cubicBezTo>
                      <a:pt x="304" y="7503"/>
                      <a:pt x="294" y="6925"/>
                      <a:pt x="294" y="6358"/>
                    </a:cubicBezTo>
                    <a:lnTo>
                      <a:pt x="294" y="6358"/>
                    </a:lnTo>
                    <a:cubicBezTo>
                      <a:pt x="325" y="6368"/>
                      <a:pt x="346" y="6389"/>
                      <a:pt x="378" y="6400"/>
                    </a:cubicBezTo>
                    <a:lnTo>
                      <a:pt x="9099" y="11474"/>
                    </a:lnTo>
                    <a:cubicBezTo>
                      <a:pt x="9319" y="11600"/>
                      <a:pt x="9613" y="11663"/>
                      <a:pt x="9907" y="11663"/>
                    </a:cubicBezTo>
                    <a:cubicBezTo>
                      <a:pt x="10202" y="11663"/>
                      <a:pt x="10496" y="11600"/>
                      <a:pt x="10727" y="11474"/>
                    </a:cubicBezTo>
                    <a:lnTo>
                      <a:pt x="16601" y="8081"/>
                    </a:lnTo>
                    <a:lnTo>
                      <a:pt x="16601" y="7913"/>
                    </a:lnTo>
                    <a:lnTo>
                      <a:pt x="16601" y="7734"/>
                    </a:lnTo>
                    <a:lnTo>
                      <a:pt x="10580" y="11212"/>
                    </a:lnTo>
                    <a:cubicBezTo>
                      <a:pt x="10396" y="11317"/>
                      <a:pt x="10152" y="11370"/>
                      <a:pt x="9909" y="11370"/>
                    </a:cubicBezTo>
                    <a:cubicBezTo>
                      <a:pt x="9666" y="11370"/>
                      <a:pt x="9425" y="11317"/>
                      <a:pt x="9246" y="11212"/>
                    </a:cubicBezTo>
                    <a:lnTo>
                      <a:pt x="525" y="6148"/>
                    </a:lnTo>
                    <a:cubicBezTo>
                      <a:pt x="441" y="6106"/>
                      <a:pt x="378" y="6043"/>
                      <a:pt x="336" y="5980"/>
                    </a:cubicBezTo>
                    <a:cubicBezTo>
                      <a:pt x="315" y="5938"/>
                      <a:pt x="294" y="5896"/>
                      <a:pt x="294" y="5854"/>
                    </a:cubicBezTo>
                    <a:lnTo>
                      <a:pt x="294" y="5843"/>
                    </a:lnTo>
                    <a:cubicBezTo>
                      <a:pt x="294" y="5791"/>
                      <a:pt x="325" y="5738"/>
                      <a:pt x="357" y="5685"/>
                    </a:cubicBezTo>
                    <a:cubicBezTo>
                      <a:pt x="399" y="5633"/>
                      <a:pt x="462" y="5591"/>
                      <a:pt x="535" y="5548"/>
                    </a:cubicBezTo>
                    <a:lnTo>
                      <a:pt x="9844" y="169"/>
                    </a:lnTo>
                    <a:lnTo>
                      <a:pt x="9697" y="85"/>
                    </a:lnTo>
                    <a:lnTo>
                      <a:pt x="9550" y="1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3"/>
              <p:cNvSpPr/>
              <p:nvPr/>
            </p:nvSpPr>
            <p:spPr>
              <a:xfrm>
                <a:off x="2350228" y="1815854"/>
                <a:ext cx="584885" cy="392112"/>
              </a:xfrm>
              <a:custGeom>
                <a:rect b="b" l="l" r="r" t="t"/>
                <a:pathLst>
                  <a:path extrusionOk="0" h="8777" w="13092">
                    <a:moveTo>
                      <a:pt x="5105" y="4962"/>
                    </a:moveTo>
                    <a:cubicBezTo>
                      <a:pt x="5498" y="4962"/>
                      <a:pt x="5889" y="5049"/>
                      <a:pt x="6188" y="5222"/>
                    </a:cubicBezTo>
                    <a:cubicBezTo>
                      <a:pt x="6788" y="5569"/>
                      <a:pt x="6788" y="6125"/>
                      <a:pt x="6188" y="6472"/>
                    </a:cubicBezTo>
                    <a:cubicBezTo>
                      <a:pt x="5884" y="6651"/>
                      <a:pt x="5490" y="6740"/>
                      <a:pt x="5097" y="6740"/>
                    </a:cubicBezTo>
                    <a:cubicBezTo>
                      <a:pt x="4704" y="6740"/>
                      <a:pt x="4313" y="6651"/>
                      <a:pt x="4014" y="6472"/>
                    </a:cubicBezTo>
                    <a:cubicBezTo>
                      <a:pt x="3415" y="6125"/>
                      <a:pt x="3415" y="5569"/>
                      <a:pt x="4014" y="5222"/>
                    </a:cubicBezTo>
                    <a:cubicBezTo>
                      <a:pt x="4319" y="5049"/>
                      <a:pt x="4713" y="4962"/>
                      <a:pt x="5105" y="4962"/>
                    </a:cubicBezTo>
                    <a:close/>
                    <a:moveTo>
                      <a:pt x="7365" y="0"/>
                    </a:moveTo>
                    <a:lnTo>
                      <a:pt x="178" y="4150"/>
                    </a:lnTo>
                    <a:cubicBezTo>
                      <a:pt x="73" y="4213"/>
                      <a:pt x="52" y="4297"/>
                      <a:pt x="105" y="4371"/>
                    </a:cubicBezTo>
                    <a:cubicBezTo>
                      <a:pt x="115" y="4371"/>
                      <a:pt x="126" y="4381"/>
                      <a:pt x="136" y="4392"/>
                    </a:cubicBezTo>
                    <a:cubicBezTo>
                      <a:pt x="178" y="4423"/>
                      <a:pt x="210" y="4455"/>
                      <a:pt x="252" y="4486"/>
                    </a:cubicBezTo>
                    <a:cubicBezTo>
                      <a:pt x="294" y="4528"/>
                      <a:pt x="336" y="4581"/>
                      <a:pt x="368" y="4623"/>
                    </a:cubicBezTo>
                    <a:cubicBezTo>
                      <a:pt x="652" y="4991"/>
                      <a:pt x="568" y="5432"/>
                      <a:pt x="126" y="5768"/>
                    </a:cubicBezTo>
                    <a:cubicBezTo>
                      <a:pt x="0" y="5884"/>
                      <a:pt x="31" y="5926"/>
                      <a:pt x="178" y="6010"/>
                    </a:cubicBezTo>
                    <a:lnTo>
                      <a:pt x="4812" y="8700"/>
                    </a:lnTo>
                    <a:cubicBezTo>
                      <a:pt x="4891" y="8749"/>
                      <a:pt x="4953" y="8776"/>
                      <a:pt x="5028" y="8776"/>
                    </a:cubicBezTo>
                    <a:cubicBezTo>
                      <a:pt x="5082" y="8776"/>
                      <a:pt x="5142" y="8762"/>
                      <a:pt x="5222" y="8731"/>
                    </a:cubicBezTo>
                    <a:cubicBezTo>
                      <a:pt x="5574" y="8573"/>
                      <a:pt x="5994" y="8495"/>
                      <a:pt x="6413" y="8495"/>
                    </a:cubicBezTo>
                    <a:cubicBezTo>
                      <a:pt x="6832" y="8495"/>
                      <a:pt x="7249" y="8573"/>
                      <a:pt x="7596" y="8731"/>
                    </a:cubicBezTo>
                    <a:cubicBezTo>
                      <a:pt x="7655" y="8754"/>
                      <a:pt x="7718" y="8765"/>
                      <a:pt x="7780" y="8765"/>
                    </a:cubicBezTo>
                    <a:cubicBezTo>
                      <a:pt x="7861" y="8765"/>
                      <a:pt x="7940" y="8746"/>
                      <a:pt x="8006" y="8710"/>
                    </a:cubicBezTo>
                    <a:lnTo>
                      <a:pt x="13092" y="5768"/>
                    </a:lnTo>
                    <a:lnTo>
                      <a:pt x="13092" y="4549"/>
                    </a:lnTo>
                    <a:cubicBezTo>
                      <a:pt x="12461" y="4747"/>
                      <a:pt x="11761" y="4846"/>
                      <a:pt x="11061" y="4846"/>
                    </a:cubicBezTo>
                    <a:cubicBezTo>
                      <a:pt x="9976" y="4846"/>
                      <a:pt x="8893" y="4608"/>
                      <a:pt x="8069" y="4129"/>
                    </a:cubicBezTo>
                    <a:cubicBezTo>
                      <a:pt x="7691" y="3909"/>
                      <a:pt x="7397" y="3657"/>
                      <a:pt x="7197" y="3384"/>
                    </a:cubicBezTo>
                    <a:cubicBezTo>
                      <a:pt x="7166" y="3341"/>
                      <a:pt x="7134" y="3299"/>
                      <a:pt x="7103" y="3246"/>
                    </a:cubicBezTo>
                    <a:cubicBezTo>
                      <a:pt x="7071" y="3204"/>
                      <a:pt x="7050" y="3162"/>
                      <a:pt x="7019" y="3110"/>
                    </a:cubicBezTo>
                    <a:cubicBezTo>
                      <a:pt x="6588" y="2270"/>
                      <a:pt x="6945" y="1324"/>
                      <a:pt x="8090" y="662"/>
                    </a:cubicBezTo>
                    <a:cubicBezTo>
                      <a:pt x="8164" y="620"/>
                      <a:pt x="8238" y="578"/>
                      <a:pt x="8311" y="547"/>
                    </a:cubicBezTo>
                    <a:lnTo>
                      <a:pt x="7365" y="0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3"/>
              <p:cNvSpPr/>
              <p:nvPr/>
            </p:nvSpPr>
            <p:spPr>
              <a:xfrm>
                <a:off x="2502752" y="2037536"/>
                <a:ext cx="150733" cy="79477"/>
              </a:xfrm>
              <a:custGeom>
                <a:rect b="b" l="l" r="r" t="t"/>
                <a:pathLst>
                  <a:path extrusionOk="0" h="1779" w="3374">
                    <a:moveTo>
                      <a:pt x="1691" y="0"/>
                    </a:moveTo>
                    <a:cubicBezTo>
                      <a:pt x="1299" y="0"/>
                      <a:pt x="905" y="87"/>
                      <a:pt x="600" y="260"/>
                    </a:cubicBezTo>
                    <a:cubicBezTo>
                      <a:pt x="1" y="607"/>
                      <a:pt x="1" y="1163"/>
                      <a:pt x="600" y="1510"/>
                    </a:cubicBezTo>
                    <a:cubicBezTo>
                      <a:pt x="899" y="1689"/>
                      <a:pt x="1290" y="1778"/>
                      <a:pt x="1683" y="1778"/>
                    </a:cubicBezTo>
                    <a:cubicBezTo>
                      <a:pt x="2076" y="1778"/>
                      <a:pt x="2470" y="1689"/>
                      <a:pt x="2774" y="1510"/>
                    </a:cubicBezTo>
                    <a:cubicBezTo>
                      <a:pt x="3374" y="1163"/>
                      <a:pt x="3374" y="607"/>
                      <a:pt x="2774" y="260"/>
                    </a:cubicBezTo>
                    <a:cubicBezTo>
                      <a:pt x="2475" y="87"/>
                      <a:pt x="2084" y="0"/>
                      <a:pt x="1691" y="0"/>
                    </a:cubicBezTo>
                    <a:close/>
                  </a:path>
                </a:pathLst>
              </a:custGeom>
              <a:solidFill>
                <a:srgbClr val="E3F5D0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3"/>
              <p:cNvSpPr/>
              <p:nvPr/>
            </p:nvSpPr>
            <p:spPr>
              <a:xfrm>
                <a:off x="2751106" y="1867008"/>
                <a:ext cx="177449" cy="108471"/>
              </a:xfrm>
              <a:custGeom>
                <a:rect b="b" l="l" r="r" t="t"/>
                <a:pathLst>
                  <a:path extrusionOk="0" h="2428" w="3972">
                    <a:moveTo>
                      <a:pt x="1166" y="599"/>
                    </a:moveTo>
                    <a:lnTo>
                      <a:pt x="1681" y="967"/>
                    </a:lnTo>
                    <a:cubicBezTo>
                      <a:pt x="1507" y="1010"/>
                      <a:pt x="1389" y="1031"/>
                      <a:pt x="1297" y="1031"/>
                    </a:cubicBezTo>
                    <a:cubicBezTo>
                      <a:pt x="1211" y="1031"/>
                      <a:pt x="1148" y="1013"/>
                      <a:pt x="1082" y="978"/>
                    </a:cubicBezTo>
                    <a:cubicBezTo>
                      <a:pt x="914" y="883"/>
                      <a:pt x="935" y="747"/>
                      <a:pt x="1166" y="599"/>
                    </a:cubicBezTo>
                    <a:close/>
                    <a:moveTo>
                      <a:pt x="367" y="0"/>
                    </a:moveTo>
                    <a:lnTo>
                      <a:pt x="746" y="273"/>
                    </a:lnTo>
                    <a:lnTo>
                      <a:pt x="683" y="305"/>
                    </a:lnTo>
                    <a:cubicBezTo>
                      <a:pt x="136" y="631"/>
                      <a:pt x="0" y="988"/>
                      <a:pt x="577" y="1314"/>
                    </a:cubicBezTo>
                    <a:cubicBezTo>
                      <a:pt x="672" y="1377"/>
                      <a:pt x="767" y="1419"/>
                      <a:pt x="862" y="1450"/>
                    </a:cubicBezTo>
                    <a:cubicBezTo>
                      <a:pt x="976" y="1486"/>
                      <a:pt x="1095" y="1502"/>
                      <a:pt x="1226" y="1502"/>
                    </a:cubicBezTo>
                    <a:cubicBezTo>
                      <a:pt x="1287" y="1502"/>
                      <a:pt x="1351" y="1499"/>
                      <a:pt x="1418" y="1492"/>
                    </a:cubicBezTo>
                    <a:cubicBezTo>
                      <a:pt x="1565" y="1482"/>
                      <a:pt x="1733" y="1450"/>
                      <a:pt x="1933" y="1398"/>
                    </a:cubicBezTo>
                    <a:cubicBezTo>
                      <a:pt x="2017" y="1387"/>
                      <a:pt x="2101" y="1366"/>
                      <a:pt x="2195" y="1356"/>
                    </a:cubicBezTo>
                    <a:lnTo>
                      <a:pt x="2354" y="1471"/>
                    </a:lnTo>
                    <a:lnTo>
                      <a:pt x="2795" y="1807"/>
                    </a:lnTo>
                    <a:cubicBezTo>
                      <a:pt x="2501" y="1954"/>
                      <a:pt x="2153" y="2112"/>
                      <a:pt x="2132" y="2112"/>
                    </a:cubicBezTo>
                    <a:lnTo>
                      <a:pt x="2511" y="2396"/>
                    </a:lnTo>
                    <a:cubicBezTo>
                      <a:pt x="2532" y="2396"/>
                      <a:pt x="2879" y="2270"/>
                      <a:pt x="3215" y="2112"/>
                    </a:cubicBezTo>
                    <a:lnTo>
                      <a:pt x="3635" y="2428"/>
                    </a:lnTo>
                    <a:lnTo>
                      <a:pt x="3887" y="2302"/>
                    </a:lnTo>
                    <a:lnTo>
                      <a:pt x="3972" y="2260"/>
                    </a:lnTo>
                    <a:lnTo>
                      <a:pt x="3740" y="2091"/>
                    </a:lnTo>
                    <a:cubicBezTo>
                      <a:pt x="3698" y="2028"/>
                      <a:pt x="3645" y="1975"/>
                      <a:pt x="3593" y="1912"/>
                    </a:cubicBezTo>
                    <a:cubicBezTo>
                      <a:pt x="3498" y="1828"/>
                      <a:pt x="3404" y="1755"/>
                      <a:pt x="3309" y="1692"/>
                    </a:cubicBezTo>
                    <a:lnTo>
                      <a:pt x="3152" y="1597"/>
                    </a:lnTo>
                    <a:lnTo>
                      <a:pt x="2826" y="1419"/>
                    </a:lnTo>
                    <a:lnTo>
                      <a:pt x="2795" y="1387"/>
                    </a:lnTo>
                    <a:lnTo>
                      <a:pt x="2637" y="1272"/>
                    </a:lnTo>
                    <a:cubicBezTo>
                      <a:pt x="2616" y="1272"/>
                      <a:pt x="2606" y="1272"/>
                      <a:pt x="2595" y="1282"/>
                    </a:cubicBezTo>
                    <a:lnTo>
                      <a:pt x="2396" y="1167"/>
                    </a:lnTo>
                    <a:lnTo>
                      <a:pt x="367" y="0"/>
                    </a:ln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3"/>
              <p:cNvSpPr/>
              <p:nvPr/>
            </p:nvSpPr>
            <p:spPr>
              <a:xfrm>
                <a:off x="2750123" y="1854767"/>
                <a:ext cx="13224" cy="7103"/>
              </a:xfrm>
              <a:custGeom>
                <a:rect b="b" l="l" r="r" t="t"/>
                <a:pathLst>
                  <a:path extrusionOk="0" h="159" w="296">
                    <a:moveTo>
                      <a:pt x="211" y="1"/>
                    </a:moveTo>
                    <a:cubicBezTo>
                      <a:pt x="137" y="22"/>
                      <a:pt x="74" y="33"/>
                      <a:pt x="1" y="43"/>
                    </a:cubicBezTo>
                    <a:lnTo>
                      <a:pt x="200" y="159"/>
                    </a:lnTo>
                    <a:cubicBezTo>
                      <a:pt x="232" y="148"/>
                      <a:pt x="263" y="148"/>
                      <a:pt x="295" y="138"/>
                    </a:cubicBezTo>
                    <a:cubicBezTo>
                      <a:pt x="263" y="96"/>
                      <a:pt x="242" y="54"/>
                      <a:pt x="211" y="1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4" name="Google Shape;154;p13"/>
              <p:cNvSpPr/>
              <p:nvPr/>
            </p:nvSpPr>
            <p:spPr>
              <a:xfrm>
                <a:off x="2759058" y="1860887"/>
                <a:ext cx="8042" cy="5718"/>
              </a:xfrm>
              <a:custGeom>
                <a:rect b="b" l="l" r="r" t="t"/>
                <a:pathLst>
                  <a:path extrusionOk="0" h="128" w="180">
                    <a:moveTo>
                      <a:pt x="95" y="1"/>
                    </a:moveTo>
                    <a:cubicBezTo>
                      <a:pt x="63" y="11"/>
                      <a:pt x="32" y="11"/>
                      <a:pt x="0" y="22"/>
                    </a:cubicBezTo>
                    <a:lnTo>
                      <a:pt x="179" y="127"/>
                    </a:lnTo>
                    <a:cubicBezTo>
                      <a:pt x="147" y="85"/>
                      <a:pt x="116" y="43"/>
                      <a:pt x="95" y="1"/>
                    </a:cubicBezTo>
                    <a:close/>
                  </a:path>
                </a:pathLst>
              </a:custGeom>
              <a:solidFill>
                <a:srgbClr val="7CB53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5" name="Google Shape;155;p13"/>
              <p:cNvSpPr/>
              <p:nvPr/>
            </p:nvSpPr>
            <p:spPr>
              <a:xfrm>
                <a:off x="2767502" y="1867008"/>
                <a:ext cx="99089" cy="56827"/>
              </a:xfrm>
              <a:custGeom>
                <a:rect b="b" l="l" r="r" t="t"/>
                <a:pathLst>
                  <a:path extrusionOk="0" h="1272" w="2218">
                    <a:moveTo>
                      <a:pt x="0" y="0"/>
                    </a:moveTo>
                    <a:cubicBezTo>
                      <a:pt x="200" y="273"/>
                      <a:pt x="495" y="525"/>
                      <a:pt x="873" y="747"/>
                    </a:cubicBezTo>
                    <a:cubicBezTo>
                      <a:pt x="1272" y="978"/>
                      <a:pt x="1723" y="1156"/>
                      <a:pt x="2218" y="1272"/>
                    </a:cubicBez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3"/>
              <p:cNvSpPr/>
              <p:nvPr/>
            </p:nvSpPr>
            <p:spPr>
              <a:xfrm>
                <a:off x="2767055" y="1866561"/>
                <a:ext cx="983" cy="491"/>
              </a:xfrm>
              <a:custGeom>
                <a:rect b="b" l="l" r="r" t="t"/>
                <a:pathLst>
                  <a:path extrusionOk="0" h="11" w="22">
                    <a:moveTo>
                      <a:pt x="0" y="0"/>
                    </a:moveTo>
                    <a:cubicBezTo>
                      <a:pt x="0" y="0"/>
                      <a:pt x="0" y="10"/>
                      <a:pt x="10" y="10"/>
                    </a:cubicBezTo>
                    <a:lnTo>
                      <a:pt x="21" y="1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57" name="Google Shape;157;p13"/>
          <p:cNvGrpSpPr/>
          <p:nvPr/>
        </p:nvGrpSpPr>
        <p:grpSpPr>
          <a:xfrm rot="5400000">
            <a:off x="-308383" y="308368"/>
            <a:ext cx="1673972" cy="1057223"/>
            <a:chOff x="5740950" y="543750"/>
            <a:chExt cx="1106100" cy="698575"/>
          </a:xfrm>
        </p:grpSpPr>
        <p:sp>
          <p:nvSpPr>
            <p:cNvPr id="158" name="Google Shape;158;p13"/>
            <p:cNvSpPr/>
            <p:nvPr/>
          </p:nvSpPr>
          <p:spPr>
            <a:xfrm>
              <a:off x="6099750" y="586600"/>
              <a:ext cx="739425" cy="655725"/>
            </a:xfrm>
            <a:custGeom>
              <a:rect b="b" l="l" r="r" t="t"/>
              <a:pathLst>
                <a:path extrusionOk="0" h="26229" w="29577">
                  <a:moveTo>
                    <a:pt x="20500" y="1"/>
                  </a:moveTo>
                  <a:cubicBezTo>
                    <a:pt x="20247" y="1"/>
                    <a:pt x="19990" y="33"/>
                    <a:pt x="19732" y="98"/>
                  </a:cubicBezTo>
                  <a:lnTo>
                    <a:pt x="2364" y="4574"/>
                  </a:lnTo>
                  <a:cubicBezTo>
                    <a:pt x="1587" y="4774"/>
                    <a:pt x="935" y="5267"/>
                    <a:pt x="526" y="5961"/>
                  </a:cubicBezTo>
                  <a:cubicBezTo>
                    <a:pt x="116" y="6654"/>
                    <a:pt x="1" y="7464"/>
                    <a:pt x="200" y="8241"/>
                  </a:cubicBezTo>
                  <a:lnTo>
                    <a:pt x="4235" y="23896"/>
                  </a:lnTo>
                  <a:lnTo>
                    <a:pt x="6021" y="24401"/>
                  </a:lnTo>
                  <a:lnTo>
                    <a:pt x="6021" y="24401"/>
                  </a:lnTo>
                  <a:lnTo>
                    <a:pt x="1923" y="8514"/>
                  </a:lnTo>
                  <a:cubicBezTo>
                    <a:pt x="1640" y="7401"/>
                    <a:pt x="2322" y="6234"/>
                    <a:pt x="3447" y="5951"/>
                  </a:cubicBezTo>
                  <a:lnTo>
                    <a:pt x="19448" y="1821"/>
                  </a:lnTo>
                  <a:cubicBezTo>
                    <a:pt x="19620" y="1778"/>
                    <a:pt x="19793" y="1757"/>
                    <a:pt x="19963" y="1757"/>
                  </a:cubicBezTo>
                  <a:cubicBezTo>
                    <a:pt x="20906" y="1757"/>
                    <a:pt x="21774" y="2392"/>
                    <a:pt x="22023" y="3345"/>
                  </a:cubicBezTo>
                  <a:lnTo>
                    <a:pt x="27917" y="26229"/>
                  </a:lnTo>
                  <a:lnTo>
                    <a:pt x="29577" y="26229"/>
                  </a:lnTo>
                  <a:lnTo>
                    <a:pt x="23399" y="2262"/>
                  </a:lnTo>
                  <a:cubicBezTo>
                    <a:pt x="23126" y="1181"/>
                    <a:pt x="22296" y="392"/>
                    <a:pt x="21297" y="109"/>
                  </a:cubicBezTo>
                  <a:cubicBezTo>
                    <a:pt x="21041" y="38"/>
                    <a:pt x="20774" y="1"/>
                    <a:pt x="20500" y="1"/>
                  </a:cubicBezTo>
                  <a:close/>
                </a:path>
              </a:pathLst>
            </a:custGeom>
            <a:solidFill>
              <a:srgbClr val="E3F5D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13"/>
            <p:cNvSpPr/>
            <p:nvPr/>
          </p:nvSpPr>
          <p:spPr>
            <a:xfrm>
              <a:off x="6091600" y="578850"/>
              <a:ext cx="755450" cy="663475"/>
            </a:xfrm>
            <a:custGeom>
              <a:rect b="b" l="l" r="r" t="t"/>
              <a:pathLst>
                <a:path extrusionOk="0" h="26539" w="30218">
                  <a:moveTo>
                    <a:pt x="20803" y="0"/>
                  </a:moveTo>
                  <a:cubicBezTo>
                    <a:pt x="20533" y="0"/>
                    <a:pt x="20258" y="34"/>
                    <a:pt x="19984" y="104"/>
                  </a:cubicBezTo>
                  <a:lnTo>
                    <a:pt x="2606" y="4580"/>
                  </a:lnTo>
                  <a:cubicBezTo>
                    <a:pt x="1756" y="4800"/>
                    <a:pt x="1041" y="5346"/>
                    <a:pt x="589" y="6114"/>
                  </a:cubicBezTo>
                  <a:cubicBezTo>
                    <a:pt x="127" y="6880"/>
                    <a:pt x="1" y="7774"/>
                    <a:pt x="222" y="8624"/>
                  </a:cubicBezTo>
                  <a:lnTo>
                    <a:pt x="4214" y="24111"/>
                  </a:lnTo>
                  <a:lnTo>
                    <a:pt x="4382" y="24153"/>
                  </a:lnTo>
                  <a:lnTo>
                    <a:pt x="4561" y="24206"/>
                  </a:lnTo>
                  <a:lnTo>
                    <a:pt x="526" y="8551"/>
                  </a:lnTo>
                  <a:cubicBezTo>
                    <a:pt x="327" y="7774"/>
                    <a:pt x="442" y="6964"/>
                    <a:pt x="852" y="6271"/>
                  </a:cubicBezTo>
                  <a:cubicBezTo>
                    <a:pt x="1261" y="5577"/>
                    <a:pt x="1913" y="5084"/>
                    <a:pt x="2690" y="4884"/>
                  </a:cubicBezTo>
                  <a:lnTo>
                    <a:pt x="20058" y="408"/>
                  </a:lnTo>
                  <a:cubicBezTo>
                    <a:pt x="20316" y="343"/>
                    <a:pt x="20573" y="311"/>
                    <a:pt x="20826" y="311"/>
                  </a:cubicBezTo>
                  <a:cubicBezTo>
                    <a:pt x="21100" y="311"/>
                    <a:pt x="21367" y="348"/>
                    <a:pt x="21623" y="419"/>
                  </a:cubicBezTo>
                  <a:cubicBezTo>
                    <a:pt x="22622" y="702"/>
                    <a:pt x="23452" y="1491"/>
                    <a:pt x="23725" y="2572"/>
                  </a:cubicBezTo>
                  <a:lnTo>
                    <a:pt x="29903" y="26539"/>
                  </a:lnTo>
                  <a:lnTo>
                    <a:pt x="30218" y="26539"/>
                  </a:lnTo>
                  <a:lnTo>
                    <a:pt x="24030" y="2488"/>
                  </a:lnTo>
                  <a:cubicBezTo>
                    <a:pt x="23639" y="997"/>
                    <a:pt x="22280" y="0"/>
                    <a:pt x="20803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3"/>
            <p:cNvSpPr/>
            <p:nvPr/>
          </p:nvSpPr>
          <p:spPr>
            <a:xfrm>
              <a:off x="6140725" y="630525"/>
              <a:ext cx="656950" cy="611800"/>
            </a:xfrm>
            <a:custGeom>
              <a:rect b="b" l="l" r="r" t="t"/>
              <a:pathLst>
                <a:path extrusionOk="0" h="24472" w="26278">
                  <a:moveTo>
                    <a:pt x="18324" y="0"/>
                  </a:moveTo>
                  <a:cubicBezTo>
                    <a:pt x="18154" y="0"/>
                    <a:pt x="17981" y="21"/>
                    <a:pt x="17809" y="64"/>
                  </a:cubicBezTo>
                  <a:lnTo>
                    <a:pt x="1808" y="4194"/>
                  </a:lnTo>
                  <a:cubicBezTo>
                    <a:pt x="683" y="4477"/>
                    <a:pt x="1" y="5644"/>
                    <a:pt x="284" y="6757"/>
                  </a:cubicBezTo>
                  <a:lnTo>
                    <a:pt x="4382" y="22644"/>
                  </a:lnTo>
                  <a:lnTo>
                    <a:pt x="6735" y="23305"/>
                  </a:lnTo>
                  <a:lnTo>
                    <a:pt x="3121" y="9300"/>
                  </a:lnTo>
                  <a:cubicBezTo>
                    <a:pt x="4813" y="8869"/>
                    <a:pt x="5832" y="7136"/>
                    <a:pt x="5401" y="5444"/>
                  </a:cubicBezTo>
                  <a:lnTo>
                    <a:pt x="15278" y="2901"/>
                  </a:lnTo>
                  <a:cubicBezTo>
                    <a:pt x="15641" y="4331"/>
                    <a:pt x="16936" y="5280"/>
                    <a:pt x="18349" y="5280"/>
                  </a:cubicBezTo>
                  <a:cubicBezTo>
                    <a:pt x="18608" y="5280"/>
                    <a:pt x="18871" y="5248"/>
                    <a:pt x="19133" y="5181"/>
                  </a:cubicBezTo>
                  <a:lnTo>
                    <a:pt x="24103" y="24472"/>
                  </a:lnTo>
                  <a:lnTo>
                    <a:pt x="26278" y="24472"/>
                  </a:lnTo>
                  <a:lnTo>
                    <a:pt x="20384" y="1588"/>
                  </a:lnTo>
                  <a:cubicBezTo>
                    <a:pt x="20135" y="635"/>
                    <a:pt x="19267" y="0"/>
                    <a:pt x="18324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6416250" y="1140850"/>
              <a:ext cx="206500" cy="101475"/>
            </a:xfrm>
            <a:custGeom>
              <a:rect b="b" l="l" r="r" t="t"/>
              <a:pathLst>
                <a:path extrusionOk="0" h="4059" w="8260">
                  <a:moveTo>
                    <a:pt x="5202" y="0"/>
                  </a:moveTo>
                  <a:cubicBezTo>
                    <a:pt x="5065" y="0"/>
                    <a:pt x="4925" y="18"/>
                    <a:pt x="4782" y="55"/>
                  </a:cubicBezTo>
                  <a:cubicBezTo>
                    <a:pt x="2807" y="560"/>
                    <a:pt x="4162" y="3354"/>
                    <a:pt x="3164" y="3607"/>
                  </a:cubicBezTo>
                  <a:cubicBezTo>
                    <a:pt x="3121" y="3618"/>
                    <a:pt x="3079" y="3624"/>
                    <a:pt x="3039" y="3624"/>
                  </a:cubicBezTo>
                  <a:cubicBezTo>
                    <a:pt x="2785" y="3624"/>
                    <a:pt x="2591" y="3398"/>
                    <a:pt x="2491" y="3008"/>
                  </a:cubicBezTo>
                  <a:cubicBezTo>
                    <a:pt x="2344" y="2430"/>
                    <a:pt x="2459" y="1484"/>
                    <a:pt x="2817" y="781"/>
                  </a:cubicBezTo>
                  <a:lnTo>
                    <a:pt x="1577" y="507"/>
                  </a:lnTo>
                  <a:cubicBezTo>
                    <a:pt x="1294" y="1127"/>
                    <a:pt x="1168" y="1894"/>
                    <a:pt x="1241" y="2640"/>
                  </a:cubicBezTo>
                  <a:lnTo>
                    <a:pt x="1" y="2955"/>
                  </a:lnTo>
                  <a:lnTo>
                    <a:pt x="274" y="4006"/>
                  </a:lnTo>
                  <a:lnTo>
                    <a:pt x="1472" y="3702"/>
                  </a:lnTo>
                  <a:cubicBezTo>
                    <a:pt x="1525" y="3828"/>
                    <a:pt x="1577" y="3943"/>
                    <a:pt x="1640" y="4059"/>
                  </a:cubicBezTo>
                  <a:lnTo>
                    <a:pt x="4719" y="4059"/>
                  </a:lnTo>
                  <a:cubicBezTo>
                    <a:pt x="5034" y="3039"/>
                    <a:pt x="4635" y="1673"/>
                    <a:pt x="5296" y="1505"/>
                  </a:cubicBezTo>
                  <a:cubicBezTo>
                    <a:pt x="5329" y="1498"/>
                    <a:pt x="5360" y="1494"/>
                    <a:pt x="5390" y="1494"/>
                  </a:cubicBezTo>
                  <a:cubicBezTo>
                    <a:pt x="5613" y="1494"/>
                    <a:pt x="5771" y="1696"/>
                    <a:pt x="5864" y="2020"/>
                  </a:cubicBezTo>
                  <a:cubicBezTo>
                    <a:pt x="5980" y="2472"/>
                    <a:pt x="5927" y="3270"/>
                    <a:pt x="5738" y="3954"/>
                  </a:cubicBezTo>
                  <a:lnTo>
                    <a:pt x="6263" y="4059"/>
                  </a:lnTo>
                  <a:lnTo>
                    <a:pt x="7019" y="4059"/>
                  </a:lnTo>
                  <a:cubicBezTo>
                    <a:pt x="7177" y="3522"/>
                    <a:pt x="7219" y="2871"/>
                    <a:pt x="7124" y="2241"/>
                  </a:cubicBezTo>
                  <a:lnTo>
                    <a:pt x="8259" y="1946"/>
                  </a:lnTo>
                  <a:lnTo>
                    <a:pt x="7997" y="896"/>
                  </a:lnTo>
                  <a:lnTo>
                    <a:pt x="6809" y="1201"/>
                  </a:lnTo>
                  <a:cubicBezTo>
                    <a:pt x="6451" y="440"/>
                    <a:pt x="5875" y="0"/>
                    <a:pt x="5202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6218725" y="703025"/>
              <a:ext cx="524600" cy="539300"/>
            </a:xfrm>
            <a:custGeom>
              <a:rect b="b" l="l" r="r" t="t"/>
              <a:pathLst>
                <a:path extrusionOk="0" h="21572" w="20984">
                  <a:moveTo>
                    <a:pt x="8770" y="4699"/>
                  </a:moveTo>
                  <a:cubicBezTo>
                    <a:pt x="9915" y="4699"/>
                    <a:pt x="10963" y="5471"/>
                    <a:pt x="11264" y="6631"/>
                  </a:cubicBezTo>
                  <a:cubicBezTo>
                    <a:pt x="11611" y="8007"/>
                    <a:pt x="10781" y="9415"/>
                    <a:pt x="9405" y="9772"/>
                  </a:cubicBezTo>
                  <a:cubicBezTo>
                    <a:pt x="9189" y="9828"/>
                    <a:pt x="8972" y="9855"/>
                    <a:pt x="8758" y="9855"/>
                  </a:cubicBezTo>
                  <a:cubicBezTo>
                    <a:pt x="7612" y="9855"/>
                    <a:pt x="6564" y="9082"/>
                    <a:pt x="6263" y="7913"/>
                  </a:cubicBezTo>
                  <a:cubicBezTo>
                    <a:pt x="5906" y="6536"/>
                    <a:pt x="6736" y="5128"/>
                    <a:pt x="8123" y="4782"/>
                  </a:cubicBezTo>
                  <a:cubicBezTo>
                    <a:pt x="8339" y="4726"/>
                    <a:pt x="8556" y="4699"/>
                    <a:pt x="8770" y="4699"/>
                  </a:cubicBezTo>
                  <a:close/>
                  <a:moveTo>
                    <a:pt x="12158" y="1"/>
                  </a:moveTo>
                  <a:lnTo>
                    <a:pt x="2281" y="2544"/>
                  </a:lnTo>
                  <a:cubicBezTo>
                    <a:pt x="2712" y="4236"/>
                    <a:pt x="1693" y="5969"/>
                    <a:pt x="1" y="6400"/>
                  </a:cubicBezTo>
                  <a:lnTo>
                    <a:pt x="3615" y="20405"/>
                  </a:lnTo>
                  <a:lnTo>
                    <a:pt x="4971" y="20794"/>
                  </a:lnTo>
                  <a:cubicBezTo>
                    <a:pt x="4530" y="17295"/>
                    <a:pt x="6746" y="13944"/>
                    <a:pt x="10245" y="13040"/>
                  </a:cubicBezTo>
                  <a:cubicBezTo>
                    <a:pt x="10844" y="12885"/>
                    <a:pt x="11444" y="12811"/>
                    <a:pt x="12034" y="12811"/>
                  </a:cubicBezTo>
                  <a:cubicBezTo>
                    <a:pt x="15197" y="12811"/>
                    <a:pt x="18079" y="14941"/>
                    <a:pt x="18903" y="18147"/>
                  </a:cubicBezTo>
                  <a:cubicBezTo>
                    <a:pt x="19207" y="19312"/>
                    <a:pt x="19197" y="20479"/>
                    <a:pt x="18934" y="21572"/>
                  </a:cubicBezTo>
                  <a:lnTo>
                    <a:pt x="20983" y="21572"/>
                  </a:lnTo>
                  <a:lnTo>
                    <a:pt x="16013" y="2281"/>
                  </a:lnTo>
                  <a:cubicBezTo>
                    <a:pt x="15751" y="2348"/>
                    <a:pt x="15488" y="2380"/>
                    <a:pt x="15229" y="2380"/>
                  </a:cubicBezTo>
                  <a:cubicBezTo>
                    <a:pt x="13816" y="2380"/>
                    <a:pt x="12521" y="1431"/>
                    <a:pt x="12158" y="1"/>
                  </a:cubicBezTo>
                  <a:close/>
                </a:path>
              </a:pathLst>
            </a:custGeom>
            <a:solidFill>
              <a:srgbClr val="E3F5D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6331950" y="1023275"/>
              <a:ext cx="366975" cy="219050"/>
            </a:xfrm>
            <a:custGeom>
              <a:rect b="b" l="l" r="r" t="t"/>
              <a:pathLst>
                <a:path extrusionOk="0" h="8762" w="14679">
                  <a:moveTo>
                    <a:pt x="7505" y="1"/>
                  </a:moveTo>
                  <a:cubicBezTo>
                    <a:pt x="6915" y="1"/>
                    <a:pt x="6315" y="75"/>
                    <a:pt x="5716" y="230"/>
                  </a:cubicBezTo>
                  <a:cubicBezTo>
                    <a:pt x="2217" y="1134"/>
                    <a:pt x="1" y="4485"/>
                    <a:pt x="442" y="7984"/>
                  </a:cubicBezTo>
                  <a:lnTo>
                    <a:pt x="3174" y="8762"/>
                  </a:lnTo>
                  <a:lnTo>
                    <a:pt x="5012" y="8762"/>
                  </a:lnTo>
                  <a:cubicBezTo>
                    <a:pt x="4949" y="8646"/>
                    <a:pt x="4897" y="8531"/>
                    <a:pt x="4844" y="8405"/>
                  </a:cubicBezTo>
                  <a:lnTo>
                    <a:pt x="3646" y="8709"/>
                  </a:lnTo>
                  <a:lnTo>
                    <a:pt x="3373" y="7658"/>
                  </a:lnTo>
                  <a:lnTo>
                    <a:pt x="4613" y="7343"/>
                  </a:lnTo>
                  <a:cubicBezTo>
                    <a:pt x="4540" y="6597"/>
                    <a:pt x="4666" y="5830"/>
                    <a:pt x="4949" y="5210"/>
                  </a:cubicBezTo>
                  <a:lnTo>
                    <a:pt x="6189" y="5484"/>
                  </a:lnTo>
                  <a:cubicBezTo>
                    <a:pt x="5831" y="6187"/>
                    <a:pt x="5716" y="7133"/>
                    <a:pt x="5863" y="7711"/>
                  </a:cubicBezTo>
                  <a:cubicBezTo>
                    <a:pt x="5963" y="8101"/>
                    <a:pt x="6157" y="8327"/>
                    <a:pt x="6411" y="8327"/>
                  </a:cubicBezTo>
                  <a:cubicBezTo>
                    <a:pt x="6451" y="8327"/>
                    <a:pt x="6493" y="8321"/>
                    <a:pt x="6536" y="8310"/>
                  </a:cubicBezTo>
                  <a:cubicBezTo>
                    <a:pt x="7534" y="8057"/>
                    <a:pt x="6179" y="5263"/>
                    <a:pt x="8154" y="4758"/>
                  </a:cubicBezTo>
                  <a:cubicBezTo>
                    <a:pt x="8297" y="4721"/>
                    <a:pt x="8437" y="4703"/>
                    <a:pt x="8574" y="4703"/>
                  </a:cubicBezTo>
                  <a:cubicBezTo>
                    <a:pt x="9247" y="4703"/>
                    <a:pt x="9823" y="5143"/>
                    <a:pt x="10181" y="5904"/>
                  </a:cubicBezTo>
                  <a:lnTo>
                    <a:pt x="11369" y="5599"/>
                  </a:lnTo>
                  <a:lnTo>
                    <a:pt x="11631" y="6649"/>
                  </a:lnTo>
                  <a:lnTo>
                    <a:pt x="10496" y="6944"/>
                  </a:lnTo>
                  <a:cubicBezTo>
                    <a:pt x="10591" y="7574"/>
                    <a:pt x="10549" y="8225"/>
                    <a:pt x="10391" y="8762"/>
                  </a:cubicBezTo>
                  <a:lnTo>
                    <a:pt x="14405" y="8762"/>
                  </a:lnTo>
                  <a:cubicBezTo>
                    <a:pt x="14668" y="7669"/>
                    <a:pt x="14678" y="6502"/>
                    <a:pt x="14374" y="5337"/>
                  </a:cubicBezTo>
                  <a:cubicBezTo>
                    <a:pt x="13550" y="2131"/>
                    <a:pt x="10668" y="1"/>
                    <a:pt x="7505" y="1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4" name="Google Shape;164;p13"/>
            <p:cNvSpPr/>
            <p:nvPr/>
          </p:nvSpPr>
          <p:spPr>
            <a:xfrm>
              <a:off x="6532100" y="1178200"/>
              <a:ext cx="40725" cy="64125"/>
            </a:xfrm>
            <a:custGeom>
              <a:rect b="b" l="l" r="r" t="t"/>
              <a:pathLst>
                <a:path extrusionOk="0" h="2565" w="1629">
                  <a:moveTo>
                    <a:pt x="756" y="0"/>
                  </a:moveTo>
                  <a:cubicBezTo>
                    <a:pt x="726" y="0"/>
                    <a:pt x="695" y="4"/>
                    <a:pt x="662" y="11"/>
                  </a:cubicBezTo>
                  <a:cubicBezTo>
                    <a:pt x="1" y="179"/>
                    <a:pt x="400" y="1545"/>
                    <a:pt x="85" y="2565"/>
                  </a:cubicBezTo>
                  <a:lnTo>
                    <a:pt x="1629" y="2565"/>
                  </a:lnTo>
                  <a:lnTo>
                    <a:pt x="1104" y="2460"/>
                  </a:lnTo>
                  <a:cubicBezTo>
                    <a:pt x="1293" y="1776"/>
                    <a:pt x="1346" y="978"/>
                    <a:pt x="1230" y="526"/>
                  </a:cubicBezTo>
                  <a:cubicBezTo>
                    <a:pt x="1137" y="202"/>
                    <a:pt x="979" y="0"/>
                    <a:pt x="756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13"/>
            <p:cNvSpPr/>
            <p:nvPr/>
          </p:nvSpPr>
          <p:spPr>
            <a:xfrm>
              <a:off x="6366350" y="820475"/>
              <a:ext cx="142675" cy="128950"/>
            </a:xfrm>
            <a:custGeom>
              <a:rect b="b" l="l" r="r" t="t"/>
              <a:pathLst>
                <a:path extrusionOk="0" h="5158" w="5707">
                  <a:moveTo>
                    <a:pt x="2865" y="1"/>
                  </a:moveTo>
                  <a:cubicBezTo>
                    <a:pt x="2651" y="1"/>
                    <a:pt x="2434" y="28"/>
                    <a:pt x="2218" y="84"/>
                  </a:cubicBezTo>
                  <a:cubicBezTo>
                    <a:pt x="831" y="430"/>
                    <a:pt x="1" y="1838"/>
                    <a:pt x="358" y="3215"/>
                  </a:cubicBezTo>
                  <a:cubicBezTo>
                    <a:pt x="659" y="4384"/>
                    <a:pt x="1707" y="5157"/>
                    <a:pt x="2853" y="5157"/>
                  </a:cubicBezTo>
                  <a:cubicBezTo>
                    <a:pt x="3067" y="5157"/>
                    <a:pt x="3284" y="5130"/>
                    <a:pt x="3500" y="5074"/>
                  </a:cubicBezTo>
                  <a:cubicBezTo>
                    <a:pt x="4876" y="4717"/>
                    <a:pt x="5706" y="3309"/>
                    <a:pt x="5359" y="1933"/>
                  </a:cubicBezTo>
                  <a:cubicBezTo>
                    <a:pt x="5058" y="773"/>
                    <a:pt x="4010" y="1"/>
                    <a:pt x="2865" y="1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13"/>
            <p:cNvSpPr/>
            <p:nvPr/>
          </p:nvSpPr>
          <p:spPr>
            <a:xfrm>
              <a:off x="5925600" y="551525"/>
              <a:ext cx="825325" cy="690800"/>
            </a:xfrm>
            <a:custGeom>
              <a:rect b="b" l="l" r="r" t="t"/>
              <a:pathLst>
                <a:path extrusionOk="0" h="27632" w="33013">
                  <a:moveTo>
                    <a:pt x="19703" y="1"/>
                  </a:moveTo>
                  <a:cubicBezTo>
                    <a:pt x="19323" y="1"/>
                    <a:pt x="18934" y="76"/>
                    <a:pt x="18555" y="230"/>
                  </a:cubicBezTo>
                  <a:lnTo>
                    <a:pt x="1955" y="7017"/>
                  </a:lnTo>
                  <a:cubicBezTo>
                    <a:pt x="1209" y="7322"/>
                    <a:pt x="631" y="7889"/>
                    <a:pt x="326" y="8636"/>
                  </a:cubicBezTo>
                  <a:cubicBezTo>
                    <a:pt x="11" y="9381"/>
                    <a:pt x="0" y="10201"/>
                    <a:pt x="305" y="10936"/>
                  </a:cubicBezTo>
                  <a:lnTo>
                    <a:pt x="6430" y="25909"/>
                  </a:lnTo>
                  <a:lnTo>
                    <a:pt x="8270" y="26171"/>
                  </a:lnTo>
                  <a:lnTo>
                    <a:pt x="2060" y="10989"/>
                  </a:lnTo>
                  <a:cubicBezTo>
                    <a:pt x="1618" y="9906"/>
                    <a:pt x="2134" y="8678"/>
                    <a:pt x="3215" y="8236"/>
                  </a:cubicBezTo>
                  <a:lnTo>
                    <a:pt x="18513" y="1974"/>
                  </a:lnTo>
                  <a:cubicBezTo>
                    <a:pt x="18770" y="1871"/>
                    <a:pt x="19036" y="1822"/>
                    <a:pt x="19299" y="1822"/>
                  </a:cubicBezTo>
                  <a:cubicBezTo>
                    <a:pt x="20133" y="1822"/>
                    <a:pt x="20930" y="2315"/>
                    <a:pt x="21266" y="3130"/>
                  </a:cubicBezTo>
                  <a:lnTo>
                    <a:pt x="31279" y="27632"/>
                  </a:lnTo>
                  <a:lnTo>
                    <a:pt x="33012" y="27632"/>
                  </a:lnTo>
                  <a:lnTo>
                    <a:pt x="22485" y="1869"/>
                  </a:lnTo>
                  <a:cubicBezTo>
                    <a:pt x="22064" y="850"/>
                    <a:pt x="21140" y="177"/>
                    <a:pt x="20110" y="30"/>
                  </a:cubicBezTo>
                  <a:cubicBezTo>
                    <a:pt x="19976" y="11"/>
                    <a:pt x="19840" y="1"/>
                    <a:pt x="19703" y="1"/>
                  </a:cubicBezTo>
                  <a:close/>
                </a:path>
              </a:pathLst>
            </a:custGeom>
            <a:solidFill>
              <a:srgbClr val="E3F5D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3"/>
            <p:cNvSpPr/>
            <p:nvPr/>
          </p:nvSpPr>
          <p:spPr>
            <a:xfrm>
              <a:off x="5917725" y="543750"/>
              <a:ext cx="841600" cy="698575"/>
            </a:xfrm>
            <a:custGeom>
              <a:rect b="b" l="l" r="r" t="t"/>
              <a:pathLst>
                <a:path extrusionOk="0" h="27943" w="33664">
                  <a:moveTo>
                    <a:pt x="20004" y="0"/>
                  </a:moveTo>
                  <a:cubicBezTo>
                    <a:pt x="19587" y="0"/>
                    <a:pt x="19164" y="79"/>
                    <a:pt x="18755" y="247"/>
                  </a:cubicBezTo>
                  <a:lnTo>
                    <a:pt x="2154" y="7044"/>
                  </a:lnTo>
                  <a:cubicBezTo>
                    <a:pt x="1335" y="7371"/>
                    <a:pt x="694" y="8011"/>
                    <a:pt x="347" y="8831"/>
                  </a:cubicBezTo>
                  <a:cubicBezTo>
                    <a:pt x="11" y="9650"/>
                    <a:pt x="0" y="10554"/>
                    <a:pt x="336" y="11373"/>
                  </a:cubicBezTo>
                  <a:lnTo>
                    <a:pt x="6388" y="26167"/>
                  </a:lnTo>
                  <a:lnTo>
                    <a:pt x="6567" y="26199"/>
                  </a:lnTo>
                  <a:lnTo>
                    <a:pt x="6745" y="26220"/>
                  </a:lnTo>
                  <a:lnTo>
                    <a:pt x="6745" y="26220"/>
                  </a:lnTo>
                  <a:lnTo>
                    <a:pt x="620" y="11247"/>
                  </a:lnTo>
                  <a:cubicBezTo>
                    <a:pt x="315" y="10512"/>
                    <a:pt x="326" y="9692"/>
                    <a:pt x="641" y="8947"/>
                  </a:cubicBezTo>
                  <a:cubicBezTo>
                    <a:pt x="946" y="8200"/>
                    <a:pt x="1524" y="7633"/>
                    <a:pt x="2270" y="7328"/>
                  </a:cubicBezTo>
                  <a:lnTo>
                    <a:pt x="18870" y="541"/>
                  </a:lnTo>
                  <a:cubicBezTo>
                    <a:pt x="19249" y="387"/>
                    <a:pt x="19638" y="312"/>
                    <a:pt x="20018" y="312"/>
                  </a:cubicBezTo>
                  <a:cubicBezTo>
                    <a:pt x="20155" y="312"/>
                    <a:pt x="20291" y="322"/>
                    <a:pt x="20425" y="341"/>
                  </a:cubicBezTo>
                  <a:cubicBezTo>
                    <a:pt x="21455" y="488"/>
                    <a:pt x="22379" y="1161"/>
                    <a:pt x="22800" y="2180"/>
                  </a:cubicBezTo>
                  <a:lnTo>
                    <a:pt x="33327" y="27943"/>
                  </a:lnTo>
                  <a:lnTo>
                    <a:pt x="33664" y="27943"/>
                  </a:lnTo>
                  <a:lnTo>
                    <a:pt x="23084" y="2064"/>
                  </a:lnTo>
                  <a:cubicBezTo>
                    <a:pt x="22558" y="781"/>
                    <a:pt x="21312" y="0"/>
                    <a:pt x="20004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13"/>
            <p:cNvSpPr/>
            <p:nvPr/>
          </p:nvSpPr>
          <p:spPr>
            <a:xfrm>
              <a:off x="5966050" y="597050"/>
              <a:ext cx="741550" cy="645275"/>
            </a:xfrm>
            <a:custGeom>
              <a:rect b="b" l="l" r="r" t="t"/>
              <a:pathLst>
                <a:path extrusionOk="0" h="25811" w="29662">
                  <a:moveTo>
                    <a:pt x="17681" y="1"/>
                  </a:moveTo>
                  <a:cubicBezTo>
                    <a:pt x="17418" y="1"/>
                    <a:pt x="17152" y="50"/>
                    <a:pt x="16895" y="153"/>
                  </a:cubicBezTo>
                  <a:lnTo>
                    <a:pt x="1597" y="6415"/>
                  </a:lnTo>
                  <a:cubicBezTo>
                    <a:pt x="516" y="6857"/>
                    <a:pt x="0" y="8085"/>
                    <a:pt x="442" y="9168"/>
                  </a:cubicBezTo>
                  <a:lnTo>
                    <a:pt x="6652" y="24350"/>
                  </a:lnTo>
                  <a:lnTo>
                    <a:pt x="9068" y="24686"/>
                  </a:lnTo>
                  <a:lnTo>
                    <a:pt x="3594" y="11300"/>
                  </a:lnTo>
                  <a:cubicBezTo>
                    <a:pt x="5212" y="10639"/>
                    <a:pt x="5989" y="8790"/>
                    <a:pt x="5328" y="7172"/>
                  </a:cubicBezTo>
                  <a:lnTo>
                    <a:pt x="14763" y="3305"/>
                  </a:lnTo>
                  <a:cubicBezTo>
                    <a:pt x="15264" y="4531"/>
                    <a:pt x="16447" y="5275"/>
                    <a:pt x="17695" y="5275"/>
                  </a:cubicBezTo>
                  <a:cubicBezTo>
                    <a:pt x="18094" y="5275"/>
                    <a:pt x="18500" y="5199"/>
                    <a:pt x="18891" y="5038"/>
                  </a:cubicBezTo>
                  <a:lnTo>
                    <a:pt x="27381" y="25811"/>
                  </a:lnTo>
                  <a:lnTo>
                    <a:pt x="29661" y="25811"/>
                  </a:lnTo>
                  <a:lnTo>
                    <a:pt x="19648" y="1309"/>
                  </a:lnTo>
                  <a:cubicBezTo>
                    <a:pt x="19312" y="494"/>
                    <a:pt x="18515" y="1"/>
                    <a:pt x="17681" y="1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3"/>
            <p:cNvSpPr/>
            <p:nvPr/>
          </p:nvSpPr>
          <p:spPr>
            <a:xfrm>
              <a:off x="6299100" y="1109900"/>
              <a:ext cx="201250" cy="132425"/>
            </a:xfrm>
            <a:custGeom>
              <a:rect b="b" l="l" r="r" t="t"/>
              <a:pathLst>
                <a:path extrusionOk="0" h="5297" w="8050">
                  <a:moveTo>
                    <a:pt x="4963" y="0"/>
                  </a:moveTo>
                  <a:cubicBezTo>
                    <a:pt x="4762" y="0"/>
                    <a:pt x="4557" y="42"/>
                    <a:pt x="4351" y="127"/>
                  </a:cubicBezTo>
                  <a:cubicBezTo>
                    <a:pt x="2459" y="894"/>
                    <a:pt x="4172" y="3479"/>
                    <a:pt x="3227" y="3868"/>
                  </a:cubicBezTo>
                  <a:cubicBezTo>
                    <a:pt x="3166" y="3893"/>
                    <a:pt x="3107" y="3905"/>
                    <a:pt x="3050" y="3905"/>
                  </a:cubicBezTo>
                  <a:cubicBezTo>
                    <a:pt x="2821" y="3905"/>
                    <a:pt x="2624" y="3708"/>
                    <a:pt x="2480" y="3363"/>
                  </a:cubicBezTo>
                  <a:cubicBezTo>
                    <a:pt x="2260" y="2806"/>
                    <a:pt x="2239" y="1861"/>
                    <a:pt x="2491" y="1115"/>
                  </a:cubicBezTo>
                  <a:lnTo>
                    <a:pt x="1241" y="1010"/>
                  </a:lnTo>
                  <a:cubicBezTo>
                    <a:pt x="1031" y="1661"/>
                    <a:pt x="1010" y="2439"/>
                    <a:pt x="1189" y="3163"/>
                  </a:cubicBezTo>
                  <a:lnTo>
                    <a:pt x="1" y="3647"/>
                  </a:lnTo>
                  <a:lnTo>
                    <a:pt x="411" y="4655"/>
                  </a:lnTo>
                  <a:lnTo>
                    <a:pt x="1567" y="4183"/>
                  </a:lnTo>
                  <a:cubicBezTo>
                    <a:pt x="1777" y="4582"/>
                    <a:pt x="2050" y="4897"/>
                    <a:pt x="2354" y="5108"/>
                  </a:cubicBezTo>
                  <a:lnTo>
                    <a:pt x="3699" y="5297"/>
                  </a:lnTo>
                  <a:lnTo>
                    <a:pt x="3804" y="5297"/>
                  </a:lnTo>
                  <a:cubicBezTo>
                    <a:pt x="3825" y="5286"/>
                    <a:pt x="3857" y="5276"/>
                    <a:pt x="3878" y="5265"/>
                  </a:cubicBezTo>
                  <a:cubicBezTo>
                    <a:pt x="5812" y="4477"/>
                    <a:pt x="4130" y="1872"/>
                    <a:pt x="5055" y="1503"/>
                  </a:cubicBezTo>
                  <a:cubicBezTo>
                    <a:pt x="5105" y="1480"/>
                    <a:pt x="5154" y="1470"/>
                    <a:pt x="5202" y="1470"/>
                  </a:cubicBezTo>
                  <a:cubicBezTo>
                    <a:pt x="5395" y="1470"/>
                    <a:pt x="5565" y="1646"/>
                    <a:pt x="5675" y="1924"/>
                  </a:cubicBezTo>
                  <a:cubicBezTo>
                    <a:pt x="5854" y="2355"/>
                    <a:pt x="5917" y="3163"/>
                    <a:pt x="5822" y="3857"/>
                  </a:cubicBezTo>
                  <a:lnTo>
                    <a:pt x="7093" y="3941"/>
                  </a:lnTo>
                  <a:cubicBezTo>
                    <a:pt x="7198" y="3353"/>
                    <a:pt x="7156" y="2649"/>
                    <a:pt x="6967" y="1977"/>
                  </a:cubicBezTo>
                  <a:lnTo>
                    <a:pt x="8049" y="1535"/>
                  </a:lnTo>
                  <a:lnTo>
                    <a:pt x="7640" y="527"/>
                  </a:lnTo>
                  <a:lnTo>
                    <a:pt x="6515" y="989"/>
                  </a:lnTo>
                  <a:cubicBezTo>
                    <a:pt x="6100" y="354"/>
                    <a:pt x="5551" y="0"/>
                    <a:pt x="4963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0" name="Google Shape;170;p13"/>
            <p:cNvSpPr/>
            <p:nvPr/>
          </p:nvSpPr>
          <p:spPr>
            <a:xfrm>
              <a:off x="6055875" y="679675"/>
              <a:ext cx="594700" cy="562650"/>
            </a:xfrm>
            <a:custGeom>
              <a:rect b="b" l="l" r="r" t="t"/>
              <a:pathLst>
                <a:path extrusionOk="0" h="22506" w="23788">
                  <a:moveTo>
                    <a:pt x="8804" y="5088"/>
                  </a:moveTo>
                  <a:cubicBezTo>
                    <a:pt x="9818" y="5088"/>
                    <a:pt x="10775" y="5692"/>
                    <a:pt x="11180" y="6693"/>
                  </a:cubicBezTo>
                  <a:cubicBezTo>
                    <a:pt x="11726" y="8006"/>
                    <a:pt x="11096" y="9519"/>
                    <a:pt x="9772" y="10055"/>
                  </a:cubicBezTo>
                  <a:cubicBezTo>
                    <a:pt x="9452" y="10185"/>
                    <a:pt x="9121" y="10246"/>
                    <a:pt x="8796" y="10246"/>
                  </a:cubicBezTo>
                  <a:cubicBezTo>
                    <a:pt x="7778" y="10246"/>
                    <a:pt x="6816" y="9643"/>
                    <a:pt x="6410" y="8647"/>
                  </a:cubicBezTo>
                  <a:cubicBezTo>
                    <a:pt x="5874" y="7323"/>
                    <a:pt x="6505" y="5821"/>
                    <a:pt x="7818" y="5285"/>
                  </a:cubicBezTo>
                  <a:cubicBezTo>
                    <a:pt x="8141" y="5151"/>
                    <a:pt x="8475" y="5088"/>
                    <a:pt x="8804" y="5088"/>
                  </a:cubicBezTo>
                  <a:close/>
                  <a:moveTo>
                    <a:pt x="11170" y="0"/>
                  </a:moveTo>
                  <a:lnTo>
                    <a:pt x="1735" y="3867"/>
                  </a:lnTo>
                  <a:cubicBezTo>
                    <a:pt x="2396" y="5485"/>
                    <a:pt x="1619" y="7334"/>
                    <a:pt x="1" y="7995"/>
                  </a:cubicBezTo>
                  <a:lnTo>
                    <a:pt x="5475" y="21381"/>
                  </a:lnTo>
                  <a:lnTo>
                    <a:pt x="6872" y="21581"/>
                  </a:lnTo>
                  <a:cubicBezTo>
                    <a:pt x="5958" y="18177"/>
                    <a:pt x="7703" y="14542"/>
                    <a:pt x="11054" y="13176"/>
                  </a:cubicBezTo>
                  <a:cubicBezTo>
                    <a:pt x="11933" y="12817"/>
                    <a:pt x="12842" y="12646"/>
                    <a:pt x="13737" y="12646"/>
                  </a:cubicBezTo>
                  <a:cubicBezTo>
                    <a:pt x="16535" y="12646"/>
                    <a:pt x="19190" y="14309"/>
                    <a:pt x="20321" y="17063"/>
                  </a:cubicBezTo>
                  <a:cubicBezTo>
                    <a:pt x="21056" y="18880"/>
                    <a:pt x="20993" y="20825"/>
                    <a:pt x="20290" y="22506"/>
                  </a:cubicBezTo>
                  <a:lnTo>
                    <a:pt x="23788" y="22506"/>
                  </a:lnTo>
                  <a:lnTo>
                    <a:pt x="15298" y="1733"/>
                  </a:lnTo>
                  <a:cubicBezTo>
                    <a:pt x="14907" y="1894"/>
                    <a:pt x="14501" y="1970"/>
                    <a:pt x="14102" y="1970"/>
                  </a:cubicBezTo>
                  <a:cubicBezTo>
                    <a:pt x="12854" y="1970"/>
                    <a:pt x="11671" y="1226"/>
                    <a:pt x="11170" y="0"/>
                  </a:cubicBezTo>
                  <a:close/>
                </a:path>
              </a:pathLst>
            </a:custGeom>
            <a:solidFill>
              <a:srgbClr val="E3F5D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6204825" y="995825"/>
              <a:ext cx="377475" cy="246500"/>
            </a:xfrm>
            <a:custGeom>
              <a:rect b="b" l="l" r="r" t="t"/>
              <a:pathLst>
                <a:path extrusionOk="0" h="9860" w="15099">
                  <a:moveTo>
                    <a:pt x="7779" y="0"/>
                  </a:moveTo>
                  <a:cubicBezTo>
                    <a:pt x="6884" y="0"/>
                    <a:pt x="5975" y="171"/>
                    <a:pt x="5096" y="530"/>
                  </a:cubicBezTo>
                  <a:cubicBezTo>
                    <a:pt x="1745" y="1896"/>
                    <a:pt x="0" y="5531"/>
                    <a:pt x="914" y="8935"/>
                  </a:cubicBezTo>
                  <a:lnTo>
                    <a:pt x="6125" y="9671"/>
                  </a:lnTo>
                  <a:cubicBezTo>
                    <a:pt x="5821" y="9460"/>
                    <a:pt x="5548" y="9145"/>
                    <a:pt x="5338" y="8746"/>
                  </a:cubicBezTo>
                  <a:lnTo>
                    <a:pt x="4182" y="9218"/>
                  </a:lnTo>
                  <a:lnTo>
                    <a:pt x="3772" y="8210"/>
                  </a:lnTo>
                  <a:lnTo>
                    <a:pt x="4960" y="7726"/>
                  </a:lnTo>
                  <a:cubicBezTo>
                    <a:pt x="4781" y="7002"/>
                    <a:pt x="4802" y="6224"/>
                    <a:pt x="5012" y="5573"/>
                  </a:cubicBezTo>
                  <a:lnTo>
                    <a:pt x="6262" y="5678"/>
                  </a:lnTo>
                  <a:cubicBezTo>
                    <a:pt x="6010" y="6424"/>
                    <a:pt x="6031" y="7369"/>
                    <a:pt x="6251" y="7926"/>
                  </a:cubicBezTo>
                  <a:cubicBezTo>
                    <a:pt x="6395" y="8271"/>
                    <a:pt x="6592" y="8468"/>
                    <a:pt x="6821" y="8468"/>
                  </a:cubicBezTo>
                  <a:cubicBezTo>
                    <a:pt x="6878" y="8468"/>
                    <a:pt x="6937" y="8456"/>
                    <a:pt x="6998" y="8431"/>
                  </a:cubicBezTo>
                  <a:cubicBezTo>
                    <a:pt x="7943" y="8042"/>
                    <a:pt x="6230" y="5457"/>
                    <a:pt x="8122" y="4690"/>
                  </a:cubicBezTo>
                  <a:cubicBezTo>
                    <a:pt x="8328" y="4605"/>
                    <a:pt x="8533" y="4563"/>
                    <a:pt x="8734" y="4563"/>
                  </a:cubicBezTo>
                  <a:cubicBezTo>
                    <a:pt x="9322" y="4563"/>
                    <a:pt x="9871" y="4917"/>
                    <a:pt x="10286" y="5552"/>
                  </a:cubicBezTo>
                  <a:lnTo>
                    <a:pt x="11411" y="5090"/>
                  </a:lnTo>
                  <a:lnTo>
                    <a:pt x="11820" y="6098"/>
                  </a:lnTo>
                  <a:lnTo>
                    <a:pt x="10738" y="6540"/>
                  </a:lnTo>
                  <a:cubicBezTo>
                    <a:pt x="10927" y="7212"/>
                    <a:pt x="10969" y="7916"/>
                    <a:pt x="10864" y="8504"/>
                  </a:cubicBezTo>
                  <a:lnTo>
                    <a:pt x="9593" y="8420"/>
                  </a:lnTo>
                  <a:cubicBezTo>
                    <a:pt x="9688" y="7726"/>
                    <a:pt x="9625" y="6918"/>
                    <a:pt x="9446" y="6487"/>
                  </a:cubicBezTo>
                  <a:cubicBezTo>
                    <a:pt x="9336" y="6209"/>
                    <a:pt x="9166" y="6033"/>
                    <a:pt x="8973" y="6033"/>
                  </a:cubicBezTo>
                  <a:cubicBezTo>
                    <a:pt x="8925" y="6033"/>
                    <a:pt x="8876" y="6043"/>
                    <a:pt x="8826" y="6066"/>
                  </a:cubicBezTo>
                  <a:cubicBezTo>
                    <a:pt x="7901" y="6435"/>
                    <a:pt x="9583" y="9040"/>
                    <a:pt x="7649" y="9828"/>
                  </a:cubicBezTo>
                  <a:cubicBezTo>
                    <a:pt x="7628" y="9839"/>
                    <a:pt x="7596" y="9849"/>
                    <a:pt x="7575" y="9860"/>
                  </a:cubicBezTo>
                  <a:lnTo>
                    <a:pt x="14332" y="9860"/>
                  </a:lnTo>
                  <a:cubicBezTo>
                    <a:pt x="15035" y="8179"/>
                    <a:pt x="15098" y="6234"/>
                    <a:pt x="14363" y="4417"/>
                  </a:cubicBezTo>
                  <a:cubicBezTo>
                    <a:pt x="13232" y="1663"/>
                    <a:pt x="10577" y="0"/>
                    <a:pt x="7779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6202725" y="806850"/>
              <a:ext cx="146325" cy="129000"/>
            </a:xfrm>
            <a:custGeom>
              <a:rect b="b" l="l" r="r" t="t"/>
              <a:pathLst>
                <a:path extrusionOk="0" h="5160" w="5853">
                  <a:moveTo>
                    <a:pt x="2930" y="1"/>
                  </a:moveTo>
                  <a:cubicBezTo>
                    <a:pt x="2601" y="1"/>
                    <a:pt x="2267" y="64"/>
                    <a:pt x="1944" y="198"/>
                  </a:cubicBezTo>
                  <a:cubicBezTo>
                    <a:pt x="631" y="734"/>
                    <a:pt x="0" y="2236"/>
                    <a:pt x="536" y="3560"/>
                  </a:cubicBezTo>
                  <a:cubicBezTo>
                    <a:pt x="942" y="4556"/>
                    <a:pt x="1904" y="5159"/>
                    <a:pt x="2922" y="5159"/>
                  </a:cubicBezTo>
                  <a:cubicBezTo>
                    <a:pt x="3247" y="5159"/>
                    <a:pt x="3578" y="5098"/>
                    <a:pt x="3898" y="4968"/>
                  </a:cubicBezTo>
                  <a:cubicBezTo>
                    <a:pt x="5222" y="4432"/>
                    <a:pt x="5852" y="2919"/>
                    <a:pt x="5306" y="1606"/>
                  </a:cubicBezTo>
                  <a:cubicBezTo>
                    <a:pt x="4901" y="605"/>
                    <a:pt x="3944" y="1"/>
                    <a:pt x="2930" y="1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5748825" y="553850"/>
              <a:ext cx="910175" cy="688475"/>
            </a:xfrm>
            <a:custGeom>
              <a:rect b="b" l="l" r="r" t="t"/>
              <a:pathLst>
                <a:path extrusionOk="0" h="27539" w="36407">
                  <a:moveTo>
                    <a:pt x="18608" y="0"/>
                  </a:moveTo>
                  <a:cubicBezTo>
                    <a:pt x="18093" y="0"/>
                    <a:pt x="17568" y="137"/>
                    <a:pt x="17095" y="410"/>
                  </a:cubicBezTo>
                  <a:lnTo>
                    <a:pt x="1598" y="9456"/>
                  </a:lnTo>
                  <a:cubicBezTo>
                    <a:pt x="904" y="9855"/>
                    <a:pt x="410" y="10507"/>
                    <a:pt x="211" y="11295"/>
                  </a:cubicBezTo>
                  <a:cubicBezTo>
                    <a:pt x="1" y="12073"/>
                    <a:pt x="106" y="12881"/>
                    <a:pt x="515" y="13575"/>
                  </a:cubicBezTo>
                  <a:lnTo>
                    <a:pt x="8658" y="27539"/>
                  </a:lnTo>
                  <a:lnTo>
                    <a:pt x="10518" y="27539"/>
                  </a:lnTo>
                  <a:lnTo>
                    <a:pt x="2259" y="13376"/>
                  </a:lnTo>
                  <a:cubicBezTo>
                    <a:pt x="1671" y="12367"/>
                    <a:pt x="2007" y="11074"/>
                    <a:pt x="3016" y="10486"/>
                  </a:cubicBezTo>
                  <a:lnTo>
                    <a:pt x="17295" y="2154"/>
                  </a:lnTo>
                  <a:cubicBezTo>
                    <a:pt x="17625" y="1959"/>
                    <a:pt x="17989" y="1867"/>
                    <a:pt x="18350" y="1867"/>
                  </a:cubicBezTo>
                  <a:cubicBezTo>
                    <a:pt x="19076" y="1867"/>
                    <a:pt x="19787" y="2243"/>
                    <a:pt x="20174" y="2911"/>
                  </a:cubicBezTo>
                  <a:lnTo>
                    <a:pt x="34547" y="27539"/>
                  </a:lnTo>
                  <a:lnTo>
                    <a:pt x="36406" y="27539"/>
                  </a:lnTo>
                  <a:lnTo>
                    <a:pt x="21213" y="1503"/>
                  </a:lnTo>
                  <a:cubicBezTo>
                    <a:pt x="20646" y="536"/>
                    <a:pt x="19637" y="0"/>
                    <a:pt x="18608" y="0"/>
                  </a:cubicBezTo>
                  <a:close/>
                </a:path>
              </a:pathLst>
            </a:custGeom>
            <a:solidFill>
              <a:srgbClr val="E3F5D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5740950" y="546200"/>
              <a:ext cx="926975" cy="696125"/>
            </a:xfrm>
            <a:custGeom>
              <a:rect b="b" l="l" r="r" t="t"/>
              <a:pathLst>
                <a:path extrusionOk="0" h="27845" w="37079">
                  <a:moveTo>
                    <a:pt x="18917" y="0"/>
                  </a:moveTo>
                  <a:cubicBezTo>
                    <a:pt x="18350" y="0"/>
                    <a:pt x="17776" y="146"/>
                    <a:pt x="17253" y="453"/>
                  </a:cubicBezTo>
                  <a:lnTo>
                    <a:pt x="1755" y="9489"/>
                  </a:lnTo>
                  <a:cubicBezTo>
                    <a:pt x="998" y="9941"/>
                    <a:pt x="452" y="10656"/>
                    <a:pt x="221" y="11517"/>
                  </a:cubicBezTo>
                  <a:cubicBezTo>
                    <a:pt x="1" y="12379"/>
                    <a:pt x="116" y="13271"/>
                    <a:pt x="557" y="14039"/>
                  </a:cubicBezTo>
                  <a:lnTo>
                    <a:pt x="8616" y="27845"/>
                  </a:lnTo>
                  <a:lnTo>
                    <a:pt x="8973" y="27845"/>
                  </a:lnTo>
                  <a:lnTo>
                    <a:pt x="830" y="13881"/>
                  </a:lnTo>
                  <a:cubicBezTo>
                    <a:pt x="421" y="13187"/>
                    <a:pt x="316" y="12379"/>
                    <a:pt x="526" y="11601"/>
                  </a:cubicBezTo>
                  <a:cubicBezTo>
                    <a:pt x="725" y="10813"/>
                    <a:pt x="1219" y="10161"/>
                    <a:pt x="1913" y="9762"/>
                  </a:cubicBezTo>
                  <a:lnTo>
                    <a:pt x="17410" y="716"/>
                  </a:lnTo>
                  <a:cubicBezTo>
                    <a:pt x="17883" y="443"/>
                    <a:pt x="18408" y="306"/>
                    <a:pt x="18923" y="306"/>
                  </a:cubicBezTo>
                  <a:cubicBezTo>
                    <a:pt x="19952" y="306"/>
                    <a:pt x="20961" y="842"/>
                    <a:pt x="21528" y="1809"/>
                  </a:cubicBezTo>
                  <a:lnTo>
                    <a:pt x="36721" y="27845"/>
                  </a:lnTo>
                  <a:lnTo>
                    <a:pt x="37078" y="27845"/>
                  </a:lnTo>
                  <a:lnTo>
                    <a:pt x="21791" y="1651"/>
                  </a:lnTo>
                  <a:cubicBezTo>
                    <a:pt x="21174" y="591"/>
                    <a:pt x="20059" y="0"/>
                    <a:pt x="18917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3"/>
            <p:cNvSpPr/>
            <p:nvPr/>
          </p:nvSpPr>
          <p:spPr>
            <a:xfrm>
              <a:off x="5790575" y="600525"/>
              <a:ext cx="821925" cy="641800"/>
            </a:xfrm>
            <a:custGeom>
              <a:rect b="b" l="l" r="r" t="t"/>
              <a:pathLst>
                <a:path extrusionOk="0" h="25672" w="32877">
                  <a:moveTo>
                    <a:pt x="16680" y="0"/>
                  </a:moveTo>
                  <a:cubicBezTo>
                    <a:pt x="16319" y="0"/>
                    <a:pt x="15955" y="92"/>
                    <a:pt x="15625" y="287"/>
                  </a:cubicBezTo>
                  <a:lnTo>
                    <a:pt x="1346" y="8619"/>
                  </a:lnTo>
                  <a:cubicBezTo>
                    <a:pt x="337" y="9207"/>
                    <a:pt x="1" y="10500"/>
                    <a:pt x="589" y="11509"/>
                  </a:cubicBezTo>
                  <a:lnTo>
                    <a:pt x="8848" y="25672"/>
                  </a:lnTo>
                  <a:lnTo>
                    <a:pt x="11296" y="25672"/>
                  </a:lnTo>
                  <a:lnTo>
                    <a:pt x="4004" y="13179"/>
                  </a:lnTo>
                  <a:cubicBezTo>
                    <a:pt x="5517" y="12296"/>
                    <a:pt x="6022" y="10353"/>
                    <a:pt x="5139" y="8850"/>
                  </a:cubicBezTo>
                  <a:lnTo>
                    <a:pt x="13954" y="3702"/>
                  </a:lnTo>
                  <a:cubicBezTo>
                    <a:pt x="14544" y="4713"/>
                    <a:pt x="15604" y="5279"/>
                    <a:pt x="16693" y="5279"/>
                  </a:cubicBezTo>
                  <a:cubicBezTo>
                    <a:pt x="17234" y="5279"/>
                    <a:pt x="17781" y="5140"/>
                    <a:pt x="18283" y="4847"/>
                  </a:cubicBezTo>
                  <a:lnTo>
                    <a:pt x="30428" y="25672"/>
                  </a:lnTo>
                  <a:lnTo>
                    <a:pt x="32877" y="25672"/>
                  </a:lnTo>
                  <a:lnTo>
                    <a:pt x="18504" y="1044"/>
                  </a:lnTo>
                  <a:cubicBezTo>
                    <a:pt x="18117" y="376"/>
                    <a:pt x="17406" y="0"/>
                    <a:pt x="16680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13"/>
            <p:cNvSpPr/>
            <p:nvPr/>
          </p:nvSpPr>
          <p:spPr>
            <a:xfrm>
              <a:off x="6176450" y="1106475"/>
              <a:ext cx="192025" cy="135850"/>
            </a:xfrm>
            <a:custGeom>
              <a:rect b="b" l="l" r="r" t="t"/>
              <a:pathLst>
                <a:path extrusionOk="0" h="5434" w="7681">
                  <a:moveTo>
                    <a:pt x="4605" y="0"/>
                  </a:moveTo>
                  <a:cubicBezTo>
                    <a:pt x="4338" y="0"/>
                    <a:pt x="4071" y="72"/>
                    <a:pt x="3814" y="222"/>
                  </a:cubicBezTo>
                  <a:cubicBezTo>
                    <a:pt x="2049" y="1252"/>
                    <a:pt x="4108" y="3574"/>
                    <a:pt x="3226" y="4089"/>
                  </a:cubicBezTo>
                  <a:cubicBezTo>
                    <a:pt x="3152" y="4133"/>
                    <a:pt x="3077" y="4154"/>
                    <a:pt x="3003" y="4154"/>
                  </a:cubicBezTo>
                  <a:cubicBezTo>
                    <a:pt x="2794" y="4154"/>
                    <a:pt x="2588" y="3985"/>
                    <a:pt x="2417" y="3690"/>
                  </a:cubicBezTo>
                  <a:cubicBezTo>
                    <a:pt x="2112" y="3174"/>
                    <a:pt x="1965" y="2229"/>
                    <a:pt x="2112" y="1462"/>
                  </a:cubicBezTo>
                  <a:lnTo>
                    <a:pt x="2112" y="1462"/>
                  </a:lnTo>
                  <a:lnTo>
                    <a:pt x="851" y="1535"/>
                  </a:lnTo>
                  <a:cubicBezTo>
                    <a:pt x="746" y="2208"/>
                    <a:pt x="830" y="2985"/>
                    <a:pt x="1103" y="3679"/>
                  </a:cubicBezTo>
                  <a:lnTo>
                    <a:pt x="1" y="4320"/>
                  </a:lnTo>
                  <a:lnTo>
                    <a:pt x="547" y="5255"/>
                  </a:lnTo>
                  <a:lnTo>
                    <a:pt x="1619" y="4635"/>
                  </a:lnTo>
                  <a:cubicBezTo>
                    <a:pt x="1892" y="4992"/>
                    <a:pt x="2207" y="5266"/>
                    <a:pt x="2532" y="5434"/>
                  </a:cubicBezTo>
                  <a:lnTo>
                    <a:pt x="3972" y="5434"/>
                  </a:lnTo>
                  <a:cubicBezTo>
                    <a:pt x="4003" y="5413"/>
                    <a:pt x="4035" y="5402"/>
                    <a:pt x="4066" y="5381"/>
                  </a:cubicBezTo>
                  <a:cubicBezTo>
                    <a:pt x="5863" y="4330"/>
                    <a:pt x="3846" y="1988"/>
                    <a:pt x="4697" y="1483"/>
                  </a:cubicBezTo>
                  <a:cubicBezTo>
                    <a:pt x="4758" y="1449"/>
                    <a:pt x="4820" y="1432"/>
                    <a:pt x="4881" y="1432"/>
                  </a:cubicBezTo>
                  <a:cubicBezTo>
                    <a:pt x="5062" y="1432"/>
                    <a:pt x="5239" y="1576"/>
                    <a:pt x="5380" y="1819"/>
                  </a:cubicBezTo>
                  <a:cubicBezTo>
                    <a:pt x="5621" y="2229"/>
                    <a:pt x="5789" y="3006"/>
                    <a:pt x="5789" y="3721"/>
                  </a:cubicBezTo>
                  <a:lnTo>
                    <a:pt x="7061" y="3616"/>
                  </a:lnTo>
                  <a:cubicBezTo>
                    <a:pt x="7082" y="3027"/>
                    <a:pt x="6945" y="2324"/>
                    <a:pt x="6662" y="1693"/>
                  </a:cubicBezTo>
                  <a:lnTo>
                    <a:pt x="7681" y="1105"/>
                  </a:lnTo>
                  <a:lnTo>
                    <a:pt x="7134" y="159"/>
                  </a:lnTo>
                  <a:lnTo>
                    <a:pt x="6084" y="779"/>
                  </a:lnTo>
                  <a:cubicBezTo>
                    <a:pt x="5640" y="273"/>
                    <a:pt x="5123" y="0"/>
                    <a:pt x="4605" y="0"/>
                  </a:cubicBezTo>
                  <a:close/>
                </a:path>
              </a:pathLst>
            </a:custGeom>
            <a:solidFill>
              <a:srgbClr val="E3F5D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3"/>
            <p:cNvSpPr/>
            <p:nvPr/>
          </p:nvSpPr>
          <p:spPr>
            <a:xfrm>
              <a:off x="5890675" y="693050"/>
              <a:ext cx="660625" cy="549275"/>
            </a:xfrm>
            <a:custGeom>
              <a:rect b="b" l="l" r="r" t="t"/>
              <a:pathLst>
                <a:path extrusionOk="0" h="21971" w="26425">
                  <a:moveTo>
                    <a:pt x="8655" y="5347"/>
                  </a:moveTo>
                  <a:cubicBezTo>
                    <a:pt x="9544" y="5347"/>
                    <a:pt x="10410" y="5808"/>
                    <a:pt x="10895" y="6631"/>
                  </a:cubicBezTo>
                  <a:cubicBezTo>
                    <a:pt x="11610" y="7860"/>
                    <a:pt x="11201" y="9436"/>
                    <a:pt x="9961" y="10150"/>
                  </a:cubicBezTo>
                  <a:cubicBezTo>
                    <a:pt x="9551" y="10392"/>
                    <a:pt x="9104" y="10506"/>
                    <a:pt x="8662" y="10506"/>
                  </a:cubicBezTo>
                  <a:cubicBezTo>
                    <a:pt x="7777" y="10506"/>
                    <a:pt x="6917" y="10046"/>
                    <a:pt x="6441" y="9226"/>
                  </a:cubicBezTo>
                  <a:cubicBezTo>
                    <a:pt x="5716" y="7997"/>
                    <a:pt x="6136" y="6421"/>
                    <a:pt x="7365" y="5695"/>
                  </a:cubicBezTo>
                  <a:cubicBezTo>
                    <a:pt x="7772" y="5459"/>
                    <a:pt x="8216" y="5347"/>
                    <a:pt x="8655" y="5347"/>
                  </a:cubicBezTo>
                  <a:close/>
                  <a:moveTo>
                    <a:pt x="9950" y="1"/>
                  </a:moveTo>
                  <a:lnTo>
                    <a:pt x="1135" y="5149"/>
                  </a:lnTo>
                  <a:cubicBezTo>
                    <a:pt x="2018" y="6652"/>
                    <a:pt x="1513" y="8595"/>
                    <a:pt x="0" y="9478"/>
                  </a:cubicBezTo>
                  <a:lnTo>
                    <a:pt x="7292" y="21971"/>
                  </a:lnTo>
                  <a:lnTo>
                    <a:pt x="8700" y="21971"/>
                  </a:lnTo>
                  <a:cubicBezTo>
                    <a:pt x="7323" y="18724"/>
                    <a:pt x="8542" y="14889"/>
                    <a:pt x="11663" y="13071"/>
                  </a:cubicBezTo>
                  <a:cubicBezTo>
                    <a:pt x="12792" y="12411"/>
                    <a:pt x="14027" y="12096"/>
                    <a:pt x="15245" y="12096"/>
                  </a:cubicBezTo>
                  <a:cubicBezTo>
                    <a:pt x="17688" y="12096"/>
                    <a:pt x="20063" y="13360"/>
                    <a:pt x="21381" y="15625"/>
                  </a:cubicBezTo>
                  <a:cubicBezTo>
                    <a:pt x="22558" y="17631"/>
                    <a:pt x="22632" y="19985"/>
                    <a:pt x="21791" y="21971"/>
                  </a:cubicBezTo>
                  <a:lnTo>
                    <a:pt x="26424" y="21971"/>
                  </a:lnTo>
                  <a:lnTo>
                    <a:pt x="14279" y="1146"/>
                  </a:lnTo>
                  <a:cubicBezTo>
                    <a:pt x="13777" y="1439"/>
                    <a:pt x="13230" y="1578"/>
                    <a:pt x="12689" y="1578"/>
                  </a:cubicBezTo>
                  <a:cubicBezTo>
                    <a:pt x="11600" y="1578"/>
                    <a:pt x="10540" y="1012"/>
                    <a:pt x="9950" y="1"/>
                  </a:cubicBezTo>
                  <a:close/>
                </a:path>
              </a:pathLst>
            </a:custGeom>
            <a:solidFill>
              <a:srgbClr val="E3F5D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3"/>
            <p:cNvSpPr/>
            <p:nvPr/>
          </p:nvSpPr>
          <p:spPr>
            <a:xfrm>
              <a:off x="6073750" y="995450"/>
              <a:ext cx="382725" cy="246875"/>
            </a:xfrm>
            <a:custGeom>
              <a:rect b="b" l="l" r="r" t="t"/>
              <a:pathLst>
                <a:path extrusionOk="0" h="9875" w="15309">
                  <a:moveTo>
                    <a:pt x="7922" y="0"/>
                  </a:moveTo>
                  <a:cubicBezTo>
                    <a:pt x="6704" y="0"/>
                    <a:pt x="5469" y="315"/>
                    <a:pt x="4340" y="975"/>
                  </a:cubicBezTo>
                  <a:cubicBezTo>
                    <a:pt x="1219" y="2793"/>
                    <a:pt x="0" y="6628"/>
                    <a:pt x="1377" y="9875"/>
                  </a:cubicBezTo>
                  <a:lnTo>
                    <a:pt x="6640" y="9875"/>
                  </a:lnTo>
                  <a:cubicBezTo>
                    <a:pt x="6315" y="9707"/>
                    <a:pt x="6000" y="9433"/>
                    <a:pt x="5727" y="9076"/>
                  </a:cubicBezTo>
                  <a:lnTo>
                    <a:pt x="4655" y="9696"/>
                  </a:lnTo>
                  <a:lnTo>
                    <a:pt x="4109" y="8761"/>
                  </a:lnTo>
                  <a:lnTo>
                    <a:pt x="5211" y="8120"/>
                  </a:lnTo>
                  <a:cubicBezTo>
                    <a:pt x="4938" y="7426"/>
                    <a:pt x="4854" y="6649"/>
                    <a:pt x="4959" y="5976"/>
                  </a:cubicBezTo>
                  <a:lnTo>
                    <a:pt x="6220" y="5903"/>
                  </a:lnTo>
                  <a:lnTo>
                    <a:pt x="6220" y="5903"/>
                  </a:lnTo>
                  <a:cubicBezTo>
                    <a:pt x="6073" y="6670"/>
                    <a:pt x="6220" y="7615"/>
                    <a:pt x="6525" y="8131"/>
                  </a:cubicBezTo>
                  <a:cubicBezTo>
                    <a:pt x="6696" y="8426"/>
                    <a:pt x="6902" y="8595"/>
                    <a:pt x="7111" y="8595"/>
                  </a:cubicBezTo>
                  <a:cubicBezTo>
                    <a:pt x="7185" y="8595"/>
                    <a:pt x="7260" y="8574"/>
                    <a:pt x="7334" y="8530"/>
                  </a:cubicBezTo>
                  <a:cubicBezTo>
                    <a:pt x="8216" y="8015"/>
                    <a:pt x="6157" y="5693"/>
                    <a:pt x="7922" y="4663"/>
                  </a:cubicBezTo>
                  <a:cubicBezTo>
                    <a:pt x="8179" y="4513"/>
                    <a:pt x="8446" y="4441"/>
                    <a:pt x="8713" y="4441"/>
                  </a:cubicBezTo>
                  <a:cubicBezTo>
                    <a:pt x="9231" y="4441"/>
                    <a:pt x="9748" y="4714"/>
                    <a:pt x="10192" y="5220"/>
                  </a:cubicBezTo>
                  <a:lnTo>
                    <a:pt x="11242" y="4600"/>
                  </a:lnTo>
                  <a:lnTo>
                    <a:pt x="11789" y="5546"/>
                  </a:lnTo>
                  <a:lnTo>
                    <a:pt x="10770" y="6134"/>
                  </a:lnTo>
                  <a:cubicBezTo>
                    <a:pt x="11053" y="6765"/>
                    <a:pt x="11190" y="7468"/>
                    <a:pt x="11169" y="8057"/>
                  </a:cubicBezTo>
                  <a:lnTo>
                    <a:pt x="9897" y="8162"/>
                  </a:lnTo>
                  <a:cubicBezTo>
                    <a:pt x="9897" y="7447"/>
                    <a:pt x="9729" y="6670"/>
                    <a:pt x="9488" y="6260"/>
                  </a:cubicBezTo>
                  <a:cubicBezTo>
                    <a:pt x="9347" y="6017"/>
                    <a:pt x="9170" y="5873"/>
                    <a:pt x="8989" y="5873"/>
                  </a:cubicBezTo>
                  <a:cubicBezTo>
                    <a:pt x="8928" y="5873"/>
                    <a:pt x="8866" y="5890"/>
                    <a:pt x="8805" y="5924"/>
                  </a:cubicBezTo>
                  <a:cubicBezTo>
                    <a:pt x="7954" y="6429"/>
                    <a:pt x="9971" y="8771"/>
                    <a:pt x="8174" y="9822"/>
                  </a:cubicBezTo>
                  <a:cubicBezTo>
                    <a:pt x="8143" y="9843"/>
                    <a:pt x="8111" y="9854"/>
                    <a:pt x="8080" y="9875"/>
                  </a:cubicBezTo>
                  <a:lnTo>
                    <a:pt x="14468" y="9875"/>
                  </a:lnTo>
                  <a:cubicBezTo>
                    <a:pt x="15309" y="7889"/>
                    <a:pt x="15235" y="5535"/>
                    <a:pt x="14058" y="3529"/>
                  </a:cubicBezTo>
                  <a:cubicBezTo>
                    <a:pt x="12740" y="1264"/>
                    <a:pt x="10365" y="0"/>
                    <a:pt x="7922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3"/>
            <p:cNvSpPr/>
            <p:nvPr/>
          </p:nvSpPr>
          <p:spPr>
            <a:xfrm>
              <a:off x="6033575" y="826725"/>
              <a:ext cx="147350" cy="129000"/>
            </a:xfrm>
            <a:custGeom>
              <a:rect b="b" l="l" r="r" t="t"/>
              <a:pathLst>
                <a:path extrusionOk="0" h="5160" w="5894">
                  <a:moveTo>
                    <a:pt x="2939" y="0"/>
                  </a:moveTo>
                  <a:cubicBezTo>
                    <a:pt x="2500" y="0"/>
                    <a:pt x="2056" y="112"/>
                    <a:pt x="1649" y="348"/>
                  </a:cubicBezTo>
                  <a:cubicBezTo>
                    <a:pt x="420" y="1074"/>
                    <a:pt x="0" y="2650"/>
                    <a:pt x="725" y="3879"/>
                  </a:cubicBezTo>
                  <a:cubicBezTo>
                    <a:pt x="1201" y="4699"/>
                    <a:pt x="2061" y="5159"/>
                    <a:pt x="2946" y="5159"/>
                  </a:cubicBezTo>
                  <a:cubicBezTo>
                    <a:pt x="3388" y="5159"/>
                    <a:pt x="3835" y="5045"/>
                    <a:pt x="4245" y="4803"/>
                  </a:cubicBezTo>
                  <a:cubicBezTo>
                    <a:pt x="5485" y="4089"/>
                    <a:pt x="5894" y="2513"/>
                    <a:pt x="5179" y="1284"/>
                  </a:cubicBezTo>
                  <a:cubicBezTo>
                    <a:pt x="4694" y="461"/>
                    <a:pt x="3828" y="0"/>
                    <a:pt x="2939" y="0"/>
                  </a:cubicBezTo>
                  <a:close/>
                </a:path>
              </a:pathLst>
            </a:custGeom>
            <a:solidFill>
              <a:srgbClr val="7CB53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0" name="Google Shape;180;p13"/>
          <p:cNvGrpSpPr/>
          <p:nvPr/>
        </p:nvGrpSpPr>
        <p:grpSpPr>
          <a:xfrm>
            <a:off x="7664989" y="116842"/>
            <a:ext cx="1237858" cy="1557122"/>
            <a:chOff x="2342231" y="2896027"/>
            <a:chExt cx="1114384" cy="1198247"/>
          </a:xfrm>
        </p:grpSpPr>
        <p:sp>
          <p:nvSpPr>
            <p:cNvPr id="181" name="Google Shape;181;p13"/>
            <p:cNvSpPr/>
            <p:nvPr/>
          </p:nvSpPr>
          <p:spPr>
            <a:xfrm>
              <a:off x="2845909" y="3457335"/>
              <a:ext cx="582071" cy="238833"/>
            </a:xfrm>
            <a:custGeom>
              <a:rect b="b" l="l" r="r" t="t"/>
              <a:pathLst>
                <a:path extrusionOk="0" h="5346" w="13029">
                  <a:moveTo>
                    <a:pt x="0" y="0"/>
                  </a:moveTo>
                  <a:lnTo>
                    <a:pt x="0" y="1555"/>
                  </a:lnTo>
                  <a:cubicBezTo>
                    <a:pt x="0" y="2522"/>
                    <a:pt x="641" y="3499"/>
                    <a:pt x="1923" y="4235"/>
                  </a:cubicBezTo>
                  <a:cubicBezTo>
                    <a:pt x="3199" y="4975"/>
                    <a:pt x="4867" y="5345"/>
                    <a:pt x="6534" y="5345"/>
                  </a:cubicBezTo>
                  <a:cubicBezTo>
                    <a:pt x="8201" y="5345"/>
                    <a:pt x="9866" y="4975"/>
                    <a:pt x="11137" y="4235"/>
                  </a:cubicBezTo>
                  <a:cubicBezTo>
                    <a:pt x="12398" y="3509"/>
                    <a:pt x="13029" y="2543"/>
                    <a:pt x="13029" y="1587"/>
                  </a:cubicBezTo>
                  <a:lnTo>
                    <a:pt x="13029" y="42"/>
                  </a:lnTo>
                  <a:cubicBezTo>
                    <a:pt x="10958" y="42"/>
                    <a:pt x="2249" y="0"/>
                    <a:pt x="0" y="0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2" name="Google Shape;182;p13"/>
            <p:cNvSpPr/>
            <p:nvPr/>
          </p:nvSpPr>
          <p:spPr>
            <a:xfrm>
              <a:off x="2817271" y="3289756"/>
              <a:ext cx="639344" cy="337028"/>
            </a:xfrm>
            <a:custGeom>
              <a:rect b="b" l="l" r="r" t="t"/>
              <a:pathLst>
                <a:path extrusionOk="0" h="7544" w="14311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70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3"/>
            <p:cNvSpPr/>
            <p:nvPr/>
          </p:nvSpPr>
          <p:spPr>
            <a:xfrm>
              <a:off x="2908812" y="3329160"/>
              <a:ext cx="456713" cy="142781"/>
            </a:xfrm>
            <a:custGeom>
              <a:rect b="b" l="l" r="r" t="t"/>
              <a:pathLst>
                <a:path extrusionOk="0" h="3196" w="10223">
                  <a:moveTo>
                    <a:pt x="5093" y="1"/>
                  </a:moveTo>
                  <a:cubicBezTo>
                    <a:pt x="3817" y="1"/>
                    <a:pt x="2543" y="284"/>
                    <a:pt x="1576" y="852"/>
                  </a:cubicBezTo>
                  <a:cubicBezTo>
                    <a:pt x="473" y="1482"/>
                    <a:pt x="0" y="2344"/>
                    <a:pt x="147" y="3174"/>
                  </a:cubicBezTo>
                  <a:cubicBezTo>
                    <a:pt x="263" y="2544"/>
                    <a:pt x="736" y="1923"/>
                    <a:pt x="1576" y="1440"/>
                  </a:cubicBezTo>
                  <a:cubicBezTo>
                    <a:pt x="2543" y="878"/>
                    <a:pt x="3817" y="597"/>
                    <a:pt x="5093" y="597"/>
                  </a:cubicBezTo>
                  <a:cubicBezTo>
                    <a:pt x="6370" y="597"/>
                    <a:pt x="7649" y="878"/>
                    <a:pt x="8626" y="1440"/>
                  </a:cubicBezTo>
                  <a:cubicBezTo>
                    <a:pt x="9477" y="1934"/>
                    <a:pt x="9961" y="2554"/>
                    <a:pt x="10066" y="3195"/>
                  </a:cubicBezTo>
                  <a:cubicBezTo>
                    <a:pt x="10223" y="2355"/>
                    <a:pt x="9740" y="1493"/>
                    <a:pt x="8626" y="852"/>
                  </a:cubicBezTo>
                  <a:cubicBezTo>
                    <a:pt x="7649" y="284"/>
                    <a:pt x="6370" y="1"/>
                    <a:pt x="5093" y="1"/>
                  </a:cubicBezTo>
                  <a:close/>
                </a:path>
              </a:pathLst>
            </a:custGeom>
            <a:solidFill>
              <a:srgbClr val="FFE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13"/>
            <p:cNvSpPr/>
            <p:nvPr/>
          </p:nvSpPr>
          <p:spPr>
            <a:xfrm>
              <a:off x="2915380" y="3355832"/>
              <a:ext cx="443131" cy="231551"/>
            </a:xfrm>
            <a:custGeom>
              <a:rect b="b" l="l" r="r" t="t"/>
              <a:pathLst>
                <a:path extrusionOk="0" h="5183" w="9919">
                  <a:moveTo>
                    <a:pt x="4946" y="0"/>
                  </a:moveTo>
                  <a:cubicBezTo>
                    <a:pt x="3670" y="0"/>
                    <a:pt x="2396" y="281"/>
                    <a:pt x="1429" y="843"/>
                  </a:cubicBezTo>
                  <a:cubicBezTo>
                    <a:pt x="589" y="1326"/>
                    <a:pt x="116" y="1947"/>
                    <a:pt x="0" y="2577"/>
                  </a:cubicBezTo>
                  <a:cubicBezTo>
                    <a:pt x="116" y="3218"/>
                    <a:pt x="599" y="3848"/>
                    <a:pt x="1450" y="4331"/>
                  </a:cubicBezTo>
                  <a:cubicBezTo>
                    <a:pt x="2427" y="4899"/>
                    <a:pt x="3704" y="5182"/>
                    <a:pt x="4979" y="5182"/>
                  </a:cubicBezTo>
                  <a:cubicBezTo>
                    <a:pt x="6254" y="5182"/>
                    <a:pt x="7528" y="4899"/>
                    <a:pt x="8500" y="4331"/>
                  </a:cubicBezTo>
                  <a:cubicBezTo>
                    <a:pt x="9340" y="3848"/>
                    <a:pt x="9814" y="3229"/>
                    <a:pt x="9919" y="2598"/>
                  </a:cubicBezTo>
                  <a:cubicBezTo>
                    <a:pt x="9814" y="1957"/>
                    <a:pt x="9330" y="1337"/>
                    <a:pt x="8479" y="843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3"/>
            <p:cNvSpPr/>
            <p:nvPr/>
          </p:nvSpPr>
          <p:spPr>
            <a:xfrm>
              <a:off x="2908812" y="3316472"/>
              <a:ext cx="456713" cy="283597"/>
            </a:xfrm>
            <a:custGeom>
              <a:rect b="b" l="l" r="r" t="t"/>
              <a:pathLst>
                <a:path extrusionOk="0" fill="none" h="6348" w="10223">
                  <a:moveTo>
                    <a:pt x="10066" y="3479"/>
                  </a:moveTo>
                  <a:cubicBezTo>
                    <a:pt x="10223" y="2639"/>
                    <a:pt x="9740" y="1777"/>
                    <a:pt x="8626" y="1136"/>
                  </a:cubicBezTo>
                  <a:cubicBezTo>
                    <a:pt x="6672" y="1"/>
                    <a:pt x="3510" y="1"/>
                    <a:pt x="1576" y="1136"/>
                  </a:cubicBezTo>
                  <a:cubicBezTo>
                    <a:pt x="473" y="1766"/>
                    <a:pt x="0" y="2628"/>
                    <a:pt x="147" y="3458"/>
                  </a:cubicBezTo>
                  <a:cubicBezTo>
                    <a:pt x="263" y="4099"/>
                    <a:pt x="746" y="4729"/>
                    <a:pt x="1597" y="5212"/>
                  </a:cubicBezTo>
                  <a:cubicBezTo>
                    <a:pt x="3552" y="6347"/>
                    <a:pt x="6704" y="6347"/>
                    <a:pt x="8647" y="5212"/>
                  </a:cubicBezTo>
                  <a:cubicBezTo>
                    <a:pt x="9487" y="4729"/>
                    <a:pt x="9961" y="4110"/>
                    <a:pt x="10066" y="3479"/>
                  </a:cubicBezTo>
                  <a:close/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13"/>
            <p:cNvSpPr/>
            <p:nvPr/>
          </p:nvSpPr>
          <p:spPr>
            <a:xfrm>
              <a:off x="2915380" y="3343278"/>
              <a:ext cx="443578" cy="129111"/>
            </a:xfrm>
            <a:custGeom>
              <a:rect b="b" l="l" r="r" t="t"/>
              <a:pathLst>
                <a:path extrusionOk="0" fill="none" h="2890" w="9929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07"/>
                    <a:pt x="116" y="2228"/>
                    <a:pt x="0" y="2858"/>
                  </a:cubicBezTo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3"/>
            <p:cNvSpPr/>
            <p:nvPr/>
          </p:nvSpPr>
          <p:spPr>
            <a:xfrm>
              <a:off x="3028946" y="3402875"/>
              <a:ext cx="216450" cy="124420"/>
            </a:xfrm>
            <a:custGeom>
              <a:rect b="b" l="l" r="r" t="t"/>
              <a:pathLst>
                <a:path extrusionOk="0" h="2785" w="4845">
                  <a:moveTo>
                    <a:pt x="4246" y="0"/>
                  </a:moveTo>
                  <a:lnTo>
                    <a:pt x="3625" y="357"/>
                  </a:lnTo>
                  <a:cubicBezTo>
                    <a:pt x="3322" y="239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8"/>
                  </a:cubicBezTo>
                  <a:cubicBezTo>
                    <a:pt x="863" y="988"/>
                    <a:pt x="2754" y="1713"/>
                    <a:pt x="2228" y="2018"/>
                  </a:cubicBezTo>
                  <a:cubicBezTo>
                    <a:pt x="2164" y="2058"/>
                    <a:pt x="2089" y="2077"/>
                    <a:pt x="2007" y="2077"/>
                  </a:cubicBezTo>
                  <a:cubicBezTo>
                    <a:pt x="1876" y="2077"/>
                    <a:pt x="1730" y="2028"/>
                    <a:pt x="1587" y="1944"/>
                  </a:cubicBezTo>
                  <a:cubicBezTo>
                    <a:pt x="1272" y="1765"/>
                    <a:pt x="989" y="1398"/>
                    <a:pt x="947" y="1062"/>
                  </a:cubicBezTo>
                  <a:lnTo>
                    <a:pt x="74" y="1230"/>
                  </a:lnTo>
                  <a:cubicBezTo>
                    <a:pt x="127" y="1524"/>
                    <a:pt x="337" y="1828"/>
                    <a:pt x="652" y="2081"/>
                  </a:cubicBezTo>
                  <a:lnTo>
                    <a:pt x="1" y="2470"/>
                  </a:lnTo>
                  <a:lnTo>
                    <a:pt x="557" y="2785"/>
                  </a:lnTo>
                  <a:lnTo>
                    <a:pt x="1199" y="2417"/>
                  </a:lnTo>
                  <a:cubicBezTo>
                    <a:pt x="1536" y="2571"/>
                    <a:pt x="1904" y="2661"/>
                    <a:pt x="2255" y="2661"/>
                  </a:cubicBezTo>
                  <a:cubicBezTo>
                    <a:pt x="2548" y="2661"/>
                    <a:pt x="2829" y="2598"/>
                    <a:pt x="3069" y="2459"/>
                  </a:cubicBezTo>
                  <a:cubicBezTo>
                    <a:pt x="4141" y="1839"/>
                    <a:pt x="2270" y="1093"/>
                    <a:pt x="2785" y="799"/>
                  </a:cubicBezTo>
                  <a:cubicBezTo>
                    <a:pt x="2837" y="767"/>
                    <a:pt x="2901" y="751"/>
                    <a:pt x="2970" y="751"/>
                  </a:cubicBezTo>
                  <a:cubicBezTo>
                    <a:pt x="3081" y="751"/>
                    <a:pt x="3208" y="791"/>
                    <a:pt x="3331" y="862"/>
                  </a:cubicBezTo>
                  <a:cubicBezTo>
                    <a:pt x="3573" y="999"/>
                    <a:pt x="3836" y="1303"/>
                    <a:pt x="3973" y="1587"/>
                  </a:cubicBezTo>
                  <a:lnTo>
                    <a:pt x="4844" y="1419"/>
                  </a:lnTo>
                  <a:cubicBezTo>
                    <a:pt x="4760" y="1167"/>
                    <a:pt x="4529" y="904"/>
                    <a:pt x="4204" y="673"/>
                  </a:cubicBezTo>
                  <a:lnTo>
                    <a:pt x="4813" y="315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rgbClr val="FFBC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8" name="Google Shape;188;p13"/>
            <p:cNvSpPr/>
            <p:nvPr/>
          </p:nvSpPr>
          <p:spPr>
            <a:xfrm>
              <a:off x="2845909" y="3359227"/>
              <a:ext cx="582071" cy="238475"/>
            </a:xfrm>
            <a:custGeom>
              <a:rect b="b" l="l" r="r" t="t"/>
              <a:pathLst>
                <a:path extrusionOk="0" h="5338" w="13029">
                  <a:moveTo>
                    <a:pt x="0" y="1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4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77"/>
                  </a:cubicBezTo>
                  <a:lnTo>
                    <a:pt x="13029" y="32"/>
                  </a:lnTo>
                  <a:cubicBezTo>
                    <a:pt x="10958" y="32"/>
                    <a:pt x="2249" y="1"/>
                    <a:pt x="0" y="1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13"/>
            <p:cNvSpPr/>
            <p:nvPr/>
          </p:nvSpPr>
          <p:spPr>
            <a:xfrm>
              <a:off x="2817271" y="3191290"/>
              <a:ext cx="639344" cy="337296"/>
            </a:xfrm>
            <a:custGeom>
              <a:rect b="b" l="l" r="r" t="t"/>
              <a:pathLst>
                <a:path extrusionOk="0" h="7550" w="14311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3"/>
                    <a:pt x="21" y="4967"/>
                    <a:pt x="2575" y="6438"/>
                  </a:cubicBezTo>
                  <a:cubicBezTo>
                    <a:pt x="3846" y="7179"/>
                    <a:pt x="5514" y="7550"/>
                    <a:pt x="7180" y="7550"/>
                  </a:cubicBezTo>
                  <a:cubicBezTo>
                    <a:pt x="8847" y="7550"/>
                    <a:pt x="10512" y="7179"/>
                    <a:pt x="11778" y="6438"/>
                  </a:cubicBezTo>
                  <a:cubicBezTo>
                    <a:pt x="14310" y="4967"/>
                    <a:pt x="14300" y="2583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13"/>
            <p:cNvSpPr/>
            <p:nvPr/>
          </p:nvSpPr>
          <p:spPr>
            <a:xfrm>
              <a:off x="2908812" y="3230963"/>
              <a:ext cx="456713" cy="142379"/>
            </a:xfrm>
            <a:custGeom>
              <a:rect b="b" l="l" r="r" t="t"/>
              <a:pathLst>
                <a:path extrusionOk="0" h="3187" w="10223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5"/>
                    <a:pt x="0" y="2346"/>
                    <a:pt x="147" y="3176"/>
                  </a:cubicBezTo>
                  <a:cubicBezTo>
                    <a:pt x="263" y="2535"/>
                    <a:pt x="736" y="1926"/>
                    <a:pt x="1576" y="1443"/>
                  </a:cubicBezTo>
                  <a:cubicBezTo>
                    <a:pt x="2543" y="875"/>
                    <a:pt x="3817" y="592"/>
                    <a:pt x="5093" y="592"/>
                  </a:cubicBezTo>
                  <a:cubicBezTo>
                    <a:pt x="6370" y="592"/>
                    <a:pt x="7649" y="875"/>
                    <a:pt x="8626" y="1443"/>
                  </a:cubicBezTo>
                  <a:cubicBezTo>
                    <a:pt x="9477" y="1926"/>
                    <a:pt x="9961" y="2556"/>
                    <a:pt x="10066" y="3187"/>
                  </a:cubicBezTo>
                  <a:cubicBezTo>
                    <a:pt x="10223" y="2356"/>
                    <a:pt x="9740" y="1485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rgbClr val="FFE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1" name="Google Shape;191;p13"/>
            <p:cNvSpPr/>
            <p:nvPr/>
          </p:nvSpPr>
          <p:spPr>
            <a:xfrm>
              <a:off x="2915380" y="3257366"/>
              <a:ext cx="443131" cy="231551"/>
            </a:xfrm>
            <a:custGeom>
              <a:rect b="b" l="l" r="r" t="t"/>
              <a:pathLst>
                <a:path extrusionOk="0" h="5183" w="9919">
                  <a:moveTo>
                    <a:pt x="4946" y="1"/>
                  </a:moveTo>
                  <a:cubicBezTo>
                    <a:pt x="3670" y="1"/>
                    <a:pt x="2396" y="284"/>
                    <a:pt x="1429" y="852"/>
                  </a:cubicBezTo>
                  <a:cubicBezTo>
                    <a:pt x="589" y="1335"/>
                    <a:pt x="116" y="1944"/>
                    <a:pt x="0" y="2585"/>
                  </a:cubicBezTo>
                  <a:cubicBezTo>
                    <a:pt x="116" y="3226"/>
                    <a:pt x="599" y="3846"/>
                    <a:pt x="1450" y="4340"/>
                  </a:cubicBezTo>
                  <a:cubicBezTo>
                    <a:pt x="2427" y="4902"/>
                    <a:pt x="3704" y="5183"/>
                    <a:pt x="4979" y="5183"/>
                  </a:cubicBezTo>
                  <a:cubicBezTo>
                    <a:pt x="6254" y="5183"/>
                    <a:pt x="7528" y="4902"/>
                    <a:pt x="8500" y="4340"/>
                  </a:cubicBezTo>
                  <a:cubicBezTo>
                    <a:pt x="9340" y="3857"/>
                    <a:pt x="9814" y="3236"/>
                    <a:pt x="9919" y="2596"/>
                  </a:cubicBezTo>
                  <a:cubicBezTo>
                    <a:pt x="9814" y="1965"/>
                    <a:pt x="9330" y="1335"/>
                    <a:pt x="8479" y="852"/>
                  </a:cubicBezTo>
                  <a:cubicBezTo>
                    <a:pt x="7502" y="284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13"/>
            <p:cNvSpPr/>
            <p:nvPr/>
          </p:nvSpPr>
          <p:spPr>
            <a:xfrm>
              <a:off x="2908812" y="3218409"/>
              <a:ext cx="456713" cy="283061"/>
            </a:xfrm>
            <a:custGeom>
              <a:rect b="b" l="l" r="r" t="t"/>
              <a:pathLst>
                <a:path extrusionOk="0" fill="none" h="6336" w="10223">
                  <a:moveTo>
                    <a:pt x="10066" y="3468"/>
                  </a:moveTo>
                  <a:cubicBezTo>
                    <a:pt x="10223" y="2637"/>
                    <a:pt x="9740" y="1766"/>
                    <a:pt x="8626" y="1124"/>
                  </a:cubicBezTo>
                  <a:cubicBezTo>
                    <a:pt x="6672" y="1"/>
                    <a:pt x="3510" y="1"/>
                    <a:pt x="1576" y="1124"/>
                  </a:cubicBezTo>
                  <a:cubicBezTo>
                    <a:pt x="473" y="1766"/>
                    <a:pt x="0" y="2627"/>
                    <a:pt x="147" y="3457"/>
                  </a:cubicBezTo>
                  <a:cubicBezTo>
                    <a:pt x="263" y="4098"/>
                    <a:pt x="746" y="4718"/>
                    <a:pt x="1597" y="5212"/>
                  </a:cubicBezTo>
                  <a:cubicBezTo>
                    <a:pt x="3552" y="6336"/>
                    <a:pt x="6704" y="6336"/>
                    <a:pt x="8647" y="5212"/>
                  </a:cubicBezTo>
                  <a:cubicBezTo>
                    <a:pt x="9487" y="4729"/>
                    <a:pt x="9961" y="4108"/>
                    <a:pt x="10066" y="3468"/>
                  </a:cubicBezTo>
                  <a:close/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13"/>
            <p:cNvSpPr/>
            <p:nvPr/>
          </p:nvSpPr>
          <p:spPr>
            <a:xfrm>
              <a:off x="2915380" y="3244678"/>
              <a:ext cx="443578" cy="129111"/>
            </a:xfrm>
            <a:custGeom>
              <a:rect b="b" l="l" r="r" t="t"/>
              <a:pathLst>
                <a:path extrusionOk="0" fill="none" h="2890" w="9929">
                  <a:moveTo>
                    <a:pt x="9929" y="2890"/>
                  </a:moveTo>
                  <a:lnTo>
                    <a:pt x="9919" y="2880"/>
                  </a:lnTo>
                  <a:cubicBezTo>
                    <a:pt x="9814" y="2249"/>
                    <a:pt x="9330" y="1619"/>
                    <a:pt x="8479" y="1136"/>
                  </a:cubicBezTo>
                  <a:cubicBezTo>
                    <a:pt x="6525" y="1"/>
                    <a:pt x="3363" y="1"/>
                    <a:pt x="1429" y="1136"/>
                  </a:cubicBezTo>
                  <a:cubicBezTo>
                    <a:pt x="589" y="1619"/>
                    <a:pt x="116" y="2228"/>
                    <a:pt x="0" y="2869"/>
                  </a:cubicBezTo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13"/>
            <p:cNvSpPr/>
            <p:nvPr/>
          </p:nvSpPr>
          <p:spPr>
            <a:xfrm>
              <a:off x="3028946" y="3304276"/>
              <a:ext cx="216450" cy="124911"/>
            </a:xfrm>
            <a:custGeom>
              <a:rect b="b" l="l" r="r" t="t"/>
              <a:pathLst>
                <a:path extrusionOk="0" h="2796" w="4845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6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9"/>
                    <a:pt x="947" y="1073"/>
                  </a:cubicBezTo>
                  <a:lnTo>
                    <a:pt x="74" y="1241"/>
                  </a:lnTo>
                  <a:cubicBezTo>
                    <a:pt x="127" y="1525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3" y="2576"/>
                    <a:pt x="1898" y="2665"/>
                    <a:pt x="2245" y="2665"/>
                  </a:cubicBezTo>
                  <a:cubicBezTo>
                    <a:pt x="2542" y="2665"/>
                    <a:pt x="2827" y="2600"/>
                    <a:pt x="3069" y="2459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2"/>
                  </a:cubicBezTo>
                  <a:cubicBezTo>
                    <a:pt x="3573" y="1009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rgbClr val="FFBC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13"/>
            <p:cNvSpPr/>
            <p:nvPr/>
          </p:nvSpPr>
          <p:spPr>
            <a:xfrm>
              <a:off x="2845909" y="3260672"/>
              <a:ext cx="582071" cy="238475"/>
            </a:xfrm>
            <a:custGeom>
              <a:rect b="b" l="l" r="r" t="t"/>
              <a:pathLst>
                <a:path extrusionOk="0" h="5338" w="13029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98"/>
                    <a:pt x="1923" y="4234"/>
                  </a:cubicBezTo>
                  <a:cubicBezTo>
                    <a:pt x="3199" y="4969"/>
                    <a:pt x="4867" y="5337"/>
                    <a:pt x="6534" y="5337"/>
                  </a:cubicBezTo>
                  <a:cubicBezTo>
                    <a:pt x="8201" y="5337"/>
                    <a:pt x="9866" y="4969"/>
                    <a:pt x="11137" y="4234"/>
                  </a:cubicBezTo>
                  <a:cubicBezTo>
                    <a:pt x="12398" y="3498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13"/>
            <p:cNvSpPr/>
            <p:nvPr/>
          </p:nvSpPr>
          <p:spPr>
            <a:xfrm>
              <a:off x="2817271" y="3093093"/>
              <a:ext cx="639344" cy="337073"/>
            </a:xfrm>
            <a:custGeom>
              <a:rect b="b" l="l" r="r" t="t"/>
              <a:pathLst>
                <a:path extrusionOk="0" h="7545" w="14311">
                  <a:moveTo>
                    <a:pt x="7142" y="0"/>
                  </a:moveTo>
                  <a:cubicBezTo>
                    <a:pt x="5474" y="0"/>
                    <a:pt x="3809" y="368"/>
                    <a:pt x="2543" y="1103"/>
                  </a:cubicBezTo>
                  <a:cubicBezTo>
                    <a:pt x="0" y="2574"/>
                    <a:pt x="21" y="4970"/>
                    <a:pt x="2575" y="6441"/>
                  </a:cubicBezTo>
                  <a:cubicBezTo>
                    <a:pt x="3846" y="7176"/>
                    <a:pt x="5514" y="7544"/>
                    <a:pt x="7180" y="7544"/>
                  </a:cubicBezTo>
                  <a:cubicBezTo>
                    <a:pt x="8847" y="7544"/>
                    <a:pt x="10512" y="7176"/>
                    <a:pt x="11778" y="6441"/>
                  </a:cubicBezTo>
                  <a:cubicBezTo>
                    <a:pt x="14310" y="4959"/>
                    <a:pt x="14300" y="2574"/>
                    <a:pt x="11757" y="1103"/>
                  </a:cubicBezTo>
                  <a:cubicBezTo>
                    <a:pt x="10481" y="368"/>
                    <a:pt x="8810" y="0"/>
                    <a:pt x="7142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7" name="Google Shape;197;p13"/>
            <p:cNvSpPr/>
            <p:nvPr/>
          </p:nvSpPr>
          <p:spPr>
            <a:xfrm>
              <a:off x="2908812" y="3132408"/>
              <a:ext cx="456713" cy="142826"/>
            </a:xfrm>
            <a:custGeom>
              <a:rect b="b" l="l" r="r" t="t"/>
              <a:pathLst>
                <a:path extrusionOk="0" h="3197" w="10223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5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80"/>
                    <a:pt x="3817" y="599"/>
                    <a:pt x="5093" y="599"/>
                  </a:cubicBezTo>
                  <a:cubicBezTo>
                    <a:pt x="6370" y="599"/>
                    <a:pt x="7649" y="880"/>
                    <a:pt x="8626" y="1442"/>
                  </a:cubicBezTo>
                  <a:cubicBezTo>
                    <a:pt x="9477" y="1936"/>
                    <a:pt x="9961" y="2556"/>
                    <a:pt x="10066" y="3196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rgbClr val="FFE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13"/>
            <p:cNvSpPr/>
            <p:nvPr/>
          </p:nvSpPr>
          <p:spPr>
            <a:xfrm>
              <a:off x="2915380" y="3159124"/>
              <a:ext cx="443131" cy="231595"/>
            </a:xfrm>
            <a:custGeom>
              <a:rect b="b" l="l" r="r" t="t"/>
              <a:pathLst>
                <a:path extrusionOk="0" h="5184" w="9919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28"/>
                    <a:pt x="116" y="1947"/>
                    <a:pt x="0" y="2577"/>
                  </a:cubicBezTo>
                  <a:cubicBezTo>
                    <a:pt x="116" y="3219"/>
                    <a:pt x="599" y="3849"/>
                    <a:pt x="1450" y="4332"/>
                  </a:cubicBezTo>
                  <a:cubicBezTo>
                    <a:pt x="2427" y="4900"/>
                    <a:pt x="3704" y="5183"/>
                    <a:pt x="4979" y="5183"/>
                  </a:cubicBezTo>
                  <a:cubicBezTo>
                    <a:pt x="6254" y="5183"/>
                    <a:pt x="7528" y="4900"/>
                    <a:pt x="8500" y="4332"/>
                  </a:cubicBezTo>
                  <a:cubicBezTo>
                    <a:pt x="9340" y="3849"/>
                    <a:pt x="9814" y="3229"/>
                    <a:pt x="9919" y="2598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9" name="Google Shape;199;p13"/>
            <p:cNvSpPr/>
            <p:nvPr/>
          </p:nvSpPr>
          <p:spPr>
            <a:xfrm>
              <a:off x="2908812" y="3119854"/>
              <a:ext cx="456713" cy="283552"/>
            </a:xfrm>
            <a:custGeom>
              <a:rect b="b" l="l" r="r" t="t"/>
              <a:pathLst>
                <a:path extrusionOk="0" fill="none" h="6347" w="10223">
                  <a:moveTo>
                    <a:pt x="10066" y="3477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6"/>
                  </a:cubicBezTo>
                  <a:cubicBezTo>
                    <a:pt x="263" y="4098"/>
                    <a:pt x="746" y="4728"/>
                    <a:pt x="1597" y="5211"/>
                  </a:cubicBezTo>
                  <a:cubicBezTo>
                    <a:pt x="3552" y="6346"/>
                    <a:pt x="6704" y="6346"/>
                    <a:pt x="8647" y="5211"/>
                  </a:cubicBezTo>
                  <a:cubicBezTo>
                    <a:pt x="9487" y="4728"/>
                    <a:pt x="9961" y="4108"/>
                    <a:pt x="10066" y="3477"/>
                  </a:cubicBezTo>
                  <a:close/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0" name="Google Shape;200;p13"/>
            <p:cNvSpPr/>
            <p:nvPr/>
          </p:nvSpPr>
          <p:spPr>
            <a:xfrm>
              <a:off x="2915380" y="3146570"/>
              <a:ext cx="443578" cy="129155"/>
            </a:xfrm>
            <a:custGeom>
              <a:rect b="b" l="l" r="r" t="t"/>
              <a:pathLst>
                <a:path extrusionOk="0" fill="none" h="2891" w="9929">
                  <a:moveTo>
                    <a:pt x="9929" y="2890"/>
                  </a:moveTo>
                  <a:cubicBezTo>
                    <a:pt x="9929" y="2890"/>
                    <a:pt x="9929" y="2879"/>
                    <a:pt x="9919" y="2879"/>
                  </a:cubicBezTo>
                  <a:cubicBezTo>
                    <a:pt x="9814" y="2239"/>
                    <a:pt x="9330" y="1619"/>
                    <a:pt x="8479" y="1125"/>
                  </a:cubicBezTo>
                  <a:cubicBezTo>
                    <a:pt x="6525" y="1"/>
                    <a:pt x="3363" y="1"/>
                    <a:pt x="1429" y="1125"/>
                  </a:cubicBezTo>
                  <a:cubicBezTo>
                    <a:pt x="589" y="1609"/>
                    <a:pt x="116" y="2228"/>
                    <a:pt x="0" y="2858"/>
                  </a:cubicBezTo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1" name="Google Shape;201;p13"/>
            <p:cNvSpPr/>
            <p:nvPr/>
          </p:nvSpPr>
          <p:spPr>
            <a:xfrm>
              <a:off x="3028946" y="3205721"/>
              <a:ext cx="216450" cy="124911"/>
            </a:xfrm>
            <a:custGeom>
              <a:rect b="b" l="l" r="r" t="t"/>
              <a:pathLst>
                <a:path extrusionOk="0" h="2796" w="4845">
                  <a:moveTo>
                    <a:pt x="4246" y="0"/>
                  </a:moveTo>
                  <a:lnTo>
                    <a:pt x="3625" y="369"/>
                  </a:lnTo>
                  <a:cubicBezTo>
                    <a:pt x="3322" y="250"/>
                    <a:pt x="3016" y="190"/>
                    <a:pt x="2729" y="190"/>
                  </a:cubicBezTo>
                  <a:cubicBezTo>
                    <a:pt x="2429" y="190"/>
                    <a:pt x="2149" y="255"/>
                    <a:pt x="1913" y="390"/>
                  </a:cubicBezTo>
                  <a:cubicBezTo>
                    <a:pt x="863" y="999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34"/>
                    <a:pt x="337" y="1840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810"/>
                  </a:cubicBezTo>
                  <a:cubicBezTo>
                    <a:pt x="2838" y="778"/>
                    <a:pt x="2901" y="762"/>
                    <a:pt x="2970" y="762"/>
                  </a:cubicBezTo>
                  <a:cubicBezTo>
                    <a:pt x="3082" y="762"/>
                    <a:pt x="3209" y="801"/>
                    <a:pt x="3331" y="873"/>
                  </a:cubicBezTo>
                  <a:cubicBezTo>
                    <a:pt x="3573" y="1009"/>
                    <a:pt x="3836" y="1314"/>
                    <a:pt x="3973" y="1597"/>
                  </a:cubicBezTo>
                  <a:lnTo>
                    <a:pt x="4844" y="1419"/>
                  </a:lnTo>
                  <a:cubicBezTo>
                    <a:pt x="4760" y="1177"/>
                    <a:pt x="4529" y="915"/>
                    <a:pt x="4204" y="684"/>
                  </a:cubicBezTo>
                  <a:lnTo>
                    <a:pt x="4813" y="327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rgbClr val="FFBC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2" name="Google Shape;202;p13"/>
            <p:cNvSpPr/>
            <p:nvPr/>
          </p:nvSpPr>
          <p:spPr>
            <a:xfrm>
              <a:off x="2845909" y="3162519"/>
              <a:ext cx="582071" cy="238520"/>
            </a:xfrm>
            <a:custGeom>
              <a:rect b="b" l="l" r="r" t="t"/>
              <a:pathLst>
                <a:path extrusionOk="0" h="5339" w="13029">
                  <a:moveTo>
                    <a:pt x="0" y="1"/>
                  </a:moveTo>
                  <a:lnTo>
                    <a:pt x="0" y="1546"/>
                  </a:lnTo>
                  <a:cubicBezTo>
                    <a:pt x="0" y="2512"/>
                    <a:pt x="641" y="3489"/>
                    <a:pt x="1923" y="4235"/>
                  </a:cubicBezTo>
                  <a:cubicBezTo>
                    <a:pt x="3199" y="4971"/>
                    <a:pt x="4867" y="5339"/>
                    <a:pt x="6534" y="5339"/>
                  </a:cubicBezTo>
                  <a:cubicBezTo>
                    <a:pt x="8201" y="5339"/>
                    <a:pt x="9866" y="4971"/>
                    <a:pt x="11137" y="4235"/>
                  </a:cubicBezTo>
                  <a:cubicBezTo>
                    <a:pt x="12398" y="3500"/>
                    <a:pt x="13029" y="2543"/>
                    <a:pt x="13029" y="1577"/>
                  </a:cubicBezTo>
                  <a:lnTo>
                    <a:pt x="13029" y="33"/>
                  </a:lnTo>
                  <a:cubicBezTo>
                    <a:pt x="10958" y="33"/>
                    <a:pt x="2249" y="1"/>
                    <a:pt x="0" y="1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3" name="Google Shape;203;p13"/>
            <p:cNvSpPr/>
            <p:nvPr/>
          </p:nvSpPr>
          <p:spPr>
            <a:xfrm>
              <a:off x="2817271" y="2994493"/>
              <a:ext cx="639344" cy="337073"/>
            </a:xfrm>
            <a:custGeom>
              <a:rect b="b" l="l" r="r" t="t"/>
              <a:pathLst>
                <a:path extrusionOk="0" h="7545" w="14311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85"/>
                    <a:pt x="21" y="4970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0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4" name="Google Shape;204;p13"/>
            <p:cNvSpPr/>
            <p:nvPr/>
          </p:nvSpPr>
          <p:spPr>
            <a:xfrm>
              <a:off x="2908812" y="3034121"/>
              <a:ext cx="456713" cy="142513"/>
            </a:xfrm>
            <a:custGeom>
              <a:rect b="b" l="l" r="r" t="t"/>
              <a:pathLst>
                <a:path extrusionOk="0" h="3190" w="10223">
                  <a:moveTo>
                    <a:pt x="5102" y="0"/>
                  </a:moveTo>
                  <a:cubicBezTo>
                    <a:pt x="3822" y="0"/>
                    <a:pt x="2545" y="284"/>
                    <a:pt x="1576" y="847"/>
                  </a:cubicBezTo>
                  <a:cubicBezTo>
                    <a:pt x="473" y="1488"/>
                    <a:pt x="0" y="2339"/>
                    <a:pt x="147" y="3180"/>
                  </a:cubicBezTo>
                  <a:cubicBezTo>
                    <a:pt x="263" y="2539"/>
                    <a:pt x="736" y="1929"/>
                    <a:pt x="1576" y="1436"/>
                  </a:cubicBezTo>
                  <a:cubicBezTo>
                    <a:pt x="2543" y="873"/>
                    <a:pt x="3817" y="592"/>
                    <a:pt x="5093" y="592"/>
                  </a:cubicBezTo>
                  <a:cubicBezTo>
                    <a:pt x="6370" y="592"/>
                    <a:pt x="7649" y="873"/>
                    <a:pt x="8626" y="1436"/>
                  </a:cubicBezTo>
                  <a:cubicBezTo>
                    <a:pt x="9477" y="1929"/>
                    <a:pt x="9961" y="2549"/>
                    <a:pt x="10066" y="3190"/>
                  </a:cubicBezTo>
                  <a:cubicBezTo>
                    <a:pt x="10223" y="2360"/>
                    <a:pt x="9740" y="1488"/>
                    <a:pt x="8626" y="847"/>
                  </a:cubicBezTo>
                  <a:cubicBezTo>
                    <a:pt x="7651" y="281"/>
                    <a:pt x="6375" y="0"/>
                    <a:pt x="5102" y="0"/>
                  </a:cubicBezTo>
                  <a:close/>
                </a:path>
              </a:pathLst>
            </a:custGeom>
            <a:solidFill>
              <a:srgbClr val="FFE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13"/>
            <p:cNvSpPr/>
            <p:nvPr/>
          </p:nvSpPr>
          <p:spPr>
            <a:xfrm>
              <a:off x="2915380" y="3060569"/>
              <a:ext cx="443131" cy="231685"/>
            </a:xfrm>
            <a:custGeom>
              <a:rect b="b" l="l" r="r" t="t"/>
              <a:pathLst>
                <a:path extrusionOk="0" h="5186" w="9919">
                  <a:moveTo>
                    <a:pt x="4946" y="0"/>
                  </a:moveTo>
                  <a:cubicBezTo>
                    <a:pt x="3670" y="0"/>
                    <a:pt x="2396" y="281"/>
                    <a:pt x="1429" y="844"/>
                  </a:cubicBezTo>
                  <a:cubicBezTo>
                    <a:pt x="589" y="1337"/>
                    <a:pt x="116" y="1947"/>
                    <a:pt x="0" y="2588"/>
                  </a:cubicBezTo>
                  <a:cubicBezTo>
                    <a:pt x="116" y="3228"/>
                    <a:pt x="599" y="3849"/>
                    <a:pt x="1450" y="4342"/>
                  </a:cubicBezTo>
                  <a:cubicBezTo>
                    <a:pt x="2427" y="4904"/>
                    <a:pt x="3704" y="5186"/>
                    <a:pt x="4979" y="5186"/>
                  </a:cubicBezTo>
                  <a:cubicBezTo>
                    <a:pt x="6254" y="5186"/>
                    <a:pt x="7528" y="4904"/>
                    <a:pt x="8500" y="4342"/>
                  </a:cubicBezTo>
                  <a:cubicBezTo>
                    <a:pt x="9340" y="3849"/>
                    <a:pt x="9814" y="3239"/>
                    <a:pt x="9919" y="2598"/>
                  </a:cubicBezTo>
                  <a:cubicBezTo>
                    <a:pt x="9814" y="1957"/>
                    <a:pt x="9330" y="1337"/>
                    <a:pt x="8479" y="844"/>
                  </a:cubicBezTo>
                  <a:cubicBezTo>
                    <a:pt x="7502" y="281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6" name="Google Shape;206;p13"/>
            <p:cNvSpPr/>
            <p:nvPr/>
          </p:nvSpPr>
          <p:spPr>
            <a:xfrm>
              <a:off x="2908812" y="3021254"/>
              <a:ext cx="456713" cy="283552"/>
            </a:xfrm>
            <a:custGeom>
              <a:rect b="b" l="l" r="r" t="t"/>
              <a:pathLst>
                <a:path extrusionOk="0" fill="none" h="6347" w="10223">
                  <a:moveTo>
                    <a:pt x="10066" y="3478"/>
                  </a:moveTo>
                  <a:cubicBezTo>
                    <a:pt x="10223" y="2648"/>
                    <a:pt x="9740" y="1776"/>
                    <a:pt x="8626" y="1135"/>
                  </a:cubicBezTo>
                  <a:cubicBezTo>
                    <a:pt x="6672" y="1"/>
                    <a:pt x="3510" y="11"/>
                    <a:pt x="1576" y="1135"/>
                  </a:cubicBezTo>
                  <a:cubicBezTo>
                    <a:pt x="473" y="1776"/>
                    <a:pt x="0" y="2627"/>
                    <a:pt x="147" y="3468"/>
                  </a:cubicBezTo>
                  <a:cubicBezTo>
                    <a:pt x="263" y="4108"/>
                    <a:pt x="746" y="4729"/>
                    <a:pt x="1597" y="5222"/>
                  </a:cubicBezTo>
                  <a:cubicBezTo>
                    <a:pt x="3552" y="6347"/>
                    <a:pt x="6704" y="6347"/>
                    <a:pt x="8647" y="5222"/>
                  </a:cubicBezTo>
                  <a:cubicBezTo>
                    <a:pt x="9487" y="4729"/>
                    <a:pt x="9961" y="4119"/>
                    <a:pt x="10066" y="3478"/>
                  </a:cubicBezTo>
                  <a:close/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3"/>
            <p:cNvSpPr/>
            <p:nvPr/>
          </p:nvSpPr>
          <p:spPr>
            <a:xfrm>
              <a:off x="2915380" y="3048015"/>
              <a:ext cx="443578" cy="129111"/>
            </a:xfrm>
            <a:custGeom>
              <a:rect b="b" l="l" r="r" t="t"/>
              <a:pathLst>
                <a:path extrusionOk="0" fill="none" h="2890" w="9929">
                  <a:moveTo>
                    <a:pt x="9929" y="2890"/>
                  </a:moveTo>
                  <a:lnTo>
                    <a:pt x="9919" y="2879"/>
                  </a:lnTo>
                  <a:cubicBezTo>
                    <a:pt x="9814" y="2238"/>
                    <a:pt x="9330" y="1618"/>
                    <a:pt x="8479" y="1125"/>
                  </a:cubicBezTo>
                  <a:cubicBezTo>
                    <a:pt x="6525" y="0"/>
                    <a:pt x="3363" y="0"/>
                    <a:pt x="1429" y="1125"/>
                  </a:cubicBezTo>
                  <a:cubicBezTo>
                    <a:pt x="589" y="1618"/>
                    <a:pt x="116" y="2228"/>
                    <a:pt x="0" y="2869"/>
                  </a:cubicBezTo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3"/>
            <p:cNvSpPr/>
            <p:nvPr/>
          </p:nvSpPr>
          <p:spPr>
            <a:xfrm>
              <a:off x="3028946" y="3107612"/>
              <a:ext cx="216450" cy="124911"/>
            </a:xfrm>
            <a:custGeom>
              <a:rect b="b" l="l" r="r" t="t"/>
              <a:pathLst>
                <a:path extrusionOk="0" h="2796" w="4845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29" y="179"/>
                    <a:pt x="2149" y="245"/>
                    <a:pt x="1913" y="379"/>
                  </a:cubicBezTo>
                  <a:cubicBezTo>
                    <a:pt x="863" y="989"/>
                    <a:pt x="2754" y="1713"/>
                    <a:pt x="2228" y="2018"/>
                  </a:cubicBezTo>
                  <a:cubicBezTo>
                    <a:pt x="2162" y="2060"/>
                    <a:pt x="2084" y="2080"/>
                    <a:pt x="1999" y="2080"/>
                  </a:cubicBezTo>
                  <a:cubicBezTo>
                    <a:pt x="1870" y="2080"/>
                    <a:pt x="1727" y="2033"/>
                    <a:pt x="1587" y="1944"/>
                  </a:cubicBezTo>
                  <a:cubicBezTo>
                    <a:pt x="1272" y="1766"/>
                    <a:pt x="989" y="1398"/>
                    <a:pt x="947" y="1073"/>
                  </a:cubicBezTo>
                  <a:lnTo>
                    <a:pt x="74" y="1241"/>
                  </a:lnTo>
                  <a:cubicBezTo>
                    <a:pt x="127" y="1524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7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9" y="2661"/>
                    <a:pt x="2830" y="2598"/>
                    <a:pt x="3069" y="2459"/>
                  </a:cubicBezTo>
                  <a:cubicBezTo>
                    <a:pt x="4141" y="1839"/>
                    <a:pt x="2270" y="1094"/>
                    <a:pt x="2785" y="799"/>
                  </a:cubicBezTo>
                  <a:cubicBezTo>
                    <a:pt x="2838" y="767"/>
                    <a:pt x="2901" y="752"/>
                    <a:pt x="2970" y="752"/>
                  </a:cubicBezTo>
                  <a:cubicBezTo>
                    <a:pt x="3082" y="752"/>
                    <a:pt x="3209" y="791"/>
                    <a:pt x="3331" y="862"/>
                  </a:cubicBezTo>
                  <a:cubicBezTo>
                    <a:pt x="3573" y="999"/>
                    <a:pt x="3836" y="1304"/>
                    <a:pt x="3973" y="1598"/>
                  </a:cubicBezTo>
                  <a:lnTo>
                    <a:pt x="4844" y="1419"/>
                  </a:lnTo>
                  <a:cubicBezTo>
                    <a:pt x="4760" y="1178"/>
                    <a:pt x="4529" y="904"/>
                    <a:pt x="4204" y="673"/>
                  </a:cubicBezTo>
                  <a:lnTo>
                    <a:pt x="4813" y="326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rgbClr val="FFBC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3"/>
            <p:cNvSpPr/>
            <p:nvPr/>
          </p:nvSpPr>
          <p:spPr>
            <a:xfrm>
              <a:off x="2845909" y="3063964"/>
              <a:ext cx="582071" cy="238520"/>
            </a:xfrm>
            <a:custGeom>
              <a:rect b="b" l="l" r="r" t="t"/>
              <a:pathLst>
                <a:path extrusionOk="0" h="5339" w="13029">
                  <a:moveTo>
                    <a:pt x="0" y="0"/>
                  </a:moveTo>
                  <a:lnTo>
                    <a:pt x="0" y="1545"/>
                  </a:lnTo>
                  <a:cubicBezTo>
                    <a:pt x="0" y="2522"/>
                    <a:pt x="641" y="3489"/>
                    <a:pt x="1923" y="4235"/>
                  </a:cubicBezTo>
                  <a:cubicBezTo>
                    <a:pt x="3199" y="4970"/>
                    <a:pt x="4867" y="5338"/>
                    <a:pt x="6534" y="5338"/>
                  </a:cubicBezTo>
                  <a:cubicBezTo>
                    <a:pt x="8201" y="5338"/>
                    <a:pt x="9866" y="4970"/>
                    <a:pt x="11137" y="4235"/>
                  </a:cubicBezTo>
                  <a:cubicBezTo>
                    <a:pt x="12398" y="3500"/>
                    <a:pt x="13029" y="2543"/>
                    <a:pt x="13029" y="1587"/>
                  </a:cubicBezTo>
                  <a:lnTo>
                    <a:pt x="13029" y="32"/>
                  </a:lnTo>
                  <a:cubicBezTo>
                    <a:pt x="10958" y="32"/>
                    <a:pt x="2249" y="0"/>
                    <a:pt x="0" y="0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3"/>
            <p:cNvSpPr/>
            <p:nvPr/>
          </p:nvSpPr>
          <p:spPr>
            <a:xfrm>
              <a:off x="2817271" y="2896027"/>
              <a:ext cx="639344" cy="337430"/>
            </a:xfrm>
            <a:custGeom>
              <a:rect b="b" l="l" r="r" t="t"/>
              <a:pathLst>
                <a:path extrusionOk="0" h="7553" w="14311">
                  <a:moveTo>
                    <a:pt x="7142" y="1"/>
                  </a:moveTo>
                  <a:cubicBezTo>
                    <a:pt x="5474" y="1"/>
                    <a:pt x="3809" y="371"/>
                    <a:pt x="2543" y="1112"/>
                  </a:cubicBezTo>
                  <a:cubicBezTo>
                    <a:pt x="0" y="2583"/>
                    <a:pt x="21" y="4968"/>
                    <a:pt x="2575" y="6449"/>
                  </a:cubicBezTo>
                  <a:cubicBezTo>
                    <a:pt x="3846" y="7185"/>
                    <a:pt x="5514" y="7552"/>
                    <a:pt x="7180" y="7552"/>
                  </a:cubicBezTo>
                  <a:cubicBezTo>
                    <a:pt x="8847" y="7552"/>
                    <a:pt x="10512" y="7185"/>
                    <a:pt x="11778" y="6449"/>
                  </a:cubicBezTo>
                  <a:cubicBezTo>
                    <a:pt x="14310" y="4968"/>
                    <a:pt x="14300" y="2583"/>
                    <a:pt x="11757" y="1112"/>
                  </a:cubicBezTo>
                  <a:cubicBezTo>
                    <a:pt x="10481" y="371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3"/>
            <p:cNvSpPr/>
            <p:nvPr/>
          </p:nvSpPr>
          <p:spPr>
            <a:xfrm>
              <a:off x="2908812" y="2935700"/>
              <a:ext cx="456713" cy="142871"/>
            </a:xfrm>
            <a:custGeom>
              <a:rect b="b" l="l" r="r" t="t"/>
              <a:pathLst>
                <a:path extrusionOk="0" h="3198" w="10223">
                  <a:moveTo>
                    <a:pt x="5093" y="0"/>
                  </a:moveTo>
                  <a:cubicBezTo>
                    <a:pt x="3817" y="0"/>
                    <a:pt x="2543" y="282"/>
                    <a:pt x="1576" y="844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6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7"/>
                    <a:pt x="9961" y="2556"/>
                    <a:pt x="10066" y="3197"/>
                  </a:cubicBezTo>
                  <a:cubicBezTo>
                    <a:pt x="10223" y="2357"/>
                    <a:pt x="9740" y="1484"/>
                    <a:pt x="8626" y="844"/>
                  </a:cubicBezTo>
                  <a:cubicBezTo>
                    <a:pt x="7649" y="282"/>
                    <a:pt x="6370" y="0"/>
                    <a:pt x="5093" y="0"/>
                  </a:cubicBezTo>
                  <a:close/>
                </a:path>
              </a:pathLst>
            </a:custGeom>
            <a:solidFill>
              <a:srgbClr val="FFE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3"/>
            <p:cNvSpPr/>
            <p:nvPr/>
          </p:nvSpPr>
          <p:spPr>
            <a:xfrm>
              <a:off x="2915380" y="2962103"/>
              <a:ext cx="443131" cy="231908"/>
            </a:xfrm>
            <a:custGeom>
              <a:rect b="b" l="l" r="r" t="t"/>
              <a:pathLst>
                <a:path extrusionOk="0" h="5191" w="9919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5"/>
                    <a:pt x="0" y="2585"/>
                  </a:cubicBezTo>
                  <a:cubicBezTo>
                    <a:pt x="116" y="3226"/>
                    <a:pt x="599" y="3856"/>
                    <a:pt x="1450" y="4340"/>
                  </a:cubicBezTo>
                  <a:cubicBezTo>
                    <a:pt x="2427" y="4907"/>
                    <a:pt x="3704" y="5191"/>
                    <a:pt x="4979" y="5191"/>
                  </a:cubicBezTo>
                  <a:cubicBezTo>
                    <a:pt x="6254" y="5191"/>
                    <a:pt x="7528" y="4907"/>
                    <a:pt x="8500" y="4340"/>
                  </a:cubicBezTo>
                  <a:cubicBezTo>
                    <a:pt x="9340" y="3856"/>
                    <a:pt x="9814" y="3237"/>
                    <a:pt x="9919" y="2606"/>
                  </a:cubicBezTo>
                  <a:cubicBezTo>
                    <a:pt x="9814" y="1965"/>
                    <a:pt x="9330" y="1346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3"/>
            <p:cNvSpPr/>
            <p:nvPr/>
          </p:nvSpPr>
          <p:spPr>
            <a:xfrm>
              <a:off x="2908812" y="2923146"/>
              <a:ext cx="456713" cy="283552"/>
            </a:xfrm>
            <a:custGeom>
              <a:rect b="b" l="l" r="r" t="t"/>
              <a:pathLst>
                <a:path extrusionOk="0" fill="none" h="6347" w="10223">
                  <a:moveTo>
                    <a:pt x="10066" y="3478"/>
                  </a:moveTo>
                  <a:cubicBezTo>
                    <a:pt x="10223" y="2638"/>
                    <a:pt x="9740" y="1765"/>
                    <a:pt x="8626" y="1125"/>
                  </a:cubicBezTo>
                  <a:cubicBezTo>
                    <a:pt x="6672" y="0"/>
                    <a:pt x="3510" y="0"/>
                    <a:pt x="1576" y="1125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28"/>
                    <a:pt x="1597" y="5212"/>
                  </a:cubicBezTo>
                  <a:cubicBezTo>
                    <a:pt x="3552" y="6346"/>
                    <a:pt x="6704" y="6346"/>
                    <a:pt x="8647" y="5212"/>
                  </a:cubicBezTo>
                  <a:cubicBezTo>
                    <a:pt x="9487" y="4728"/>
                    <a:pt x="9961" y="4109"/>
                    <a:pt x="10066" y="3478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3"/>
            <p:cNvSpPr/>
            <p:nvPr/>
          </p:nvSpPr>
          <p:spPr>
            <a:xfrm>
              <a:off x="2915380" y="2949415"/>
              <a:ext cx="443578" cy="129602"/>
            </a:xfrm>
            <a:custGeom>
              <a:rect b="b" l="l" r="r" t="t"/>
              <a:pathLst>
                <a:path extrusionOk="0" fill="none" h="2901" w="9929">
                  <a:moveTo>
                    <a:pt x="9929" y="2901"/>
                  </a:moveTo>
                  <a:cubicBezTo>
                    <a:pt x="9929" y="2901"/>
                    <a:pt x="9929" y="2890"/>
                    <a:pt x="9919" y="2890"/>
                  </a:cubicBezTo>
                  <a:cubicBezTo>
                    <a:pt x="9814" y="2249"/>
                    <a:pt x="9330" y="1630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9"/>
                    <a:pt x="0" y="2869"/>
                  </a:cubicBezTo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3"/>
            <p:cNvSpPr/>
            <p:nvPr/>
          </p:nvSpPr>
          <p:spPr>
            <a:xfrm>
              <a:off x="3028946" y="3009057"/>
              <a:ext cx="216450" cy="124911"/>
            </a:xfrm>
            <a:custGeom>
              <a:rect b="b" l="l" r="r" t="t"/>
              <a:pathLst>
                <a:path extrusionOk="0" h="2796" w="4845">
                  <a:moveTo>
                    <a:pt x="4246" y="0"/>
                  </a:moveTo>
                  <a:lnTo>
                    <a:pt x="3625" y="368"/>
                  </a:lnTo>
                  <a:cubicBezTo>
                    <a:pt x="3316" y="247"/>
                    <a:pt x="3003" y="184"/>
                    <a:pt x="2710" y="184"/>
                  </a:cubicBezTo>
                  <a:cubicBezTo>
                    <a:pt x="2418" y="184"/>
                    <a:pt x="2144" y="247"/>
                    <a:pt x="1913" y="379"/>
                  </a:cubicBezTo>
                  <a:cubicBezTo>
                    <a:pt x="863" y="998"/>
                    <a:pt x="2754" y="1724"/>
                    <a:pt x="2228" y="2028"/>
                  </a:cubicBezTo>
                  <a:cubicBezTo>
                    <a:pt x="2163" y="2065"/>
                    <a:pt x="2087" y="2082"/>
                    <a:pt x="2005" y="2082"/>
                  </a:cubicBezTo>
                  <a:cubicBezTo>
                    <a:pt x="1874" y="2082"/>
                    <a:pt x="1729" y="2038"/>
                    <a:pt x="1587" y="1955"/>
                  </a:cubicBezTo>
                  <a:cubicBezTo>
                    <a:pt x="1272" y="1776"/>
                    <a:pt x="989" y="140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1"/>
                  </a:cubicBezTo>
                  <a:lnTo>
                    <a:pt x="1" y="2469"/>
                  </a:lnTo>
                  <a:lnTo>
                    <a:pt x="557" y="2795"/>
                  </a:lnTo>
                  <a:lnTo>
                    <a:pt x="1199" y="2427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8" y="2671"/>
                    <a:pt x="2829" y="2608"/>
                    <a:pt x="3069" y="2469"/>
                  </a:cubicBezTo>
                  <a:cubicBezTo>
                    <a:pt x="4141" y="1839"/>
                    <a:pt x="2270" y="1103"/>
                    <a:pt x="2785" y="809"/>
                  </a:cubicBezTo>
                  <a:cubicBezTo>
                    <a:pt x="2837" y="777"/>
                    <a:pt x="2901" y="762"/>
                    <a:pt x="2970" y="762"/>
                  </a:cubicBezTo>
                  <a:cubicBezTo>
                    <a:pt x="3081" y="762"/>
                    <a:pt x="3208" y="801"/>
                    <a:pt x="3331" y="872"/>
                  </a:cubicBezTo>
                  <a:cubicBezTo>
                    <a:pt x="3573" y="1009"/>
                    <a:pt x="3836" y="1313"/>
                    <a:pt x="3973" y="1598"/>
                  </a:cubicBezTo>
                  <a:lnTo>
                    <a:pt x="4844" y="1418"/>
                  </a:lnTo>
                  <a:cubicBezTo>
                    <a:pt x="4760" y="1177"/>
                    <a:pt x="4529" y="904"/>
                    <a:pt x="4204" y="683"/>
                  </a:cubicBezTo>
                  <a:lnTo>
                    <a:pt x="4813" y="326"/>
                  </a:lnTo>
                  <a:lnTo>
                    <a:pt x="4246" y="0"/>
                  </a:lnTo>
                  <a:close/>
                </a:path>
              </a:pathLst>
            </a:custGeom>
            <a:solidFill>
              <a:srgbClr val="FFBC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3"/>
            <p:cNvSpPr/>
            <p:nvPr/>
          </p:nvSpPr>
          <p:spPr>
            <a:xfrm>
              <a:off x="2370377" y="3639926"/>
              <a:ext cx="582562" cy="238475"/>
            </a:xfrm>
            <a:custGeom>
              <a:rect b="b" l="l" r="r" t="t"/>
              <a:pathLst>
                <a:path extrusionOk="0" h="5338" w="13040">
                  <a:moveTo>
                    <a:pt x="12" y="1"/>
                  </a:moveTo>
                  <a:lnTo>
                    <a:pt x="1" y="1545"/>
                  </a:lnTo>
                  <a:cubicBezTo>
                    <a:pt x="1" y="2511"/>
                    <a:pt x="642" y="3489"/>
                    <a:pt x="1924" y="4234"/>
                  </a:cubicBezTo>
                  <a:cubicBezTo>
                    <a:pt x="3200" y="4970"/>
                    <a:pt x="4871" y="5338"/>
                    <a:pt x="6539" y="5338"/>
                  </a:cubicBezTo>
                  <a:cubicBezTo>
                    <a:pt x="8207" y="5338"/>
                    <a:pt x="9872" y="4970"/>
                    <a:pt x="11138" y="4234"/>
                  </a:cubicBezTo>
                  <a:cubicBezTo>
                    <a:pt x="12399" y="3499"/>
                    <a:pt x="13029" y="2543"/>
                    <a:pt x="13029" y="1577"/>
                  </a:cubicBezTo>
                  <a:lnTo>
                    <a:pt x="13040" y="32"/>
                  </a:lnTo>
                  <a:cubicBezTo>
                    <a:pt x="10960" y="32"/>
                    <a:pt x="2249" y="1"/>
                    <a:pt x="12" y="1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3"/>
            <p:cNvSpPr/>
            <p:nvPr/>
          </p:nvSpPr>
          <p:spPr>
            <a:xfrm>
              <a:off x="2342231" y="3471855"/>
              <a:ext cx="639344" cy="337073"/>
            </a:xfrm>
            <a:custGeom>
              <a:rect b="b" l="l" r="r" t="t"/>
              <a:pathLst>
                <a:path extrusionOk="0" h="7545" w="14311">
                  <a:moveTo>
                    <a:pt x="7132" y="1"/>
                  </a:moveTo>
                  <a:cubicBezTo>
                    <a:pt x="5464" y="1"/>
                    <a:pt x="3799" y="368"/>
                    <a:pt x="2533" y="1104"/>
                  </a:cubicBezTo>
                  <a:cubicBezTo>
                    <a:pt x="0" y="2586"/>
                    <a:pt x="11" y="4970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0"/>
                    <a:pt x="14300" y="2575"/>
                    <a:pt x="11747" y="1104"/>
                  </a:cubicBezTo>
                  <a:cubicBezTo>
                    <a:pt x="10470" y="368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3"/>
            <p:cNvSpPr/>
            <p:nvPr/>
          </p:nvSpPr>
          <p:spPr>
            <a:xfrm>
              <a:off x="2433772" y="3511482"/>
              <a:ext cx="456266" cy="142558"/>
            </a:xfrm>
            <a:custGeom>
              <a:rect b="b" l="l" r="r" t="t"/>
              <a:pathLst>
                <a:path extrusionOk="0" h="3191" w="10213">
                  <a:moveTo>
                    <a:pt x="5096" y="0"/>
                  </a:moveTo>
                  <a:cubicBezTo>
                    <a:pt x="3818" y="0"/>
                    <a:pt x="2540" y="284"/>
                    <a:pt x="1566" y="847"/>
                  </a:cubicBezTo>
                  <a:cubicBezTo>
                    <a:pt x="473" y="1489"/>
                    <a:pt x="0" y="2339"/>
                    <a:pt x="148" y="3180"/>
                  </a:cubicBezTo>
                  <a:cubicBezTo>
                    <a:pt x="253" y="2539"/>
                    <a:pt x="725" y="1930"/>
                    <a:pt x="1566" y="1436"/>
                  </a:cubicBezTo>
                  <a:cubicBezTo>
                    <a:pt x="2538" y="874"/>
                    <a:pt x="3812" y="593"/>
                    <a:pt x="5087" y="593"/>
                  </a:cubicBezTo>
                  <a:cubicBezTo>
                    <a:pt x="6362" y="593"/>
                    <a:pt x="7639" y="874"/>
                    <a:pt x="8616" y="1436"/>
                  </a:cubicBezTo>
                  <a:cubicBezTo>
                    <a:pt x="9467" y="1930"/>
                    <a:pt x="9950" y="2549"/>
                    <a:pt x="10066" y="3191"/>
                  </a:cubicBezTo>
                  <a:cubicBezTo>
                    <a:pt x="10213" y="2360"/>
                    <a:pt x="9730" y="1489"/>
                    <a:pt x="8616" y="847"/>
                  </a:cubicBezTo>
                  <a:cubicBezTo>
                    <a:pt x="7641" y="281"/>
                    <a:pt x="6368" y="0"/>
                    <a:pt x="5096" y="0"/>
                  </a:cubicBezTo>
                  <a:close/>
                </a:path>
              </a:pathLst>
            </a:custGeom>
            <a:solidFill>
              <a:srgbClr val="FFE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3"/>
            <p:cNvSpPr/>
            <p:nvPr/>
          </p:nvSpPr>
          <p:spPr>
            <a:xfrm>
              <a:off x="2440340" y="3537931"/>
              <a:ext cx="443131" cy="231685"/>
            </a:xfrm>
            <a:custGeom>
              <a:rect b="b" l="l" r="r" t="t"/>
              <a:pathLst>
                <a:path extrusionOk="0" h="5186" w="9919">
                  <a:moveTo>
                    <a:pt x="4940" y="1"/>
                  </a:moveTo>
                  <a:cubicBezTo>
                    <a:pt x="3665" y="1"/>
                    <a:pt x="2391" y="282"/>
                    <a:pt x="1419" y="844"/>
                  </a:cubicBezTo>
                  <a:cubicBezTo>
                    <a:pt x="578" y="1338"/>
                    <a:pt x="106" y="1947"/>
                    <a:pt x="1" y="2588"/>
                  </a:cubicBezTo>
                  <a:cubicBezTo>
                    <a:pt x="106" y="3229"/>
                    <a:pt x="589" y="3849"/>
                    <a:pt x="1440" y="4343"/>
                  </a:cubicBezTo>
                  <a:cubicBezTo>
                    <a:pt x="2417" y="4905"/>
                    <a:pt x="3696" y="5186"/>
                    <a:pt x="4973" y="5186"/>
                  </a:cubicBezTo>
                  <a:cubicBezTo>
                    <a:pt x="6249" y="5186"/>
                    <a:pt x="7523" y="4905"/>
                    <a:pt x="8490" y="4343"/>
                  </a:cubicBezTo>
                  <a:cubicBezTo>
                    <a:pt x="9331" y="3849"/>
                    <a:pt x="9803" y="3239"/>
                    <a:pt x="9919" y="2599"/>
                  </a:cubicBezTo>
                  <a:cubicBezTo>
                    <a:pt x="9803" y="1957"/>
                    <a:pt x="9320" y="1338"/>
                    <a:pt x="8469" y="844"/>
                  </a:cubicBezTo>
                  <a:cubicBezTo>
                    <a:pt x="7492" y="282"/>
                    <a:pt x="6215" y="1"/>
                    <a:pt x="494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3"/>
            <p:cNvSpPr/>
            <p:nvPr/>
          </p:nvSpPr>
          <p:spPr>
            <a:xfrm>
              <a:off x="2433772" y="3498616"/>
              <a:ext cx="456266" cy="283552"/>
            </a:xfrm>
            <a:custGeom>
              <a:rect b="b" l="l" r="r" t="t"/>
              <a:pathLst>
                <a:path extrusionOk="0" fill="none" h="6347" w="10213">
                  <a:moveTo>
                    <a:pt x="10066" y="3479"/>
                  </a:moveTo>
                  <a:cubicBezTo>
                    <a:pt x="10213" y="2648"/>
                    <a:pt x="9730" y="1777"/>
                    <a:pt x="8616" y="1135"/>
                  </a:cubicBezTo>
                  <a:cubicBezTo>
                    <a:pt x="6662" y="1"/>
                    <a:pt x="3510" y="12"/>
                    <a:pt x="1566" y="1135"/>
                  </a:cubicBezTo>
                  <a:cubicBezTo>
                    <a:pt x="473" y="1777"/>
                    <a:pt x="0" y="2627"/>
                    <a:pt x="148" y="3468"/>
                  </a:cubicBezTo>
                  <a:cubicBezTo>
                    <a:pt x="253" y="4109"/>
                    <a:pt x="736" y="4729"/>
                    <a:pt x="1587" y="5223"/>
                  </a:cubicBezTo>
                  <a:cubicBezTo>
                    <a:pt x="3541" y="6347"/>
                    <a:pt x="6704" y="6347"/>
                    <a:pt x="8637" y="5223"/>
                  </a:cubicBezTo>
                  <a:cubicBezTo>
                    <a:pt x="9478" y="4729"/>
                    <a:pt x="9950" y="4119"/>
                    <a:pt x="10066" y="3479"/>
                  </a:cubicBezTo>
                  <a:close/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3"/>
            <p:cNvSpPr/>
            <p:nvPr/>
          </p:nvSpPr>
          <p:spPr>
            <a:xfrm>
              <a:off x="2440340" y="3525377"/>
              <a:ext cx="443131" cy="129111"/>
            </a:xfrm>
            <a:custGeom>
              <a:rect b="b" l="l" r="r" t="t"/>
              <a:pathLst>
                <a:path extrusionOk="0" fill="none" h="2890" w="9919">
                  <a:moveTo>
                    <a:pt x="9919" y="2890"/>
                  </a:moveTo>
                  <a:lnTo>
                    <a:pt x="9919" y="2880"/>
                  </a:lnTo>
                  <a:cubicBezTo>
                    <a:pt x="9803" y="2238"/>
                    <a:pt x="9320" y="1619"/>
                    <a:pt x="8469" y="1125"/>
                  </a:cubicBezTo>
                  <a:cubicBezTo>
                    <a:pt x="6515" y="1"/>
                    <a:pt x="3363" y="1"/>
                    <a:pt x="1419" y="1125"/>
                  </a:cubicBezTo>
                  <a:cubicBezTo>
                    <a:pt x="578" y="1619"/>
                    <a:pt x="106" y="2228"/>
                    <a:pt x="1" y="2869"/>
                  </a:cubicBezTo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3"/>
            <p:cNvSpPr/>
            <p:nvPr/>
          </p:nvSpPr>
          <p:spPr>
            <a:xfrm>
              <a:off x="2553459" y="3584974"/>
              <a:ext cx="216450" cy="124911"/>
            </a:xfrm>
            <a:custGeom>
              <a:rect b="b" l="l" r="r" t="t"/>
              <a:pathLst>
                <a:path extrusionOk="0" h="2796" w="4845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31" y="180"/>
                    <a:pt x="2154" y="245"/>
                    <a:pt x="1923" y="379"/>
                  </a:cubicBezTo>
                  <a:cubicBezTo>
                    <a:pt x="873" y="988"/>
                    <a:pt x="2764" y="1714"/>
                    <a:pt x="2239" y="2018"/>
                  </a:cubicBezTo>
                  <a:cubicBezTo>
                    <a:pt x="2167" y="2060"/>
                    <a:pt x="2088" y="2080"/>
                    <a:pt x="2003" y="2080"/>
                  </a:cubicBezTo>
                  <a:cubicBezTo>
                    <a:pt x="1874" y="2080"/>
                    <a:pt x="1733" y="2034"/>
                    <a:pt x="1587" y="1945"/>
                  </a:cubicBezTo>
                  <a:cubicBezTo>
                    <a:pt x="1272" y="1766"/>
                    <a:pt x="999" y="1399"/>
                    <a:pt x="957" y="1073"/>
                  </a:cubicBezTo>
                  <a:lnTo>
                    <a:pt x="84" y="1241"/>
                  </a:lnTo>
                  <a:cubicBezTo>
                    <a:pt x="126" y="1525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7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9"/>
                    <a:pt x="3068" y="2459"/>
                  </a:cubicBezTo>
                  <a:cubicBezTo>
                    <a:pt x="4140" y="1840"/>
                    <a:pt x="2270" y="1094"/>
                    <a:pt x="2785" y="799"/>
                  </a:cubicBezTo>
                  <a:cubicBezTo>
                    <a:pt x="2841" y="767"/>
                    <a:pt x="2905" y="752"/>
                    <a:pt x="2974" y="752"/>
                  </a:cubicBezTo>
                  <a:cubicBezTo>
                    <a:pt x="3085" y="752"/>
                    <a:pt x="3208" y="791"/>
                    <a:pt x="3331" y="862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20"/>
                  </a:lnTo>
                  <a:cubicBezTo>
                    <a:pt x="4760" y="1178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rgbClr val="FFBC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3"/>
            <p:cNvSpPr/>
            <p:nvPr/>
          </p:nvSpPr>
          <p:spPr>
            <a:xfrm>
              <a:off x="2370377" y="3541371"/>
              <a:ext cx="582562" cy="238475"/>
            </a:xfrm>
            <a:custGeom>
              <a:rect b="b" l="l" r="r" t="t"/>
              <a:pathLst>
                <a:path extrusionOk="0" h="5338" w="13040">
                  <a:moveTo>
                    <a:pt x="12" y="0"/>
                  </a:moveTo>
                  <a:lnTo>
                    <a:pt x="1" y="1544"/>
                  </a:lnTo>
                  <a:cubicBezTo>
                    <a:pt x="1" y="2522"/>
                    <a:pt x="642" y="3488"/>
                    <a:pt x="1924" y="4234"/>
                  </a:cubicBezTo>
                  <a:cubicBezTo>
                    <a:pt x="3200" y="4969"/>
                    <a:pt x="4871" y="5337"/>
                    <a:pt x="6539" y="5337"/>
                  </a:cubicBezTo>
                  <a:cubicBezTo>
                    <a:pt x="8207" y="5337"/>
                    <a:pt x="9872" y="4969"/>
                    <a:pt x="11138" y="4234"/>
                  </a:cubicBezTo>
                  <a:cubicBezTo>
                    <a:pt x="12399" y="3498"/>
                    <a:pt x="13029" y="2543"/>
                    <a:pt x="13029" y="1586"/>
                  </a:cubicBezTo>
                  <a:lnTo>
                    <a:pt x="13040" y="31"/>
                  </a:lnTo>
                  <a:cubicBezTo>
                    <a:pt x="10960" y="31"/>
                    <a:pt x="2249" y="0"/>
                    <a:pt x="12" y="0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3"/>
            <p:cNvSpPr/>
            <p:nvPr/>
          </p:nvSpPr>
          <p:spPr>
            <a:xfrm>
              <a:off x="2342231" y="3373434"/>
              <a:ext cx="639344" cy="337430"/>
            </a:xfrm>
            <a:custGeom>
              <a:rect b="b" l="l" r="r" t="t"/>
              <a:pathLst>
                <a:path extrusionOk="0" h="7553" w="14311">
                  <a:moveTo>
                    <a:pt x="7132" y="0"/>
                  </a:moveTo>
                  <a:cubicBezTo>
                    <a:pt x="5464" y="0"/>
                    <a:pt x="3799" y="371"/>
                    <a:pt x="2533" y="1111"/>
                  </a:cubicBezTo>
                  <a:cubicBezTo>
                    <a:pt x="0" y="2582"/>
                    <a:pt x="11" y="4967"/>
                    <a:pt x="2564" y="6449"/>
                  </a:cubicBezTo>
                  <a:cubicBezTo>
                    <a:pt x="3841" y="7184"/>
                    <a:pt x="5509" y="7552"/>
                    <a:pt x="7174" y="7552"/>
                  </a:cubicBezTo>
                  <a:cubicBezTo>
                    <a:pt x="8839" y="7552"/>
                    <a:pt x="10502" y="7184"/>
                    <a:pt x="11768" y="6449"/>
                  </a:cubicBezTo>
                  <a:cubicBezTo>
                    <a:pt x="14310" y="4967"/>
                    <a:pt x="14300" y="2582"/>
                    <a:pt x="11747" y="1111"/>
                  </a:cubicBezTo>
                  <a:cubicBezTo>
                    <a:pt x="10470" y="371"/>
                    <a:pt x="8800" y="0"/>
                    <a:pt x="7132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3"/>
            <p:cNvSpPr/>
            <p:nvPr/>
          </p:nvSpPr>
          <p:spPr>
            <a:xfrm>
              <a:off x="2433772" y="3413106"/>
              <a:ext cx="456266" cy="142826"/>
            </a:xfrm>
            <a:custGeom>
              <a:rect b="b" l="l" r="r" t="t"/>
              <a:pathLst>
                <a:path extrusionOk="0" h="3197" w="10213">
                  <a:moveTo>
                    <a:pt x="5087" y="0"/>
                  </a:moveTo>
                  <a:cubicBezTo>
                    <a:pt x="3812" y="0"/>
                    <a:pt x="2538" y="281"/>
                    <a:pt x="1566" y="843"/>
                  </a:cubicBezTo>
                  <a:cubicBezTo>
                    <a:pt x="473" y="1484"/>
                    <a:pt x="0" y="2346"/>
                    <a:pt x="148" y="3175"/>
                  </a:cubicBezTo>
                  <a:cubicBezTo>
                    <a:pt x="253" y="2545"/>
                    <a:pt x="725" y="1926"/>
                    <a:pt x="1566" y="1442"/>
                  </a:cubicBezTo>
                  <a:cubicBezTo>
                    <a:pt x="2538" y="875"/>
                    <a:pt x="3812" y="591"/>
                    <a:pt x="5087" y="591"/>
                  </a:cubicBezTo>
                  <a:cubicBezTo>
                    <a:pt x="6362" y="591"/>
                    <a:pt x="7639" y="875"/>
                    <a:pt x="8616" y="1442"/>
                  </a:cubicBezTo>
                  <a:cubicBezTo>
                    <a:pt x="9467" y="1936"/>
                    <a:pt x="9950" y="2556"/>
                    <a:pt x="10066" y="3196"/>
                  </a:cubicBezTo>
                  <a:cubicBezTo>
                    <a:pt x="10213" y="2356"/>
                    <a:pt x="9730" y="1484"/>
                    <a:pt x="8616" y="843"/>
                  </a:cubicBezTo>
                  <a:cubicBezTo>
                    <a:pt x="7639" y="281"/>
                    <a:pt x="6362" y="0"/>
                    <a:pt x="5087" y="0"/>
                  </a:cubicBezTo>
                  <a:close/>
                </a:path>
              </a:pathLst>
            </a:custGeom>
            <a:solidFill>
              <a:srgbClr val="FFE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3"/>
            <p:cNvSpPr/>
            <p:nvPr/>
          </p:nvSpPr>
          <p:spPr>
            <a:xfrm>
              <a:off x="2440340" y="3439510"/>
              <a:ext cx="443131" cy="231551"/>
            </a:xfrm>
            <a:custGeom>
              <a:rect b="b" l="l" r="r" t="t"/>
              <a:pathLst>
                <a:path extrusionOk="0" h="5183" w="9919">
                  <a:moveTo>
                    <a:pt x="4940" y="0"/>
                  </a:moveTo>
                  <a:cubicBezTo>
                    <a:pt x="3665" y="0"/>
                    <a:pt x="2391" y="284"/>
                    <a:pt x="1419" y="851"/>
                  </a:cubicBezTo>
                  <a:cubicBezTo>
                    <a:pt x="578" y="1335"/>
                    <a:pt x="106" y="1954"/>
                    <a:pt x="1" y="2584"/>
                  </a:cubicBezTo>
                  <a:cubicBezTo>
                    <a:pt x="106" y="3226"/>
                    <a:pt x="589" y="3856"/>
                    <a:pt x="1440" y="4339"/>
                  </a:cubicBezTo>
                  <a:cubicBezTo>
                    <a:pt x="2417" y="4901"/>
                    <a:pt x="3696" y="5182"/>
                    <a:pt x="4973" y="5182"/>
                  </a:cubicBezTo>
                  <a:cubicBezTo>
                    <a:pt x="6249" y="5182"/>
                    <a:pt x="7523" y="4901"/>
                    <a:pt x="8490" y="4339"/>
                  </a:cubicBezTo>
                  <a:cubicBezTo>
                    <a:pt x="9331" y="3856"/>
                    <a:pt x="9803" y="3236"/>
                    <a:pt x="9919" y="2605"/>
                  </a:cubicBezTo>
                  <a:cubicBezTo>
                    <a:pt x="9803" y="1965"/>
                    <a:pt x="9320" y="1345"/>
                    <a:pt x="8469" y="851"/>
                  </a:cubicBezTo>
                  <a:cubicBezTo>
                    <a:pt x="7492" y="284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3"/>
            <p:cNvSpPr/>
            <p:nvPr/>
          </p:nvSpPr>
          <p:spPr>
            <a:xfrm>
              <a:off x="2433772" y="3400552"/>
              <a:ext cx="456266" cy="283061"/>
            </a:xfrm>
            <a:custGeom>
              <a:rect b="b" l="l" r="r" t="t"/>
              <a:pathLst>
                <a:path extrusionOk="0" fill="none" h="6336" w="10213">
                  <a:moveTo>
                    <a:pt x="10066" y="3477"/>
                  </a:moveTo>
                  <a:cubicBezTo>
                    <a:pt x="10213" y="2637"/>
                    <a:pt x="9730" y="1765"/>
                    <a:pt x="8616" y="1124"/>
                  </a:cubicBezTo>
                  <a:cubicBezTo>
                    <a:pt x="6662" y="0"/>
                    <a:pt x="3510" y="0"/>
                    <a:pt x="1566" y="1124"/>
                  </a:cubicBezTo>
                  <a:cubicBezTo>
                    <a:pt x="473" y="1765"/>
                    <a:pt x="0" y="2627"/>
                    <a:pt x="148" y="3456"/>
                  </a:cubicBezTo>
                  <a:cubicBezTo>
                    <a:pt x="253" y="4098"/>
                    <a:pt x="736" y="4728"/>
                    <a:pt x="1587" y="5211"/>
                  </a:cubicBezTo>
                  <a:cubicBezTo>
                    <a:pt x="3541" y="6335"/>
                    <a:pt x="6704" y="6335"/>
                    <a:pt x="8637" y="5211"/>
                  </a:cubicBezTo>
                  <a:cubicBezTo>
                    <a:pt x="9478" y="4728"/>
                    <a:pt x="9950" y="4108"/>
                    <a:pt x="10066" y="3477"/>
                  </a:cubicBezTo>
                  <a:close/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3"/>
            <p:cNvSpPr/>
            <p:nvPr/>
          </p:nvSpPr>
          <p:spPr>
            <a:xfrm>
              <a:off x="2440340" y="3426822"/>
              <a:ext cx="443131" cy="129602"/>
            </a:xfrm>
            <a:custGeom>
              <a:rect b="b" l="l" r="r" t="t"/>
              <a:pathLst>
                <a:path extrusionOk="0" fill="none" h="2901" w="9919">
                  <a:moveTo>
                    <a:pt x="9919" y="2900"/>
                  </a:moveTo>
                  <a:lnTo>
                    <a:pt x="9919" y="2889"/>
                  </a:lnTo>
                  <a:cubicBezTo>
                    <a:pt x="9803" y="2249"/>
                    <a:pt x="9320" y="1629"/>
                    <a:pt x="8469" y="1135"/>
                  </a:cubicBezTo>
                  <a:cubicBezTo>
                    <a:pt x="6515" y="1"/>
                    <a:pt x="3363" y="1"/>
                    <a:pt x="1419" y="1135"/>
                  </a:cubicBezTo>
                  <a:cubicBezTo>
                    <a:pt x="578" y="1619"/>
                    <a:pt x="106" y="2238"/>
                    <a:pt x="1" y="2868"/>
                  </a:cubicBezTo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13"/>
            <p:cNvSpPr/>
            <p:nvPr/>
          </p:nvSpPr>
          <p:spPr>
            <a:xfrm>
              <a:off x="2553459" y="3486419"/>
              <a:ext cx="216450" cy="124911"/>
            </a:xfrm>
            <a:custGeom>
              <a:rect b="b" l="l" r="r" t="t"/>
              <a:pathLst>
                <a:path extrusionOk="0" h="2796" w="4845">
                  <a:moveTo>
                    <a:pt x="4245" y="0"/>
                  </a:moveTo>
                  <a:lnTo>
                    <a:pt x="3626" y="369"/>
                  </a:lnTo>
                  <a:cubicBezTo>
                    <a:pt x="3315" y="248"/>
                    <a:pt x="3003" y="185"/>
                    <a:pt x="2711" y="185"/>
                  </a:cubicBezTo>
                  <a:cubicBezTo>
                    <a:pt x="2420" y="185"/>
                    <a:pt x="2149" y="248"/>
                    <a:pt x="1923" y="379"/>
                  </a:cubicBezTo>
                  <a:cubicBezTo>
                    <a:pt x="873" y="999"/>
                    <a:pt x="2764" y="1724"/>
                    <a:pt x="2239" y="2029"/>
                  </a:cubicBezTo>
                  <a:cubicBezTo>
                    <a:pt x="2169" y="2065"/>
                    <a:pt x="2092" y="2083"/>
                    <a:pt x="2010" y="2083"/>
                  </a:cubicBezTo>
                  <a:cubicBezTo>
                    <a:pt x="1879" y="2083"/>
                    <a:pt x="1735" y="2039"/>
                    <a:pt x="1587" y="1955"/>
                  </a:cubicBezTo>
                  <a:cubicBezTo>
                    <a:pt x="1272" y="1777"/>
                    <a:pt x="999" y="1408"/>
                    <a:pt x="957" y="1072"/>
                  </a:cubicBezTo>
                  <a:lnTo>
                    <a:pt x="84" y="1240"/>
                  </a:lnTo>
                  <a:cubicBezTo>
                    <a:pt x="126" y="1524"/>
                    <a:pt x="336" y="1829"/>
                    <a:pt x="663" y="2092"/>
                  </a:cubicBezTo>
                  <a:lnTo>
                    <a:pt x="0" y="2470"/>
                  </a:lnTo>
                  <a:lnTo>
                    <a:pt x="568" y="2795"/>
                  </a:lnTo>
                  <a:lnTo>
                    <a:pt x="1209" y="2428"/>
                  </a:lnTo>
                  <a:cubicBezTo>
                    <a:pt x="1546" y="2582"/>
                    <a:pt x="1911" y="2671"/>
                    <a:pt x="2259" y="2671"/>
                  </a:cubicBezTo>
                  <a:cubicBezTo>
                    <a:pt x="2550" y="2671"/>
                    <a:pt x="2829" y="2609"/>
                    <a:pt x="3068" y="2470"/>
                  </a:cubicBezTo>
                  <a:cubicBezTo>
                    <a:pt x="4140" y="1840"/>
                    <a:pt x="2270" y="1104"/>
                    <a:pt x="2785" y="810"/>
                  </a:cubicBezTo>
                  <a:cubicBezTo>
                    <a:pt x="2842" y="778"/>
                    <a:pt x="2906" y="762"/>
                    <a:pt x="2975" y="762"/>
                  </a:cubicBezTo>
                  <a:cubicBezTo>
                    <a:pt x="3085" y="762"/>
                    <a:pt x="3208" y="802"/>
                    <a:pt x="3331" y="873"/>
                  </a:cubicBezTo>
                  <a:cubicBezTo>
                    <a:pt x="3573" y="1009"/>
                    <a:pt x="3846" y="1314"/>
                    <a:pt x="3972" y="1597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14" y="673"/>
                  </a:cubicBezTo>
                  <a:lnTo>
                    <a:pt x="4812" y="327"/>
                  </a:lnTo>
                  <a:lnTo>
                    <a:pt x="4245" y="0"/>
                  </a:lnTo>
                  <a:close/>
                </a:path>
              </a:pathLst>
            </a:custGeom>
            <a:solidFill>
              <a:srgbClr val="FFBC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13"/>
            <p:cNvSpPr/>
            <p:nvPr/>
          </p:nvSpPr>
          <p:spPr>
            <a:xfrm>
              <a:off x="2370377" y="3442771"/>
              <a:ext cx="582562" cy="238922"/>
            </a:xfrm>
            <a:custGeom>
              <a:rect b="b" l="l" r="r" t="t"/>
              <a:pathLst>
                <a:path extrusionOk="0" h="5348" w="13040">
                  <a:moveTo>
                    <a:pt x="12" y="1"/>
                  </a:moveTo>
                  <a:lnTo>
                    <a:pt x="1" y="1556"/>
                  </a:lnTo>
                  <a:cubicBezTo>
                    <a:pt x="1" y="2522"/>
                    <a:pt x="642" y="3499"/>
                    <a:pt x="1924" y="4245"/>
                  </a:cubicBezTo>
                  <a:cubicBezTo>
                    <a:pt x="3198" y="4980"/>
                    <a:pt x="4865" y="5347"/>
                    <a:pt x="6529" y="5347"/>
                  </a:cubicBezTo>
                  <a:cubicBezTo>
                    <a:pt x="8200" y="5347"/>
                    <a:pt x="9870" y="4977"/>
                    <a:pt x="11138" y="4235"/>
                  </a:cubicBezTo>
                  <a:cubicBezTo>
                    <a:pt x="12399" y="3510"/>
                    <a:pt x="13029" y="2543"/>
                    <a:pt x="13029" y="1587"/>
                  </a:cubicBezTo>
                  <a:lnTo>
                    <a:pt x="13040" y="43"/>
                  </a:lnTo>
                  <a:cubicBezTo>
                    <a:pt x="10960" y="43"/>
                    <a:pt x="2249" y="1"/>
                    <a:pt x="12" y="1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1" name="Google Shape;231;p13"/>
            <p:cNvSpPr/>
            <p:nvPr/>
          </p:nvSpPr>
          <p:spPr>
            <a:xfrm>
              <a:off x="2342231" y="3275192"/>
              <a:ext cx="639344" cy="337073"/>
            </a:xfrm>
            <a:custGeom>
              <a:rect b="b" l="l" r="r" t="t"/>
              <a:pathLst>
                <a:path extrusionOk="0" h="7545" w="14311">
                  <a:moveTo>
                    <a:pt x="7132" y="1"/>
                  </a:moveTo>
                  <a:cubicBezTo>
                    <a:pt x="5464" y="1"/>
                    <a:pt x="3799" y="369"/>
                    <a:pt x="2533" y="1104"/>
                  </a:cubicBezTo>
                  <a:cubicBezTo>
                    <a:pt x="0" y="2575"/>
                    <a:pt x="11" y="4971"/>
                    <a:pt x="2564" y="6441"/>
                  </a:cubicBezTo>
                  <a:cubicBezTo>
                    <a:pt x="3841" y="7177"/>
                    <a:pt x="5509" y="7545"/>
                    <a:pt x="7174" y="7545"/>
                  </a:cubicBezTo>
                  <a:cubicBezTo>
                    <a:pt x="8839" y="7545"/>
                    <a:pt x="10502" y="7177"/>
                    <a:pt x="11768" y="6441"/>
                  </a:cubicBezTo>
                  <a:cubicBezTo>
                    <a:pt x="14310" y="4971"/>
                    <a:pt x="14300" y="2575"/>
                    <a:pt x="11747" y="1104"/>
                  </a:cubicBezTo>
                  <a:cubicBezTo>
                    <a:pt x="10470" y="369"/>
                    <a:pt x="8800" y="1"/>
                    <a:pt x="7132" y="1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2" name="Google Shape;232;p13"/>
            <p:cNvSpPr/>
            <p:nvPr/>
          </p:nvSpPr>
          <p:spPr>
            <a:xfrm>
              <a:off x="2433772" y="3314640"/>
              <a:ext cx="456266" cy="142737"/>
            </a:xfrm>
            <a:custGeom>
              <a:rect b="b" l="l" r="r" t="t"/>
              <a:pathLst>
                <a:path extrusionOk="0" h="3195" w="10213">
                  <a:moveTo>
                    <a:pt x="5087" y="0"/>
                  </a:moveTo>
                  <a:cubicBezTo>
                    <a:pt x="3812" y="0"/>
                    <a:pt x="2538" y="284"/>
                    <a:pt x="1566" y="851"/>
                  </a:cubicBezTo>
                  <a:cubicBezTo>
                    <a:pt x="473" y="1482"/>
                    <a:pt x="0" y="2343"/>
                    <a:pt x="148" y="3184"/>
                  </a:cubicBezTo>
                  <a:cubicBezTo>
                    <a:pt x="253" y="2543"/>
                    <a:pt x="725" y="1923"/>
                    <a:pt x="1566" y="1440"/>
                  </a:cubicBezTo>
                  <a:cubicBezTo>
                    <a:pt x="2538" y="877"/>
                    <a:pt x="3812" y="596"/>
                    <a:pt x="5087" y="596"/>
                  </a:cubicBezTo>
                  <a:cubicBezTo>
                    <a:pt x="6362" y="596"/>
                    <a:pt x="7639" y="877"/>
                    <a:pt x="8616" y="1440"/>
                  </a:cubicBezTo>
                  <a:cubicBezTo>
                    <a:pt x="9467" y="1933"/>
                    <a:pt x="9950" y="2554"/>
                    <a:pt x="10066" y="3194"/>
                  </a:cubicBezTo>
                  <a:cubicBezTo>
                    <a:pt x="10213" y="2364"/>
                    <a:pt x="9730" y="1492"/>
                    <a:pt x="8616" y="851"/>
                  </a:cubicBezTo>
                  <a:cubicBezTo>
                    <a:pt x="7639" y="284"/>
                    <a:pt x="6362" y="0"/>
                    <a:pt x="5087" y="0"/>
                  </a:cubicBezTo>
                  <a:close/>
                </a:path>
              </a:pathLst>
            </a:custGeom>
            <a:solidFill>
              <a:srgbClr val="FFE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13"/>
            <p:cNvSpPr/>
            <p:nvPr/>
          </p:nvSpPr>
          <p:spPr>
            <a:xfrm>
              <a:off x="2440340" y="3341267"/>
              <a:ext cx="443131" cy="231595"/>
            </a:xfrm>
            <a:custGeom>
              <a:rect b="b" l="l" r="r" t="t"/>
              <a:pathLst>
                <a:path extrusionOk="0" h="5184" w="9919">
                  <a:moveTo>
                    <a:pt x="4940" y="0"/>
                  </a:moveTo>
                  <a:cubicBezTo>
                    <a:pt x="3665" y="0"/>
                    <a:pt x="2391" y="281"/>
                    <a:pt x="1419" y="844"/>
                  </a:cubicBezTo>
                  <a:cubicBezTo>
                    <a:pt x="578" y="1327"/>
                    <a:pt x="106" y="1947"/>
                    <a:pt x="1" y="2588"/>
                  </a:cubicBezTo>
                  <a:cubicBezTo>
                    <a:pt x="106" y="3228"/>
                    <a:pt x="589" y="3849"/>
                    <a:pt x="1440" y="4332"/>
                  </a:cubicBezTo>
                  <a:cubicBezTo>
                    <a:pt x="2417" y="4899"/>
                    <a:pt x="3696" y="5183"/>
                    <a:pt x="4973" y="5183"/>
                  </a:cubicBezTo>
                  <a:cubicBezTo>
                    <a:pt x="6249" y="5183"/>
                    <a:pt x="7523" y="4899"/>
                    <a:pt x="8490" y="4332"/>
                  </a:cubicBezTo>
                  <a:cubicBezTo>
                    <a:pt x="9331" y="3849"/>
                    <a:pt x="9803" y="3239"/>
                    <a:pt x="9919" y="2598"/>
                  </a:cubicBezTo>
                  <a:cubicBezTo>
                    <a:pt x="9803" y="1958"/>
                    <a:pt x="9320" y="1337"/>
                    <a:pt x="8469" y="844"/>
                  </a:cubicBezTo>
                  <a:cubicBezTo>
                    <a:pt x="7492" y="281"/>
                    <a:pt x="6215" y="0"/>
                    <a:pt x="494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13"/>
            <p:cNvSpPr/>
            <p:nvPr/>
          </p:nvSpPr>
          <p:spPr>
            <a:xfrm>
              <a:off x="2433772" y="3301952"/>
              <a:ext cx="456266" cy="283552"/>
            </a:xfrm>
            <a:custGeom>
              <a:rect b="b" l="l" r="r" t="t"/>
              <a:pathLst>
                <a:path extrusionOk="0" fill="none" h="6347" w="10213">
                  <a:moveTo>
                    <a:pt x="10066" y="3478"/>
                  </a:moveTo>
                  <a:cubicBezTo>
                    <a:pt x="10213" y="2648"/>
                    <a:pt x="9730" y="1776"/>
                    <a:pt x="8616" y="1135"/>
                  </a:cubicBezTo>
                  <a:cubicBezTo>
                    <a:pt x="6662" y="1"/>
                    <a:pt x="3510" y="1"/>
                    <a:pt x="1566" y="1135"/>
                  </a:cubicBezTo>
                  <a:cubicBezTo>
                    <a:pt x="473" y="1766"/>
                    <a:pt x="0" y="2627"/>
                    <a:pt x="148" y="3468"/>
                  </a:cubicBezTo>
                  <a:cubicBezTo>
                    <a:pt x="253" y="4108"/>
                    <a:pt x="736" y="4729"/>
                    <a:pt x="1587" y="5212"/>
                  </a:cubicBezTo>
                  <a:cubicBezTo>
                    <a:pt x="3541" y="6347"/>
                    <a:pt x="6704" y="6347"/>
                    <a:pt x="8637" y="5212"/>
                  </a:cubicBezTo>
                  <a:cubicBezTo>
                    <a:pt x="9478" y="4729"/>
                    <a:pt x="9950" y="4119"/>
                    <a:pt x="10066" y="3478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3"/>
            <p:cNvSpPr/>
            <p:nvPr/>
          </p:nvSpPr>
          <p:spPr>
            <a:xfrm>
              <a:off x="2440340" y="3328713"/>
              <a:ext cx="443131" cy="129111"/>
            </a:xfrm>
            <a:custGeom>
              <a:rect b="b" l="l" r="r" t="t"/>
              <a:pathLst>
                <a:path extrusionOk="0" fill="none" h="2890" w="9919">
                  <a:moveTo>
                    <a:pt x="9919" y="2890"/>
                  </a:moveTo>
                  <a:lnTo>
                    <a:pt x="9919" y="2879"/>
                  </a:lnTo>
                  <a:cubicBezTo>
                    <a:pt x="9803" y="2239"/>
                    <a:pt x="9320" y="1618"/>
                    <a:pt x="8469" y="1125"/>
                  </a:cubicBezTo>
                  <a:cubicBezTo>
                    <a:pt x="6515" y="0"/>
                    <a:pt x="3363" y="0"/>
                    <a:pt x="1419" y="1125"/>
                  </a:cubicBezTo>
                  <a:cubicBezTo>
                    <a:pt x="578" y="1608"/>
                    <a:pt x="106" y="2228"/>
                    <a:pt x="1" y="2869"/>
                  </a:cubicBezTo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6" name="Google Shape;236;p13"/>
            <p:cNvSpPr/>
            <p:nvPr/>
          </p:nvSpPr>
          <p:spPr>
            <a:xfrm>
              <a:off x="2553459" y="3388311"/>
              <a:ext cx="216450" cy="124911"/>
            </a:xfrm>
            <a:custGeom>
              <a:rect b="b" l="l" r="r" t="t"/>
              <a:pathLst>
                <a:path extrusionOk="0" h="2796" w="4845">
                  <a:moveTo>
                    <a:pt x="4245" y="1"/>
                  </a:moveTo>
                  <a:lnTo>
                    <a:pt x="3626" y="358"/>
                  </a:lnTo>
                  <a:cubicBezTo>
                    <a:pt x="3322" y="240"/>
                    <a:pt x="3016" y="179"/>
                    <a:pt x="2729" y="179"/>
                  </a:cubicBezTo>
                  <a:cubicBezTo>
                    <a:pt x="2431" y="179"/>
                    <a:pt x="2154" y="245"/>
                    <a:pt x="1923" y="379"/>
                  </a:cubicBezTo>
                  <a:cubicBezTo>
                    <a:pt x="873" y="989"/>
                    <a:pt x="2764" y="1713"/>
                    <a:pt x="2239" y="2018"/>
                  </a:cubicBezTo>
                  <a:cubicBezTo>
                    <a:pt x="2170" y="2059"/>
                    <a:pt x="2094" y="2077"/>
                    <a:pt x="2012" y="2077"/>
                  </a:cubicBezTo>
                  <a:cubicBezTo>
                    <a:pt x="1881" y="2077"/>
                    <a:pt x="1736" y="2029"/>
                    <a:pt x="1587" y="1944"/>
                  </a:cubicBezTo>
                  <a:cubicBezTo>
                    <a:pt x="1272" y="1766"/>
                    <a:pt x="999" y="1398"/>
                    <a:pt x="957" y="1062"/>
                  </a:cubicBezTo>
                  <a:lnTo>
                    <a:pt x="84" y="1230"/>
                  </a:lnTo>
                  <a:cubicBezTo>
                    <a:pt x="126" y="1524"/>
                    <a:pt x="336" y="1829"/>
                    <a:pt x="663" y="2081"/>
                  </a:cubicBezTo>
                  <a:lnTo>
                    <a:pt x="0" y="2470"/>
                  </a:lnTo>
                  <a:lnTo>
                    <a:pt x="568" y="2796"/>
                  </a:lnTo>
                  <a:lnTo>
                    <a:pt x="1209" y="2418"/>
                  </a:lnTo>
                  <a:cubicBezTo>
                    <a:pt x="1546" y="2572"/>
                    <a:pt x="1911" y="2661"/>
                    <a:pt x="2259" y="2661"/>
                  </a:cubicBezTo>
                  <a:cubicBezTo>
                    <a:pt x="2550" y="2661"/>
                    <a:pt x="2829" y="2598"/>
                    <a:pt x="3068" y="2460"/>
                  </a:cubicBezTo>
                  <a:cubicBezTo>
                    <a:pt x="4140" y="1839"/>
                    <a:pt x="2270" y="1094"/>
                    <a:pt x="2785" y="799"/>
                  </a:cubicBezTo>
                  <a:cubicBezTo>
                    <a:pt x="2842" y="767"/>
                    <a:pt x="2906" y="752"/>
                    <a:pt x="2975" y="752"/>
                  </a:cubicBezTo>
                  <a:cubicBezTo>
                    <a:pt x="3085" y="752"/>
                    <a:pt x="3208" y="791"/>
                    <a:pt x="3331" y="863"/>
                  </a:cubicBezTo>
                  <a:cubicBezTo>
                    <a:pt x="3573" y="999"/>
                    <a:pt x="3846" y="1304"/>
                    <a:pt x="3972" y="1598"/>
                  </a:cubicBezTo>
                  <a:lnTo>
                    <a:pt x="4844" y="1419"/>
                  </a:lnTo>
                  <a:cubicBezTo>
                    <a:pt x="4760" y="1167"/>
                    <a:pt x="4529" y="905"/>
                    <a:pt x="4214" y="673"/>
                  </a:cubicBezTo>
                  <a:lnTo>
                    <a:pt x="4812" y="316"/>
                  </a:lnTo>
                  <a:lnTo>
                    <a:pt x="4245" y="1"/>
                  </a:lnTo>
                  <a:close/>
                </a:path>
              </a:pathLst>
            </a:custGeom>
            <a:solidFill>
              <a:srgbClr val="FFBC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7" name="Google Shape;237;p13"/>
            <p:cNvSpPr/>
            <p:nvPr/>
          </p:nvSpPr>
          <p:spPr>
            <a:xfrm>
              <a:off x="2845909" y="3855353"/>
              <a:ext cx="582071" cy="238922"/>
            </a:xfrm>
            <a:custGeom>
              <a:rect b="b" l="l" r="r" t="t"/>
              <a:pathLst>
                <a:path extrusionOk="0" h="5348" w="13029">
                  <a:moveTo>
                    <a:pt x="0" y="1"/>
                  </a:moveTo>
                  <a:lnTo>
                    <a:pt x="0" y="1556"/>
                  </a:lnTo>
                  <a:cubicBezTo>
                    <a:pt x="0" y="2522"/>
                    <a:pt x="641" y="3500"/>
                    <a:pt x="1923" y="4245"/>
                  </a:cubicBezTo>
                  <a:cubicBezTo>
                    <a:pt x="3197" y="4980"/>
                    <a:pt x="4862" y="5347"/>
                    <a:pt x="6526" y="5347"/>
                  </a:cubicBezTo>
                  <a:cubicBezTo>
                    <a:pt x="8195" y="5347"/>
                    <a:pt x="9864" y="4977"/>
                    <a:pt x="11137" y="4235"/>
                  </a:cubicBezTo>
                  <a:cubicBezTo>
                    <a:pt x="12398" y="3510"/>
                    <a:pt x="13029" y="2554"/>
                    <a:pt x="13029" y="1588"/>
                  </a:cubicBezTo>
                  <a:lnTo>
                    <a:pt x="13029" y="43"/>
                  </a:lnTo>
                  <a:cubicBezTo>
                    <a:pt x="10958" y="43"/>
                    <a:pt x="2249" y="1"/>
                    <a:pt x="0" y="1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13"/>
            <p:cNvSpPr/>
            <p:nvPr/>
          </p:nvSpPr>
          <p:spPr>
            <a:xfrm>
              <a:off x="2817271" y="3687773"/>
              <a:ext cx="639344" cy="337073"/>
            </a:xfrm>
            <a:custGeom>
              <a:rect b="b" l="l" r="r" t="t"/>
              <a:pathLst>
                <a:path extrusionOk="0" h="7545" w="14311">
                  <a:moveTo>
                    <a:pt x="7142" y="1"/>
                  </a:moveTo>
                  <a:cubicBezTo>
                    <a:pt x="5474" y="1"/>
                    <a:pt x="3809" y="369"/>
                    <a:pt x="2543" y="1104"/>
                  </a:cubicBezTo>
                  <a:cubicBezTo>
                    <a:pt x="0" y="2575"/>
                    <a:pt x="21" y="4971"/>
                    <a:pt x="2575" y="6441"/>
                  </a:cubicBezTo>
                  <a:cubicBezTo>
                    <a:pt x="3846" y="7177"/>
                    <a:pt x="5514" y="7545"/>
                    <a:pt x="7180" y="7545"/>
                  </a:cubicBezTo>
                  <a:cubicBezTo>
                    <a:pt x="8847" y="7545"/>
                    <a:pt x="10512" y="7177"/>
                    <a:pt x="11778" y="6441"/>
                  </a:cubicBezTo>
                  <a:cubicBezTo>
                    <a:pt x="14310" y="4971"/>
                    <a:pt x="14300" y="2575"/>
                    <a:pt x="11757" y="1104"/>
                  </a:cubicBezTo>
                  <a:cubicBezTo>
                    <a:pt x="10481" y="369"/>
                    <a:pt x="8810" y="1"/>
                    <a:pt x="7142" y="1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9" name="Google Shape;239;p13"/>
            <p:cNvSpPr/>
            <p:nvPr/>
          </p:nvSpPr>
          <p:spPr>
            <a:xfrm>
              <a:off x="2908812" y="3727401"/>
              <a:ext cx="456713" cy="142558"/>
            </a:xfrm>
            <a:custGeom>
              <a:rect b="b" l="l" r="r" t="t"/>
              <a:pathLst>
                <a:path extrusionOk="0" h="3191" w="10223">
                  <a:moveTo>
                    <a:pt x="5102" y="0"/>
                  </a:moveTo>
                  <a:cubicBezTo>
                    <a:pt x="3823" y="0"/>
                    <a:pt x="2545" y="284"/>
                    <a:pt x="1576" y="847"/>
                  </a:cubicBezTo>
                  <a:cubicBezTo>
                    <a:pt x="473" y="1478"/>
                    <a:pt x="0" y="2339"/>
                    <a:pt x="147" y="3180"/>
                  </a:cubicBezTo>
                  <a:cubicBezTo>
                    <a:pt x="263" y="2539"/>
                    <a:pt x="736" y="1930"/>
                    <a:pt x="1576" y="1436"/>
                  </a:cubicBezTo>
                  <a:cubicBezTo>
                    <a:pt x="2543" y="874"/>
                    <a:pt x="3817" y="593"/>
                    <a:pt x="5093" y="593"/>
                  </a:cubicBezTo>
                  <a:cubicBezTo>
                    <a:pt x="6370" y="593"/>
                    <a:pt x="7649" y="874"/>
                    <a:pt x="8626" y="1436"/>
                  </a:cubicBezTo>
                  <a:cubicBezTo>
                    <a:pt x="9477" y="1930"/>
                    <a:pt x="9961" y="2550"/>
                    <a:pt x="10066" y="3191"/>
                  </a:cubicBezTo>
                  <a:cubicBezTo>
                    <a:pt x="10223" y="2360"/>
                    <a:pt x="9740" y="1489"/>
                    <a:pt x="8626" y="847"/>
                  </a:cubicBezTo>
                  <a:cubicBezTo>
                    <a:pt x="7651" y="281"/>
                    <a:pt x="6376" y="0"/>
                    <a:pt x="5102" y="0"/>
                  </a:cubicBezTo>
                  <a:close/>
                </a:path>
              </a:pathLst>
            </a:custGeom>
            <a:solidFill>
              <a:srgbClr val="FFE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3"/>
            <p:cNvSpPr/>
            <p:nvPr/>
          </p:nvSpPr>
          <p:spPr>
            <a:xfrm>
              <a:off x="2915380" y="3753849"/>
              <a:ext cx="443131" cy="231685"/>
            </a:xfrm>
            <a:custGeom>
              <a:rect b="b" l="l" r="r" t="t"/>
              <a:pathLst>
                <a:path extrusionOk="0" h="5186" w="9919">
                  <a:moveTo>
                    <a:pt x="4946" y="1"/>
                  </a:moveTo>
                  <a:cubicBezTo>
                    <a:pt x="3670" y="1"/>
                    <a:pt x="2396" y="282"/>
                    <a:pt x="1429" y="844"/>
                  </a:cubicBezTo>
                  <a:cubicBezTo>
                    <a:pt x="589" y="1338"/>
                    <a:pt x="116" y="1947"/>
                    <a:pt x="0" y="2588"/>
                  </a:cubicBezTo>
                  <a:cubicBezTo>
                    <a:pt x="116" y="3229"/>
                    <a:pt x="599" y="3849"/>
                    <a:pt x="1450" y="4343"/>
                  </a:cubicBezTo>
                  <a:cubicBezTo>
                    <a:pt x="2427" y="4905"/>
                    <a:pt x="3704" y="5186"/>
                    <a:pt x="4979" y="5186"/>
                  </a:cubicBezTo>
                  <a:cubicBezTo>
                    <a:pt x="6254" y="5186"/>
                    <a:pt x="7528" y="4905"/>
                    <a:pt x="8500" y="4343"/>
                  </a:cubicBezTo>
                  <a:cubicBezTo>
                    <a:pt x="9340" y="3849"/>
                    <a:pt x="9814" y="3239"/>
                    <a:pt x="9919" y="2599"/>
                  </a:cubicBezTo>
                  <a:cubicBezTo>
                    <a:pt x="9814" y="1958"/>
                    <a:pt x="9330" y="1338"/>
                    <a:pt x="8479" y="844"/>
                  </a:cubicBezTo>
                  <a:cubicBezTo>
                    <a:pt x="7502" y="282"/>
                    <a:pt x="6223" y="1"/>
                    <a:pt x="494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13"/>
            <p:cNvSpPr/>
            <p:nvPr/>
          </p:nvSpPr>
          <p:spPr>
            <a:xfrm>
              <a:off x="2908812" y="3714534"/>
              <a:ext cx="456713" cy="283552"/>
            </a:xfrm>
            <a:custGeom>
              <a:rect b="b" l="l" r="r" t="t"/>
              <a:pathLst>
                <a:path extrusionOk="0" fill="none" h="6347" w="10223">
                  <a:moveTo>
                    <a:pt x="10066" y="3479"/>
                  </a:moveTo>
                  <a:cubicBezTo>
                    <a:pt x="10223" y="2648"/>
                    <a:pt x="9740" y="1777"/>
                    <a:pt x="8626" y="1135"/>
                  </a:cubicBezTo>
                  <a:cubicBezTo>
                    <a:pt x="6672" y="1"/>
                    <a:pt x="3510" y="12"/>
                    <a:pt x="1576" y="1135"/>
                  </a:cubicBezTo>
                  <a:cubicBezTo>
                    <a:pt x="473" y="1766"/>
                    <a:pt x="0" y="2627"/>
                    <a:pt x="147" y="3468"/>
                  </a:cubicBezTo>
                  <a:cubicBezTo>
                    <a:pt x="263" y="4109"/>
                    <a:pt x="746" y="4729"/>
                    <a:pt x="1597" y="5223"/>
                  </a:cubicBezTo>
                  <a:cubicBezTo>
                    <a:pt x="3552" y="6347"/>
                    <a:pt x="6704" y="6347"/>
                    <a:pt x="8647" y="5223"/>
                  </a:cubicBezTo>
                  <a:cubicBezTo>
                    <a:pt x="9487" y="4729"/>
                    <a:pt x="9961" y="4119"/>
                    <a:pt x="10066" y="3479"/>
                  </a:cubicBezTo>
                  <a:close/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2" name="Google Shape;242;p13"/>
            <p:cNvSpPr/>
            <p:nvPr/>
          </p:nvSpPr>
          <p:spPr>
            <a:xfrm>
              <a:off x="2915380" y="3741340"/>
              <a:ext cx="443578" cy="129066"/>
            </a:xfrm>
            <a:custGeom>
              <a:rect b="b" l="l" r="r" t="t"/>
              <a:pathLst>
                <a:path extrusionOk="0" fill="none" h="2889" w="9929">
                  <a:moveTo>
                    <a:pt x="9929" y="2889"/>
                  </a:moveTo>
                  <a:cubicBezTo>
                    <a:pt x="9929" y="2889"/>
                    <a:pt x="9929" y="2879"/>
                    <a:pt x="9919" y="2879"/>
                  </a:cubicBezTo>
                  <a:cubicBezTo>
                    <a:pt x="9814" y="2238"/>
                    <a:pt x="9330" y="1618"/>
                    <a:pt x="8479" y="1124"/>
                  </a:cubicBezTo>
                  <a:cubicBezTo>
                    <a:pt x="6525" y="0"/>
                    <a:pt x="3363" y="0"/>
                    <a:pt x="1429" y="1124"/>
                  </a:cubicBezTo>
                  <a:cubicBezTo>
                    <a:pt x="589" y="1618"/>
                    <a:pt x="116" y="2227"/>
                    <a:pt x="0" y="2868"/>
                  </a:cubicBezTo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3" name="Google Shape;243;p13"/>
            <p:cNvSpPr/>
            <p:nvPr/>
          </p:nvSpPr>
          <p:spPr>
            <a:xfrm>
              <a:off x="3028946" y="3800893"/>
              <a:ext cx="216450" cy="124911"/>
            </a:xfrm>
            <a:custGeom>
              <a:rect b="b" l="l" r="r" t="t"/>
              <a:pathLst>
                <a:path extrusionOk="0" h="2796" w="4845">
                  <a:moveTo>
                    <a:pt x="4246" y="1"/>
                  </a:moveTo>
                  <a:lnTo>
                    <a:pt x="3625" y="358"/>
                  </a:lnTo>
                  <a:cubicBezTo>
                    <a:pt x="3322" y="240"/>
                    <a:pt x="3016" y="180"/>
                    <a:pt x="2729" y="180"/>
                  </a:cubicBezTo>
                  <a:cubicBezTo>
                    <a:pt x="2429" y="180"/>
                    <a:pt x="2149" y="245"/>
                    <a:pt x="1913" y="379"/>
                  </a:cubicBezTo>
                  <a:cubicBezTo>
                    <a:pt x="863" y="989"/>
                    <a:pt x="2754" y="1714"/>
                    <a:pt x="2228" y="2018"/>
                  </a:cubicBezTo>
                  <a:cubicBezTo>
                    <a:pt x="2164" y="2059"/>
                    <a:pt x="2089" y="2077"/>
                    <a:pt x="2007" y="2077"/>
                  </a:cubicBezTo>
                  <a:cubicBezTo>
                    <a:pt x="1876" y="2077"/>
                    <a:pt x="1730" y="2029"/>
                    <a:pt x="1587" y="1945"/>
                  </a:cubicBezTo>
                  <a:cubicBezTo>
                    <a:pt x="1272" y="1766"/>
                    <a:pt x="989" y="1399"/>
                    <a:pt x="947" y="1073"/>
                  </a:cubicBezTo>
                  <a:lnTo>
                    <a:pt x="74" y="1231"/>
                  </a:lnTo>
                  <a:cubicBezTo>
                    <a:pt x="127" y="1525"/>
                    <a:pt x="337" y="1829"/>
                    <a:pt x="652" y="2081"/>
                  </a:cubicBezTo>
                  <a:lnTo>
                    <a:pt x="1" y="2470"/>
                  </a:lnTo>
                  <a:lnTo>
                    <a:pt x="557" y="2796"/>
                  </a:lnTo>
                  <a:lnTo>
                    <a:pt x="1199" y="2418"/>
                  </a:lnTo>
                  <a:cubicBezTo>
                    <a:pt x="1536" y="2572"/>
                    <a:pt x="1904" y="2661"/>
                    <a:pt x="2255" y="2661"/>
                  </a:cubicBezTo>
                  <a:cubicBezTo>
                    <a:pt x="2548" y="2661"/>
                    <a:pt x="2829" y="2599"/>
                    <a:pt x="3069" y="2460"/>
                  </a:cubicBezTo>
                  <a:cubicBezTo>
                    <a:pt x="4141" y="1840"/>
                    <a:pt x="2270" y="1094"/>
                    <a:pt x="2785" y="799"/>
                  </a:cubicBezTo>
                  <a:cubicBezTo>
                    <a:pt x="2837" y="767"/>
                    <a:pt x="2901" y="752"/>
                    <a:pt x="2970" y="752"/>
                  </a:cubicBezTo>
                  <a:cubicBezTo>
                    <a:pt x="3081" y="752"/>
                    <a:pt x="3208" y="791"/>
                    <a:pt x="3331" y="863"/>
                  </a:cubicBezTo>
                  <a:cubicBezTo>
                    <a:pt x="3573" y="1000"/>
                    <a:pt x="3836" y="1304"/>
                    <a:pt x="3973" y="1598"/>
                  </a:cubicBezTo>
                  <a:lnTo>
                    <a:pt x="4844" y="1420"/>
                  </a:lnTo>
                  <a:cubicBezTo>
                    <a:pt x="4760" y="1178"/>
                    <a:pt x="4529" y="905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rgbClr val="FFBC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13"/>
            <p:cNvSpPr/>
            <p:nvPr/>
          </p:nvSpPr>
          <p:spPr>
            <a:xfrm>
              <a:off x="2845909" y="3757289"/>
              <a:ext cx="582071" cy="238475"/>
            </a:xfrm>
            <a:custGeom>
              <a:rect b="b" l="l" r="r" t="t"/>
              <a:pathLst>
                <a:path extrusionOk="0" h="5338" w="13029">
                  <a:moveTo>
                    <a:pt x="0" y="0"/>
                  </a:moveTo>
                  <a:lnTo>
                    <a:pt x="0" y="1544"/>
                  </a:lnTo>
                  <a:cubicBezTo>
                    <a:pt x="0" y="2522"/>
                    <a:pt x="641" y="3488"/>
                    <a:pt x="1923" y="4234"/>
                  </a:cubicBezTo>
                  <a:cubicBezTo>
                    <a:pt x="3199" y="4970"/>
                    <a:pt x="4867" y="5337"/>
                    <a:pt x="6534" y="5337"/>
                  </a:cubicBezTo>
                  <a:cubicBezTo>
                    <a:pt x="8201" y="5337"/>
                    <a:pt x="9866" y="4970"/>
                    <a:pt x="11137" y="4234"/>
                  </a:cubicBezTo>
                  <a:cubicBezTo>
                    <a:pt x="12398" y="3499"/>
                    <a:pt x="13029" y="2543"/>
                    <a:pt x="13029" y="1586"/>
                  </a:cubicBezTo>
                  <a:lnTo>
                    <a:pt x="13029" y="31"/>
                  </a:lnTo>
                  <a:cubicBezTo>
                    <a:pt x="10958" y="31"/>
                    <a:pt x="2249" y="0"/>
                    <a:pt x="0" y="0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2817271" y="3589352"/>
              <a:ext cx="639344" cy="337341"/>
            </a:xfrm>
            <a:custGeom>
              <a:rect b="b" l="l" r="r" t="t"/>
              <a:pathLst>
                <a:path extrusionOk="0" h="7551" w="14311">
                  <a:moveTo>
                    <a:pt x="7142" y="0"/>
                  </a:moveTo>
                  <a:cubicBezTo>
                    <a:pt x="5474" y="0"/>
                    <a:pt x="3809" y="371"/>
                    <a:pt x="2543" y="1112"/>
                  </a:cubicBezTo>
                  <a:cubicBezTo>
                    <a:pt x="0" y="2582"/>
                    <a:pt x="21" y="4967"/>
                    <a:pt x="2575" y="6449"/>
                  </a:cubicBezTo>
                  <a:cubicBezTo>
                    <a:pt x="3844" y="7183"/>
                    <a:pt x="5508" y="7551"/>
                    <a:pt x="7171" y="7551"/>
                  </a:cubicBezTo>
                  <a:cubicBezTo>
                    <a:pt x="8841" y="7551"/>
                    <a:pt x="10510" y="7180"/>
                    <a:pt x="11778" y="6438"/>
                  </a:cubicBezTo>
                  <a:cubicBezTo>
                    <a:pt x="14310" y="4967"/>
                    <a:pt x="14300" y="2582"/>
                    <a:pt x="11757" y="1112"/>
                  </a:cubicBezTo>
                  <a:cubicBezTo>
                    <a:pt x="10481" y="371"/>
                    <a:pt x="8810" y="0"/>
                    <a:pt x="7142" y="0"/>
                  </a:cubicBezTo>
                  <a:close/>
                </a:path>
              </a:pathLst>
            </a:custGeom>
            <a:solidFill>
              <a:srgbClr val="FFFFFF"/>
            </a:solidFill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6" name="Google Shape;246;p13"/>
            <p:cNvSpPr/>
            <p:nvPr/>
          </p:nvSpPr>
          <p:spPr>
            <a:xfrm>
              <a:off x="2908812" y="3629025"/>
              <a:ext cx="456713" cy="142826"/>
            </a:xfrm>
            <a:custGeom>
              <a:rect b="b" l="l" r="r" t="t"/>
              <a:pathLst>
                <a:path extrusionOk="0" h="3197" w="10223">
                  <a:moveTo>
                    <a:pt x="5093" y="0"/>
                  </a:moveTo>
                  <a:cubicBezTo>
                    <a:pt x="3817" y="0"/>
                    <a:pt x="2543" y="281"/>
                    <a:pt x="1576" y="843"/>
                  </a:cubicBezTo>
                  <a:cubicBezTo>
                    <a:pt x="473" y="1484"/>
                    <a:pt x="0" y="2346"/>
                    <a:pt x="147" y="3176"/>
                  </a:cubicBezTo>
                  <a:cubicBezTo>
                    <a:pt x="263" y="2545"/>
                    <a:pt x="736" y="1926"/>
                    <a:pt x="1576" y="1442"/>
                  </a:cubicBezTo>
                  <a:cubicBezTo>
                    <a:pt x="2543" y="875"/>
                    <a:pt x="3817" y="591"/>
                    <a:pt x="5093" y="591"/>
                  </a:cubicBezTo>
                  <a:cubicBezTo>
                    <a:pt x="6370" y="591"/>
                    <a:pt x="7649" y="875"/>
                    <a:pt x="8626" y="1442"/>
                  </a:cubicBezTo>
                  <a:cubicBezTo>
                    <a:pt x="9477" y="1936"/>
                    <a:pt x="9961" y="2556"/>
                    <a:pt x="10066" y="3197"/>
                  </a:cubicBezTo>
                  <a:cubicBezTo>
                    <a:pt x="10223" y="2356"/>
                    <a:pt x="9740" y="1484"/>
                    <a:pt x="8626" y="843"/>
                  </a:cubicBezTo>
                  <a:cubicBezTo>
                    <a:pt x="7649" y="281"/>
                    <a:pt x="6370" y="0"/>
                    <a:pt x="5093" y="0"/>
                  </a:cubicBezTo>
                  <a:close/>
                </a:path>
              </a:pathLst>
            </a:custGeom>
            <a:solidFill>
              <a:srgbClr val="FFE5A3"/>
            </a:solidFill>
            <a:ln cap="flat" cmpd="sng" w="9525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13"/>
            <p:cNvSpPr/>
            <p:nvPr/>
          </p:nvSpPr>
          <p:spPr>
            <a:xfrm>
              <a:off x="2915380" y="3655428"/>
              <a:ext cx="443131" cy="231551"/>
            </a:xfrm>
            <a:custGeom>
              <a:rect b="b" l="l" r="r" t="t"/>
              <a:pathLst>
                <a:path extrusionOk="0" h="5183" w="9919">
                  <a:moveTo>
                    <a:pt x="4946" y="0"/>
                  </a:moveTo>
                  <a:cubicBezTo>
                    <a:pt x="3670" y="0"/>
                    <a:pt x="2396" y="284"/>
                    <a:pt x="1429" y="851"/>
                  </a:cubicBezTo>
                  <a:cubicBezTo>
                    <a:pt x="589" y="1335"/>
                    <a:pt x="116" y="1954"/>
                    <a:pt x="0" y="2585"/>
                  </a:cubicBezTo>
                  <a:cubicBezTo>
                    <a:pt x="116" y="3226"/>
                    <a:pt x="599" y="3845"/>
                    <a:pt x="1450" y="4340"/>
                  </a:cubicBezTo>
                  <a:cubicBezTo>
                    <a:pt x="2427" y="4901"/>
                    <a:pt x="3704" y="5182"/>
                    <a:pt x="4979" y="5182"/>
                  </a:cubicBezTo>
                  <a:cubicBezTo>
                    <a:pt x="6254" y="5182"/>
                    <a:pt x="7528" y="4901"/>
                    <a:pt x="8500" y="4340"/>
                  </a:cubicBezTo>
                  <a:cubicBezTo>
                    <a:pt x="9340" y="3856"/>
                    <a:pt x="9814" y="3236"/>
                    <a:pt x="9919" y="2606"/>
                  </a:cubicBezTo>
                  <a:cubicBezTo>
                    <a:pt x="9814" y="1965"/>
                    <a:pt x="9330" y="1345"/>
                    <a:pt x="8479" y="851"/>
                  </a:cubicBezTo>
                  <a:cubicBezTo>
                    <a:pt x="7502" y="284"/>
                    <a:pt x="6223" y="0"/>
                    <a:pt x="49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8" name="Google Shape;248;p13"/>
            <p:cNvSpPr/>
            <p:nvPr/>
          </p:nvSpPr>
          <p:spPr>
            <a:xfrm>
              <a:off x="2908812" y="3616471"/>
              <a:ext cx="456713" cy="283061"/>
            </a:xfrm>
            <a:custGeom>
              <a:rect b="b" l="l" r="r" t="t"/>
              <a:pathLst>
                <a:path extrusionOk="0" fill="none" h="6336" w="10223">
                  <a:moveTo>
                    <a:pt x="10066" y="3478"/>
                  </a:moveTo>
                  <a:cubicBezTo>
                    <a:pt x="10223" y="2637"/>
                    <a:pt x="9740" y="1765"/>
                    <a:pt x="8626" y="1124"/>
                  </a:cubicBezTo>
                  <a:cubicBezTo>
                    <a:pt x="6672" y="0"/>
                    <a:pt x="3510" y="0"/>
                    <a:pt x="1576" y="1124"/>
                  </a:cubicBezTo>
                  <a:cubicBezTo>
                    <a:pt x="473" y="1765"/>
                    <a:pt x="0" y="2627"/>
                    <a:pt x="147" y="3457"/>
                  </a:cubicBezTo>
                  <a:cubicBezTo>
                    <a:pt x="263" y="4098"/>
                    <a:pt x="746" y="4717"/>
                    <a:pt x="1597" y="5212"/>
                  </a:cubicBezTo>
                  <a:cubicBezTo>
                    <a:pt x="3552" y="6335"/>
                    <a:pt x="6704" y="6335"/>
                    <a:pt x="8647" y="5212"/>
                  </a:cubicBezTo>
                  <a:cubicBezTo>
                    <a:pt x="9487" y="4728"/>
                    <a:pt x="9961" y="4108"/>
                    <a:pt x="10066" y="3478"/>
                  </a:cubicBezTo>
                  <a:close/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9" name="Google Shape;249;p13"/>
            <p:cNvSpPr/>
            <p:nvPr/>
          </p:nvSpPr>
          <p:spPr>
            <a:xfrm>
              <a:off x="2915380" y="3642740"/>
              <a:ext cx="443578" cy="129602"/>
            </a:xfrm>
            <a:custGeom>
              <a:rect b="b" l="l" r="r" t="t"/>
              <a:pathLst>
                <a:path extrusionOk="0" fill="none" h="2901" w="9929">
                  <a:moveTo>
                    <a:pt x="9929" y="2900"/>
                  </a:moveTo>
                  <a:cubicBezTo>
                    <a:pt x="9929" y="2890"/>
                    <a:pt x="9929" y="2890"/>
                    <a:pt x="9919" y="2890"/>
                  </a:cubicBezTo>
                  <a:cubicBezTo>
                    <a:pt x="9814" y="2249"/>
                    <a:pt x="9330" y="1629"/>
                    <a:pt x="8479" y="1135"/>
                  </a:cubicBezTo>
                  <a:cubicBezTo>
                    <a:pt x="6525" y="1"/>
                    <a:pt x="3363" y="1"/>
                    <a:pt x="1429" y="1135"/>
                  </a:cubicBezTo>
                  <a:cubicBezTo>
                    <a:pt x="589" y="1619"/>
                    <a:pt x="116" y="2238"/>
                    <a:pt x="0" y="2869"/>
                  </a:cubicBezTo>
                </a:path>
              </a:pathLst>
            </a:custGeom>
            <a:noFill/>
            <a:ln cap="flat" cmpd="sng" w="7350">
              <a:solidFill>
                <a:srgbClr val="FFBC1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13"/>
            <p:cNvSpPr/>
            <p:nvPr/>
          </p:nvSpPr>
          <p:spPr>
            <a:xfrm>
              <a:off x="3028946" y="3702338"/>
              <a:ext cx="216450" cy="124911"/>
            </a:xfrm>
            <a:custGeom>
              <a:rect b="b" l="l" r="r" t="t"/>
              <a:pathLst>
                <a:path extrusionOk="0" h="2796" w="4845">
                  <a:moveTo>
                    <a:pt x="4246" y="1"/>
                  </a:moveTo>
                  <a:lnTo>
                    <a:pt x="3625" y="369"/>
                  </a:lnTo>
                  <a:cubicBezTo>
                    <a:pt x="3316" y="248"/>
                    <a:pt x="3003" y="185"/>
                    <a:pt x="2710" y="185"/>
                  </a:cubicBezTo>
                  <a:cubicBezTo>
                    <a:pt x="2418" y="185"/>
                    <a:pt x="2144" y="248"/>
                    <a:pt x="1913" y="379"/>
                  </a:cubicBezTo>
                  <a:cubicBezTo>
                    <a:pt x="863" y="988"/>
                    <a:pt x="2754" y="1724"/>
                    <a:pt x="2228" y="2029"/>
                  </a:cubicBezTo>
                  <a:cubicBezTo>
                    <a:pt x="2163" y="2065"/>
                    <a:pt x="2087" y="2083"/>
                    <a:pt x="2005" y="2083"/>
                  </a:cubicBezTo>
                  <a:cubicBezTo>
                    <a:pt x="1874" y="2083"/>
                    <a:pt x="1729" y="2039"/>
                    <a:pt x="1587" y="1955"/>
                  </a:cubicBezTo>
                  <a:cubicBezTo>
                    <a:pt x="1272" y="1777"/>
                    <a:pt x="989" y="1398"/>
                    <a:pt x="947" y="1072"/>
                  </a:cubicBezTo>
                  <a:lnTo>
                    <a:pt x="74" y="1240"/>
                  </a:lnTo>
                  <a:cubicBezTo>
                    <a:pt x="127" y="1524"/>
                    <a:pt x="337" y="1829"/>
                    <a:pt x="652" y="2092"/>
                  </a:cubicBezTo>
                  <a:lnTo>
                    <a:pt x="1" y="2470"/>
                  </a:lnTo>
                  <a:lnTo>
                    <a:pt x="557" y="2795"/>
                  </a:lnTo>
                  <a:lnTo>
                    <a:pt x="1199" y="2428"/>
                  </a:lnTo>
                  <a:cubicBezTo>
                    <a:pt x="1536" y="2582"/>
                    <a:pt x="1904" y="2671"/>
                    <a:pt x="2255" y="2671"/>
                  </a:cubicBezTo>
                  <a:cubicBezTo>
                    <a:pt x="2549" y="2671"/>
                    <a:pt x="2830" y="2609"/>
                    <a:pt x="3069" y="2470"/>
                  </a:cubicBezTo>
                  <a:cubicBezTo>
                    <a:pt x="4141" y="1840"/>
                    <a:pt x="2270" y="1104"/>
                    <a:pt x="2785" y="799"/>
                  </a:cubicBezTo>
                  <a:cubicBezTo>
                    <a:pt x="2835" y="768"/>
                    <a:pt x="2895" y="754"/>
                    <a:pt x="2961" y="754"/>
                  </a:cubicBezTo>
                  <a:cubicBezTo>
                    <a:pt x="3075" y="754"/>
                    <a:pt x="3205" y="796"/>
                    <a:pt x="3331" y="862"/>
                  </a:cubicBezTo>
                  <a:cubicBezTo>
                    <a:pt x="3573" y="1009"/>
                    <a:pt x="3836" y="1314"/>
                    <a:pt x="3973" y="1598"/>
                  </a:cubicBezTo>
                  <a:lnTo>
                    <a:pt x="4844" y="1419"/>
                  </a:lnTo>
                  <a:cubicBezTo>
                    <a:pt x="4760" y="1177"/>
                    <a:pt x="4529" y="904"/>
                    <a:pt x="4204" y="673"/>
                  </a:cubicBezTo>
                  <a:lnTo>
                    <a:pt x="4813" y="327"/>
                  </a:lnTo>
                  <a:lnTo>
                    <a:pt x="4246" y="1"/>
                  </a:lnTo>
                  <a:close/>
                </a:path>
              </a:pathLst>
            </a:custGeom>
            <a:solidFill>
              <a:srgbClr val="FFBC1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51" name="Google Shape;251;p13"/>
          <p:cNvSpPr txBox="1"/>
          <p:nvPr/>
        </p:nvSpPr>
        <p:spPr>
          <a:xfrm>
            <a:off x="478350" y="76650"/>
            <a:ext cx="8187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solidFill>
                  <a:srgbClr val="7CB53E"/>
                </a:solidFill>
                <a:latin typeface="Alfa Slab One"/>
                <a:ea typeface="Alfa Slab One"/>
                <a:cs typeface="Alfa Slab One"/>
                <a:sym typeface="Alfa Slab One"/>
              </a:rPr>
              <a:t>PASA Student Debt Panel</a:t>
            </a:r>
            <a:endParaRPr sz="3500">
              <a:solidFill>
                <a:srgbClr val="7CB53E"/>
              </a:solidFill>
              <a:latin typeface="Alfa Slab One"/>
              <a:ea typeface="Alfa Slab One"/>
              <a:cs typeface="Alfa Slab One"/>
              <a:sym typeface="Alfa Slab One"/>
            </a:endParaRPr>
          </a:p>
        </p:txBody>
      </p:sp>
      <p:sp>
        <p:nvSpPr>
          <p:cNvPr id="252" name="Google Shape;252;p13"/>
          <p:cNvSpPr txBox="1"/>
          <p:nvPr/>
        </p:nvSpPr>
        <p:spPr>
          <a:xfrm>
            <a:off x="1759200" y="510538"/>
            <a:ext cx="56256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BC12"/>
                </a:solidFill>
                <a:latin typeface="Proxima Nova Extrabold"/>
                <a:ea typeface="Proxima Nova Extrabold"/>
                <a:cs typeface="Proxima Nova Extrabold"/>
                <a:sym typeface="Proxima Nova Extrabold"/>
              </a:rPr>
              <a:t>Thursday, February 17th at 6pm</a:t>
            </a:r>
            <a:endParaRPr sz="1500">
              <a:solidFill>
                <a:srgbClr val="FFBC12"/>
              </a:solidFill>
              <a:latin typeface="Proxima Nova Extrabold"/>
              <a:ea typeface="Proxima Nova Extrabold"/>
              <a:cs typeface="Proxima Nova Extrabold"/>
              <a:sym typeface="Proxima Nova Extrabold"/>
            </a:endParaRPr>
          </a:p>
        </p:txBody>
      </p:sp>
      <p:sp>
        <p:nvSpPr>
          <p:cNvPr id="253" name="Google Shape;253;p13"/>
          <p:cNvSpPr txBox="1"/>
          <p:nvPr/>
        </p:nvSpPr>
        <p:spPr>
          <a:xfrm>
            <a:off x="2912250" y="799625"/>
            <a:ext cx="3319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BC12"/>
                </a:solidFill>
                <a:latin typeface="Proxima Nova"/>
                <a:ea typeface="Proxima Nova"/>
                <a:cs typeface="Proxima Nova"/>
                <a:sym typeface="Proxima Nova"/>
              </a:rPr>
              <a:t>Learn how to pay off your student loans from CPHS alumni!</a:t>
            </a:r>
            <a:endParaRPr b="1">
              <a:solidFill>
                <a:srgbClr val="FFBC1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800">
              <a:solidFill>
                <a:srgbClr val="FFBC12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BC12"/>
                </a:solidFill>
                <a:latin typeface="Proxima Nova"/>
                <a:ea typeface="Proxima Nova"/>
                <a:cs typeface="Proxima Nova"/>
                <a:sym typeface="Proxima Nova"/>
              </a:rPr>
              <a:t>Join us using this </a:t>
            </a:r>
            <a:r>
              <a:rPr b="1" lang="en" u="sng">
                <a:solidFill>
                  <a:schemeClr val="hlink"/>
                </a:solidFill>
                <a:latin typeface="Proxima Nova"/>
                <a:ea typeface="Proxima Nova"/>
                <a:cs typeface="Proxima Nova"/>
                <a:sym typeface="Proxima Nova"/>
                <a:hlinkClick r:id="rId3"/>
              </a:rPr>
              <a:t>link</a:t>
            </a:r>
            <a:r>
              <a:rPr b="1" lang="en">
                <a:solidFill>
                  <a:srgbClr val="FFBC12"/>
                </a:solidFill>
                <a:latin typeface="Proxima Nova"/>
                <a:ea typeface="Proxima Nova"/>
                <a:cs typeface="Proxima Nova"/>
                <a:sym typeface="Proxima Nova"/>
              </a:rPr>
              <a:t>!</a:t>
            </a:r>
            <a:endParaRPr b="1">
              <a:solidFill>
                <a:srgbClr val="FFBC1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54" name="Google Shape;254;p13"/>
          <p:cNvPicPr preferRelativeResize="0"/>
          <p:nvPr/>
        </p:nvPicPr>
        <p:blipFill rotWithShape="1">
          <a:blip r:embed="rId4">
            <a:alphaModFix/>
          </a:blip>
          <a:srcRect b="24960" l="0" r="0" t="5974"/>
          <a:stretch/>
        </p:blipFill>
        <p:spPr>
          <a:xfrm>
            <a:off x="212000" y="2019225"/>
            <a:ext cx="1990200" cy="20619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55" name="Google Shape;255;p13"/>
          <p:cNvSpPr txBox="1"/>
          <p:nvPr/>
        </p:nvSpPr>
        <p:spPr>
          <a:xfrm>
            <a:off x="176150" y="4141425"/>
            <a:ext cx="2061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Dr. Ryan Williams, PharmD</a:t>
            </a:r>
            <a:endParaRPr b="1" sz="12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56" name="Google Shape;256;p13"/>
          <p:cNvPicPr preferRelativeResize="0"/>
          <p:nvPr/>
        </p:nvPicPr>
        <p:blipFill rotWithShape="1">
          <a:blip r:embed="rId5">
            <a:alphaModFix/>
          </a:blip>
          <a:srcRect b="18605" l="0" r="0" t="5516"/>
          <a:stretch/>
        </p:blipFill>
        <p:spPr>
          <a:xfrm>
            <a:off x="2331538" y="2019225"/>
            <a:ext cx="1990200" cy="21066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57" name="Google Shape;257;p13"/>
          <p:cNvSpPr txBox="1"/>
          <p:nvPr/>
        </p:nvSpPr>
        <p:spPr>
          <a:xfrm>
            <a:off x="2295688" y="4141425"/>
            <a:ext cx="2061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Dr. Susan Blanton, PharmD</a:t>
            </a:r>
            <a:endParaRPr b="1" sz="12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58" name="Google Shape;2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21400" y="2019225"/>
            <a:ext cx="2061900" cy="20619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59" name="Google Shape;259;p13"/>
          <p:cNvSpPr txBox="1"/>
          <p:nvPr/>
        </p:nvSpPr>
        <p:spPr>
          <a:xfrm>
            <a:off x="4378900" y="4141425"/>
            <a:ext cx="2346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Dr. </a:t>
            </a:r>
            <a:r>
              <a:rPr b="1" lang="en" sz="12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Jonathan</a:t>
            </a:r>
            <a:r>
              <a:rPr b="1" lang="en" sz="12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Harward, PharmD</a:t>
            </a:r>
            <a:endParaRPr b="1" sz="12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260" name="Google Shape;260;p13"/>
          <p:cNvPicPr preferRelativeResize="0"/>
          <p:nvPr/>
        </p:nvPicPr>
        <p:blipFill rotWithShape="1">
          <a:blip r:embed="rId7">
            <a:alphaModFix/>
          </a:blip>
          <a:srcRect b="18955" l="1745" r="721" t="3004"/>
          <a:stretch/>
        </p:blipFill>
        <p:spPr>
          <a:xfrm>
            <a:off x="6782950" y="2041575"/>
            <a:ext cx="2061900" cy="20619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61" name="Google Shape;261;p13"/>
          <p:cNvSpPr txBox="1"/>
          <p:nvPr/>
        </p:nvSpPr>
        <p:spPr>
          <a:xfrm>
            <a:off x="6704500" y="4141425"/>
            <a:ext cx="22992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Julia Niemi, PA/MSPH</a:t>
            </a:r>
            <a:endParaRPr b="1" sz="12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262" name="Google Shape;262;p13"/>
          <p:cNvSpPr/>
          <p:nvPr/>
        </p:nvSpPr>
        <p:spPr>
          <a:xfrm rot="663012">
            <a:off x="6806811" y="1727895"/>
            <a:ext cx="151294" cy="263680"/>
          </a:xfrm>
          <a:custGeom>
            <a:rect b="b" l="l" r="r" t="t"/>
            <a:pathLst>
              <a:path extrusionOk="0" h="11579" w="6925">
                <a:moveTo>
                  <a:pt x="2774" y="0"/>
                </a:moveTo>
                <a:lnTo>
                  <a:pt x="2774" y="1713"/>
                </a:lnTo>
                <a:cubicBezTo>
                  <a:pt x="1377" y="1976"/>
                  <a:pt x="494" y="2826"/>
                  <a:pt x="494" y="4066"/>
                </a:cubicBezTo>
                <a:cubicBezTo>
                  <a:pt x="494" y="6924"/>
                  <a:pt x="4770" y="6073"/>
                  <a:pt x="4770" y="7502"/>
                </a:cubicBezTo>
                <a:cubicBezTo>
                  <a:pt x="4770" y="7965"/>
                  <a:pt x="4361" y="8206"/>
                  <a:pt x="3720" y="8206"/>
                </a:cubicBezTo>
                <a:cubicBezTo>
                  <a:pt x="2879" y="8206"/>
                  <a:pt x="1629" y="7722"/>
                  <a:pt x="799" y="6998"/>
                </a:cubicBezTo>
                <a:lnTo>
                  <a:pt x="0" y="8584"/>
                </a:lnTo>
                <a:cubicBezTo>
                  <a:pt x="736" y="9193"/>
                  <a:pt x="1734" y="9635"/>
                  <a:pt x="2774" y="9793"/>
                </a:cubicBezTo>
                <a:lnTo>
                  <a:pt x="2774" y="11579"/>
                </a:lnTo>
                <a:lnTo>
                  <a:pt x="4298" y="11579"/>
                </a:lnTo>
                <a:lnTo>
                  <a:pt x="4298" y="9835"/>
                </a:lnTo>
                <a:cubicBezTo>
                  <a:pt x="5811" y="9667"/>
                  <a:pt x="6925" y="8836"/>
                  <a:pt x="6925" y="7397"/>
                </a:cubicBezTo>
                <a:cubicBezTo>
                  <a:pt x="6925" y="4476"/>
                  <a:pt x="2659" y="5275"/>
                  <a:pt x="2659" y="3877"/>
                </a:cubicBezTo>
                <a:cubicBezTo>
                  <a:pt x="2659" y="3489"/>
                  <a:pt x="3016" y="3289"/>
                  <a:pt x="3541" y="3289"/>
                </a:cubicBezTo>
                <a:cubicBezTo>
                  <a:pt x="4203" y="3289"/>
                  <a:pt x="5275" y="3636"/>
                  <a:pt x="6126" y="4129"/>
                </a:cubicBezTo>
                <a:lnTo>
                  <a:pt x="6904" y="2532"/>
                </a:lnTo>
                <a:cubicBezTo>
                  <a:pt x="6210" y="2081"/>
                  <a:pt x="5264" y="1755"/>
                  <a:pt x="4298" y="1650"/>
                </a:cubicBezTo>
                <a:lnTo>
                  <a:pt x="4298" y="0"/>
                </a:lnTo>
                <a:close/>
              </a:path>
            </a:pathLst>
          </a:custGeom>
          <a:solidFill>
            <a:srgbClr val="D7E9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3"/>
          <p:cNvSpPr/>
          <p:nvPr/>
        </p:nvSpPr>
        <p:spPr>
          <a:xfrm rot="663012">
            <a:off x="4050236" y="3865695"/>
            <a:ext cx="151294" cy="263680"/>
          </a:xfrm>
          <a:custGeom>
            <a:rect b="b" l="l" r="r" t="t"/>
            <a:pathLst>
              <a:path extrusionOk="0" h="11579" w="6925">
                <a:moveTo>
                  <a:pt x="2774" y="0"/>
                </a:moveTo>
                <a:lnTo>
                  <a:pt x="2774" y="1713"/>
                </a:lnTo>
                <a:cubicBezTo>
                  <a:pt x="1377" y="1976"/>
                  <a:pt x="494" y="2826"/>
                  <a:pt x="494" y="4066"/>
                </a:cubicBezTo>
                <a:cubicBezTo>
                  <a:pt x="494" y="6924"/>
                  <a:pt x="4770" y="6073"/>
                  <a:pt x="4770" y="7502"/>
                </a:cubicBezTo>
                <a:cubicBezTo>
                  <a:pt x="4770" y="7965"/>
                  <a:pt x="4361" y="8206"/>
                  <a:pt x="3720" y="8206"/>
                </a:cubicBezTo>
                <a:cubicBezTo>
                  <a:pt x="2879" y="8206"/>
                  <a:pt x="1629" y="7722"/>
                  <a:pt x="799" y="6998"/>
                </a:cubicBezTo>
                <a:lnTo>
                  <a:pt x="0" y="8584"/>
                </a:lnTo>
                <a:cubicBezTo>
                  <a:pt x="736" y="9193"/>
                  <a:pt x="1734" y="9635"/>
                  <a:pt x="2774" y="9793"/>
                </a:cubicBezTo>
                <a:lnTo>
                  <a:pt x="2774" y="11579"/>
                </a:lnTo>
                <a:lnTo>
                  <a:pt x="4298" y="11579"/>
                </a:lnTo>
                <a:lnTo>
                  <a:pt x="4298" y="9835"/>
                </a:lnTo>
                <a:cubicBezTo>
                  <a:pt x="5811" y="9667"/>
                  <a:pt x="6925" y="8836"/>
                  <a:pt x="6925" y="7397"/>
                </a:cubicBezTo>
                <a:cubicBezTo>
                  <a:pt x="6925" y="4476"/>
                  <a:pt x="2659" y="5275"/>
                  <a:pt x="2659" y="3877"/>
                </a:cubicBezTo>
                <a:cubicBezTo>
                  <a:pt x="2659" y="3489"/>
                  <a:pt x="3016" y="3289"/>
                  <a:pt x="3541" y="3289"/>
                </a:cubicBezTo>
                <a:cubicBezTo>
                  <a:pt x="4203" y="3289"/>
                  <a:pt x="5275" y="3636"/>
                  <a:pt x="6126" y="4129"/>
                </a:cubicBezTo>
                <a:lnTo>
                  <a:pt x="6904" y="2532"/>
                </a:lnTo>
                <a:cubicBezTo>
                  <a:pt x="6210" y="2081"/>
                  <a:pt x="5264" y="1755"/>
                  <a:pt x="4298" y="1650"/>
                </a:cubicBezTo>
                <a:lnTo>
                  <a:pt x="4298" y="0"/>
                </a:lnTo>
                <a:close/>
              </a:path>
            </a:pathLst>
          </a:custGeom>
          <a:solidFill>
            <a:srgbClr val="D7E9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4" name="Google Shape;264;p13"/>
          <p:cNvSpPr/>
          <p:nvPr/>
        </p:nvSpPr>
        <p:spPr>
          <a:xfrm rot="-1469502">
            <a:off x="2635456" y="642873"/>
            <a:ext cx="151300" cy="263670"/>
          </a:xfrm>
          <a:custGeom>
            <a:rect b="b" l="l" r="r" t="t"/>
            <a:pathLst>
              <a:path extrusionOk="0" h="11579" w="6925">
                <a:moveTo>
                  <a:pt x="2774" y="0"/>
                </a:moveTo>
                <a:lnTo>
                  <a:pt x="2774" y="1713"/>
                </a:lnTo>
                <a:cubicBezTo>
                  <a:pt x="1377" y="1976"/>
                  <a:pt x="494" y="2826"/>
                  <a:pt x="494" y="4066"/>
                </a:cubicBezTo>
                <a:cubicBezTo>
                  <a:pt x="494" y="6924"/>
                  <a:pt x="4770" y="6073"/>
                  <a:pt x="4770" y="7502"/>
                </a:cubicBezTo>
                <a:cubicBezTo>
                  <a:pt x="4770" y="7965"/>
                  <a:pt x="4361" y="8206"/>
                  <a:pt x="3720" y="8206"/>
                </a:cubicBezTo>
                <a:cubicBezTo>
                  <a:pt x="2879" y="8206"/>
                  <a:pt x="1629" y="7722"/>
                  <a:pt x="799" y="6998"/>
                </a:cubicBezTo>
                <a:lnTo>
                  <a:pt x="0" y="8584"/>
                </a:lnTo>
                <a:cubicBezTo>
                  <a:pt x="736" y="9193"/>
                  <a:pt x="1734" y="9635"/>
                  <a:pt x="2774" y="9793"/>
                </a:cubicBezTo>
                <a:lnTo>
                  <a:pt x="2774" y="11579"/>
                </a:lnTo>
                <a:lnTo>
                  <a:pt x="4298" y="11579"/>
                </a:lnTo>
                <a:lnTo>
                  <a:pt x="4298" y="9835"/>
                </a:lnTo>
                <a:cubicBezTo>
                  <a:pt x="5811" y="9667"/>
                  <a:pt x="6925" y="8836"/>
                  <a:pt x="6925" y="7397"/>
                </a:cubicBezTo>
                <a:cubicBezTo>
                  <a:pt x="6925" y="4476"/>
                  <a:pt x="2659" y="5275"/>
                  <a:pt x="2659" y="3877"/>
                </a:cubicBezTo>
                <a:cubicBezTo>
                  <a:pt x="2659" y="3489"/>
                  <a:pt x="3016" y="3289"/>
                  <a:pt x="3541" y="3289"/>
                </a:cubicBezTo>
                <a:cubicBezTo>
                  <a:pt x="4203" y="3289"/>
                  <a:pt x="5275" y="3636"/>
                  <a:pt x="6126" y="4129"/>
                </a:cubicBezTo>
                <a:lnTo>
                  <a:pt x="6904" y="2532"/>
                </a:lnTo>
                <a:cubicBezTo>
                  <a:pt x="6210" y="2081"/>
                  <a:pt x="5264" y="1755"/>
                  <a:pt x="4298" y="1650"/>
                </a:cubicBezTo>
                <a:lnTo>
                  <a:pt x="4298" y="0"/>
                </a:lnTo>
                <a:close/>
              </a:path>
            </a:pathLst>
          </a:custGeom>
          <a:solidFill>
            <a:srgbClr val="D7E9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3"/>
          <p:cNvSpPr/>
          <p:nvPr/>
        </p:nvSpPr>
        <p:spPr>
          <a:xfrm rot="-949429">
            <a:off x="8935584" y="3619550"/>
            <a:ext cx="151297" cy="263689"/>
          </a:xfrm>
          <a:custGeom>
            <a:rect b="b" l="l" r="r" t="t"/>
            <a:pathLst>
              <a:path extrusionOk="0" h="11579" w="6925">
                <a:moveTo>
                  <a:pt x="2774" y="0"/>
                </a:moveTo>
                <a:lnTo>
                  <a:pt x="2774" y="1713"/>
                </a:lnTo>
                <a:cubicBezTo>
                  <a:pt x="1377" y="1976"/>
                  <a:pt x="494" y="2826"/>
                  <a:pt x="494" y="4066"/>
                </a:cubicBezTo>
                <a:cubicBezTo>
                  <a:pt x="494" y="6924"/>
                  <a:pt x="4770" y="6073"/>
                  <a:pt x="4770" y="7502"/>
                </a:cubicBezTo>
                <a:cubicBezTo>
                  <a:pt x="4770" y="7965"/>
                  <a:pt x="4361" y="8206"/>
                  <a:pt x="3720" y="8206"/>
                </a:cubicBezTo>
                <a:cubicBezTo>
                  <a:pt x="2879" y="8206"/>
                  <a:pt x="1629" y="7722"/>
                  <a:pt x="799" y="6998"/>
                </a:cubicBezTo>
                <a:lnTo>
                  <a:pt x="0" y="8584"/>
                </a:lnTo>
                <a:cubicBezTo>
                  <a:pt x="736" y="9193"/>
                  <a:pt x="1734" y="9635"/>
                  <a:pt x="2774" y="9793"/>
                </a:cubicBezTo>
                <a:lnTo>
                  <a:pt x="2774" y="11579"/>
                </a:lnTo>
                <a:lnTo>
                  <a:pt x="4298" y="11579"/>
                </a:lnTo>
                <a:lnTo>
                  <a:pt x="4298" y="9835"/>
                </a:lnTo>
                <a:cubicBezTo>
                  <a:pt x="5811" y="9667"/>
                  <a:pt x="6925" y="8836"/>
                  <a:pt x="6925" y="7397"/>
                </a:cubicBezTo>
                <a:cubicBezTo>
                  <a:pt x="6925" y="4476"/>
                  <a:pt x="2659" y="5275"/>
                  <a:pt x="2659" y="3877"/>
                </a:cubicBezTo>
                <a:cubicBezTo>
                  <a:pt x="2659" y="3489"/>
                  <a:pt x="3016" y="3289"/>
                  <a:pt x="3541" y="3289"/>
                </a:cubicBezTo>
                <a:cubicBezTo>
                  <a:pt x="4203" y="3289"/>
                  <a:pt x="5275" y="3636"/>
                  <a:pt x="6126" y="4129"/>
                </a:cubicBezTo>
                <a:lnTo>
                  <a:pt x="6904" y="2532"/>
                </a:lnTo>
                <a:cubicBezTo>
                  <a:pt x="6210" y="2081"/>
                  <a:pt x="5264" y="1755"/>
                  <a:pt x="4298" y="1650"/>
                </a:cubicBezTo>
                <a:lnTo>
                  <a:pt x="4298" y="0"/>
                </a:lnTo>
                <a:close/>
              </a:path>
            </a:pathLst>
          </a:custGeom>
          <a:solidFill>
            <a:srgbClr val="D7E9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13"/>
          <p:cNvSpPr/>
          <p:nvPr/>
        </p:nvSpPr>
        <p:spPr>
          <a:xfrm rot="2280331">
            <a:off x="1909090" y="1340794"/>
            <a:ext cx="151296" cy="263677"/>
          </a:xfrm>
          <a:custGeom>
            <a:rect b="b" l="l" r="r" t="t"/>
            <a:pathLst>
              <a:path extrusionOk="0" h="11579" w="6925">
                <a:moveTo>
                  <a:pt x="2774" y="0"/>
                </a:moveTo>
                <a:lnTo>
                  <a:pt x="2774" y="1713"/>
                </a:lnTo>
                <a:cubicBezTo>
                  <a:pt x="1377" y="1976"/>
                  <a:pt x="494" y="2826"/>
                  <a:pt x="494" y="4066"/>
                </a:cubicBezTo>
                <a:cubicBezTo>
                  <a:pt x="494" y="6924"/>
                  <a:pt x="4770" y="6073"/>
                  <a:pt x="4770" y="7502"/>
                </a:cubicBezTo>
                <a:cubicBezTo>
                  <a:pt x="4770" y="7965"/>
                  <a:pt x="4361" y="8206"/>
                  <a:pt x="3720" y="8206"/>
                </a:cubicBezTo>
                <a:cubicBezTo>
                  <a:pt x="2879" y="8206"/>
                  <a:pt x="1629" y="7722"/>
                  <a:pt x="799" y="6998"/>
                </a:cubicBezTo>
                <a:lnTo>
                  <a:pt x="0" y="8584"/>
                </a:lnTo>
                <a:cubicBezTo>
                  <a:pt x="736" y="9193"/>
                  <a:pt x="1734" y="9635"/>
                  <a:pt x="2774" y="9793"/>
                </a:cubicBezTo>
                <a:lnTo>
                  <a:pt x="2774" y="11579"/>
                </a:lnTo>
                <a:lnTo>
                  <a:pt x="4298" y="11579"/>
                </a:lnTo>
                <a:lnTo>
                  <a:pt x="4298" y="9835"/>
                </a:lnTo>
                <a:cubicBezTo>
                  <a:pt x="5811" y="9667"/>
                  <a:pt x="6925" y="8836"/>
                  <a:pt x="6925" y="7397"/>
                </a:cubicBezTo>
                <a:cubicBezTo>
                  <a:pt x="6925" y="4476"/>
                  <a:pt x="2659" y="5275"/>
                  <a:pt x="2659" y="3877"/>
                </a:cubicBezTo>
                <a:cubicBezTo>
                  <a:pt x="2659" y="3489"/>
                  <a:pt x="3016" y="3289"/>
                  <a:pt x="3541" y="3289"/>
                </a:cubicBezTo>
                <a:cubicBezTo>
                  <a:pt x="4203" y="3289"/>
                  <a:pt x="5275" y="3636"/>
                  <a:pt x="6126" y="4129"/>
                </a:cubicBezTo>
                <a:lnTo>
                  <a:pt x="6904" y="2532"/>
                </a:lnTo>
                <a:cubicBezTo>
                  <a:pt x="6210" y="2081"/>
                  <a:pt x="5264" y="1755"/>
                  <a:pt x="4298" y="1650"/>
                </a:cubicBezTo>
                <a:lnTo>
                  <a:pt x="4298" y="0"/>
                </a:lnTo>
                <a:close/>
              </a:path>
            </a:pathLst>
          </a:custGeom>
          <a:solidFill>
            <a:srgbClr val="D7E9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7" name="Google Shape;267;p13"/>
          <p:cNvSpPr/>
          <p:nvPr/>
        </p:nvSpPr>
        <p:spPr>
          <a:xfrm rot="2992980">
            <a:off x="1894499" y="4622765"/>
            <a:ext cx="151294" cy="263677"/>
          </a:xfrm>
          <a:custGeom>
            <a:rect b="b" l="l" r="r" t="t"/>
            <a:pathLst>
              <a:path extrusionOk="0" h="11579" w="6925">
                <a:moveTo>
                  <a:pt x="2774" y="0"/>
                </a:moveTo>
                <a:lnTo>
                  <a:pt x="2774" y="1713"/>
                </a:lnTo>
                <a:cubicBezTo>
                  <a:pt x="1377" y="1976"/>
                  <a:pt x="494" y="2826"/>
                  <a:pt x="494" y="4066"/>
                </a:cubicBezTo>
                <a:cubicBezTo>
                  <a:pt x="494" y="6924"/>
                  <a:pt x="4770" y="6073"/>
                  <a:pt x="4770" y="7502"/>
                </a:cubicBezTo>
                <a:cubicBezTo>
                  <a:pt x="4770" y="7965"/>
                  <a:pt x="4361" y="8206"/>
                  <a:pt x="3720" y="8206"/>
                </a:cubicBezTo>
                <a:cubicBezTo>
                  <a:pt x="2879" y="8206"/>
                  <a:pt x="1629" y="7722"/>
                  <a:pt x="799" y="6998"/>
                </a:cubicBezTo>
                <a:lnTo>
                  <a:pt x="0" y="8584"/>
                </a:lnTo>
                <a:cubicBezTo>
                  <a:pt x="736" y="9193"/>
                  <a:pt x="1734" y="9635"/>
                  <a:pt x="2774" y="9793"/>
                </a:cubicBezTo>
                <a:lnTo>
                  <a:pt x="2774" y="11579"/>
                </a:lnTo>
                <a:lnTo>
                  <a:pt x="4298" y="11579"/>
                </a:lnTo>
                <a:lnTo>
                  <a:pt x="4298" y="9835"/>
                </a:lnTo>
                <a:cubicBezTo>
                  <a:pt x="5811" y="9667"/>
                  <a:pt x="6925" y="8836"/>
                  <a:pt x="6925" y="7397"/>
                </a:cubicBezTo>
                <a:cubicBezTo>
                  <a:pt x="6925" y="4476"/>
                  <a:pt x="2659" y="5275"/>
                  <a:pt x="2659" y="3877"/>
                </a:cubicBezTo>
                <a:cubicBezTo>
                  <a:pt x="2659" y="3489"/>
                  <a:pt x="3016" y="3289"/>
                  <a:pt x="3541" y="3289"/>
                </a:cubicBezTo>
                <a:cubicBezTo>
                  <a:pt x="4203" y="3289"/>
                  <a:pt x="5275" y="3636"/>
                  <a:pt x="6126" y="4129"/>
                </a:cubicBezTo>
                <a:lnTo>
                  <a:pt x="6904" y="2532"/>
                </a:lnTo>
                <a:cubicBezTo>
                  <a:pt x="6210" y="2081"/>
                  <a:pt x="5264" y="1755"/>
                  <a:pt x="4298" y="1650"/>
                </a:cubicBezTo>
                <a:lnTo>
                  <a:pt x="4298" y="0"/>
                </a:lnTo>
                <a:close/>
              </a:path>
            </a:pathLst>
          </a:custGeom>
          <a:solidFill>
            <a:srgbClr val="D7E9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13"/>
          <p:cNvSpPr/>
          <p:nvPr/>
        </p:nvSpPr>
        <p:spPr>
          <a:xfrm rot="602598">
            <a:off x="6410159" y="810792"/>
            <a:ext cx="151292" cy="263673"/>
          </a:xfrm>
          <a:custGeom>
            <a:rect b="b" l="l" r="r" t="t"/>
            <a:pathLst>
              <a:path extrusionOk="0" h="11579" w="6925">
                <a:moveTo>
                  <a:pt x="2774" y="0"/>
                </a:moveTo>
                <a:lnTo>
                  <a:pt x="2774" y="1713"/>
                </a:lnTo>
                <a:cubicBezTo>
                  <a:pt x="1377" y="1976"/>
                  <a:pt x="494" y="2826"/>
                  <a:pt x="494" y="4066"/>
                </a:cubicBezTo>
                <a:cubicBezTo>
                  <a:pt x="494" y="6924"/>
                  <a:pt x="4770" y="6073"/>
                  <a:pt x="4770" y="7502"/>
                </a:cubicBezTo>
                <a:cubicBezTo>
                  <a:pt x="4770" y="7965"/>
                  <a:pt x="4361" y="8206"/>
                  <a:pt x="3720" y="8206"/>
                </a:cubicBezTo>
                <a:cubicBezTo>
                  <a:pt x="2879" y="8206"/>
                  <a:pt x="1629" y="7722"/>
                  <a:pt x="799" y="6998"/>
                </a:cubicBezTo>
                <a:lnTo>
                  <a:pt x="0" y="8584"/>
                </a:lnTo>
                <a:cubicBezTo>
                  <a:pt x="736" y="9193"/>
                  <a:pt x="1734" y="9635"/>
                  <a:pt x="2774" y="9793"/>
                </a:cubicBezTo>
                <a:lnTo>
                  <a:pt x="2774" y="11579"/>
                </a:lnTo>
                <a:lnTo>
                  <a:pt x="4298" y="11579"/>
                </a:lnTo>
                <a:lnTo>
                  <a:pt x="4298" y="9835"/>
                </a:lnTo>
                <a:cubicBezTo>
                  <a:pt x="5811" y="9667"/>
                  <a:pt x="6925" y="8836"/>
                  <a:pt x="6925" y="7397"/>
                </a:cubicBezTo>
                <a:cubicBezTo>
                  <a:pt x="6925" y="4476"/>
                  <a:pt x="2659" y="5275"/>
                  <a:pt x="2659" y="3877"/>
                </a:cubicBezTo>
                <a:cubicBezTo>
                  <a:pt x="2659" y="3489"/>
                  <a:pt x="3016" y="3289"/>
                  <a:pt x="3541" y="3289"/>
                </a:cubicBezTo>
                <a:cubicBezTo>
                  <a:pt x="4203" y="3289"/>
                  <a:pt x="5275" y="3636"/>
                  <a:pt x="6126" y="4129"/>
                </a:cubicBezTo>
                <a:lnTo>
                  <a:pt x="6904" y="2532"/>
                </a:lnTo>
                <a:cubicBezTo>
                  <a:pt x="6210" y="2081"/>
                  <a:pt x="5264" y="1755"/>
                  <a:pt x="4298" y="1650"/>
                </a:cubicBezTo>
                <a:lnTo>
                  <a:pt x="4298" y="0"/>
                </a:lnTo>
                <a:close/>
              </a:path>
            </a:pathLst>
          </a:custGeom>
          <a:solidFill>
            <a:srgbClr val="D7E9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9" name="Google Shape;269;p13"/>
          <p:cNvSpPr/>
          <p:nvPr/>
        </p:nvSpPr>
        <p:spPr>
          <a:xfrm rot="-1128738">
            <a:off x="1131464" y="-33822"/>
            <a:ext cx="151291" cy="263668"/>
          </a:xfrm>
          <a:custGeom>
            <a:rect b="b" l="l" r="r" t="t"/>
            <a:pathLst>
              <a:path extrusionOk="0" h="11579" w="6925">
                <a:moveTo>
                  <a:pt x="2774" y="0"/>
                </a:moveTo>
                <a:lnTo>
                  <a:pt x="2774" y="1713"/>
                </a:lnTo>
                <a:cubicBezTo>
                  <a:pt x="1377" y="1976"/>
                  <a:pt x="494" y="2826"/>
                  <a:pt x="494" y="4066"/>
                </a:cubicBezTo>
                <a:cubicBezTo>
                  <a:pt x="494" y="6924"/>
                  <a:pt x="4770" y="6073"/>
                  <a:pt x="4770" y="7502"/>
                </a:cubicBezTo>
                <a:cubicBezTo>
                  <a:pt x="4770" y="7965"/>
                  <a:pt x="4361" y="8206"/>
                  <a:pt x="3720" y="8206"/>
                </a:cubicBezTo>
                <a:cubicBezTo>
                  <a:pt x="2879" y="8206"/>
                  <a:pt x="1629" y="7722"/>
                  <a:pt x="799" y="6998"/>
                </a:cubicBezTo>
                <a:lnTo>
                  <a:pt x="0" y="8584"/>
                </a:lnTo>
                <a:cubicBezTo>
                  <a:pt x="736" y="9193"/>
                  <a:pt x="1734" y="9635"/>
                  <a:pt x="2774" y="9793"/>
                </a:cubicBezTo>
                <a:lnTo>
                  <a:pt x="2774" y="11579"/>
                </a:lnTo>
                <a:lnTo>
                  <a:pt x="4298" y="11579"/>
                </a:lnTo>
                <a:lnTo>
                  <a:pt x="4298" y="9835"/>
                </a:lnTo>
                <a:cubicBezTo>
                  <a:pt x="5811" y="9667"/>
                  <a:pt x="6925" y="8836"/>
                  <a:pt x="6925" y="7397"/>
                </a:cubicBezTo>
                <a:cubicBezTo>
                  <a:pt x="6925" y="4476"/>
                  <a:pt x="2659" y="5275"/>
                  <a:pt x="2659" y="3877"/>
                </a:cubicBezTo>
                <a:cubicBezTo>
                  <a:pt x="2659" y="3489"/>
                  <a:pt x="3016" y="3289"/>
                  <a:pt x="3541" y="3289"/>
                </a:cubicBezTo>
                <a:cubicBezTo>
                  <a:pt x="4203" y="3289"/>
                  <a:pt x="5275" y="3636"/>
                  <a:pt x="6126" y="4129"/>
                </a:cubicBezTo>
                <a:lnTo>
                  <a:pt x="6904" y="2532"/>
                </a:lnTo>
                <a:cubicBezTo>
                  <a:pt x="6210" y="2081"/>
                  <a:pt x="5264" y="1755"/>
                  <a:pt x="4298" y="1650"/>
                </a:cubicBezTo>
                <a:lnTo>
                  <a:pt x="4298" y="0"/>
                </a:lnTo>
                <a:close/>
              </a:path>
            </a:pathLst>
          </a:custGeom>
          <a:solidFill>
            <a:srgbClr val="D7E9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0" name="Google Shape;270;p13"/>
          <p:cNvSpPr/>
          <p:nvPr/>
        </p:nvSpPr>
        <p:spPr>
          <a:xfrm rot="-947808">
            <a:off x="6264797" y="4913019"/>
            <a:ext cx="151295" cy="263686"/>
          </a:xfrm>
          <a:custGeom>
            <a:rect b="b" l="l" r="r" t="t"/>
            <a:pathLst>
              <a:path extrusionOk="0" h="11579" w="6925">
                <a:moveTo>
                  <a:pt x="2774" y="0"/>
                </a:moveTo>
                <a:lnTo>
                  <a:pt x="2774" y="1713"/>
                </a:lnTo>
                <a:cubicBezTo>
                  <a:pt x="1377" y="1976"/>
                  <a:pt x="494" y="2826"/>
                  <a:pt x="494" y="4066"/>
                </a:cubicBezTo>
                <a:cubicBezTo>
                  <a:pt x="494" y="6924"/>
                  <a:pt x="4770" y="6073"/>
                  <a:pt x="4770" y="7502"/>
                </a:cubicBezTo>
                <a:cubicBezTo>
                  <a:pt x="4770" y="7965"/>
                  <a:pt x="4361" y="8206"/>
                  <a:pt x="3720" y="8206"/>
                </a:cubicBezTo>
                <a:cubicBezTo>
                  <a:pt x="2879" y="8206"/>
                  <a:pt x="1629" y="7722"/>
                  <a:pt x="799" y="6998"/>
                </a:cubicBezTo>
                <a:lnTo>
                  <a:pt x="0" y="8584"/>
                </a:lnTo>
                <a:cubicBezTo>
                  <a:pt x="736" y="9193"/>
                  <a:pt x="1734" y="9635"/>
                  <a:pt x="2774" y="9793"/>
                </a:cubicBezTo>
                <a:lnTo>
                  <a:pt x="2774" y="11579"/>
                </a:lnTo>
                <a:lnTo>
                  <a:pt x="4298" y="11579"/>
                </a:lnTo>
                <a:lnTo>
                  <a:pt x="4298" y="9835"/>
                </a:lnTo>
                <a:cubicBezTo>
                  <a:pt x="5811" y="9667"/>
                  <a:pt x="6925" y="8836"/>
                  <a:pt x="6925" y="7397"/>
                </a:cubicBezTo>
                <a:cubicBezTo>
                  <a:pt x="6925" y="4476"/>
                  <a:pt x="2659" y="5275"/>
                  <a:pt x="2659" y="3877"/>
                </a:cubicBezTo>
                <a:cubicBezTo>
                  <a:pt x="2659" y="3489"/>
                  <a:pt x="3016" y="3289"/>
                  <a:pt x="3541" y="3289"/>
                </a:cubicBezTo>
                <a:cubicBezTo>
                  <a:pt x="4203" y="3289"/>
                  <a:pt x="5275" y="3636"/>
                  <a:pt x="6126" y="4129"/>
                </a:cubicBezTo>
                <a:lnTo>
                  <a:pt x="6904" y="2532"/>
                </a:lnTo>
                <a:cubicBezTo>
                  <a:pt x="6210" y="2081"/>
                  <a:pt x="5264" y="1755"/>
                  <a:pt x="4298" y="1650"/>
                </a:cubicBezTo>
                <a:lnTo>
                  <a:pt x="4298" y="0"/>
                </a:lnTo>
                <a:close/>
              </a:path>
            </a:pathLst>
          </a:custGeom>
          <a:solidFill>
            <a:srgbClr val="D7E9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