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legreya Bold" panose="020B0604020202020204" charset="0"/>
      <p:regular r:id="rId3"/>
    </p:embeddedFont>
    <p:embeddedFont>
      <p:font typeface="Alice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300" y="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akemed.org/assets/documents/foundation/holiday-toy-drive-flyer-2020.pd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A Little Lifetime on Twitter: &amp;quot;Many parents will be missing out on watching  #TheLateLateToyShow with their children this evening. Another sad milestone  for parents whose children could not stay. We are thinking">
            <a:extLst>
              <a:ext uri="{FF2B5EF4-FFF2-40B4-BE49-F238E27FC236}">
                <a16:creationId xmlns:a16="http://schemas.microsoft.com/office/drawing/2014/main" id="{052AB0A4-1172-4AC6-82D9-DE8503E4F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5" y="3033607"/>
            <a:ext cx="4902845" cy="588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4149"/>
          <a:stretch>
            <a:fillRect/>
          </a:stretch>
        </p:blipFill>
        <p:spPr>
          <a:xfrm>
            <a:off x="50155" y="8802228"/>
            <a:ext cx="6122426" cy="1484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7621" t="427" b="427"/>
          <a:stretch>
            <a:fillRect/>
          </a:stretch>
        </p:blipFill>
        <p:spPr>
          <a:xfrm>
            <a:off x="14249504" y="3636397"/>
            <a:ext cx="4038496" cy="53171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t="5056"/>
          <a:stretch>
            <a:fillRect/>
          </a:stretch>
        </p:blipFill>
        <p:spPr>
          <a:xfrm>
            <a:off x="14249504" y="8953500"/>
            <a:ext cx="4038496" cy="13335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1384" y="111842"/>
            <a:ext cx="17565229" cy="4314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4"/>
              </a:lnSpc>
            </a:pPr>
            <a:r>
              <a:rPr lang="en-US" sz="8224" dirty="0">
                <a:solidFill>
                  <a:srgbClr val="000000"/>
                </a:solidFill>
                <a:latin typeface="Alice Bold"/>
              </a:rPr>
              <a:t>Campbell University - NCODA PSO</a:t>
            </a:r>
          </a:p>
          <a:p>
            <a:pPr algn="ctr">
              <a:lnSpc>
                <a:spcPts val="11514"/>
              </a:lnSpc>
            </a:pPr>
            <a:r>
              <a:rPr lang="en-US" sz="8224" dirty="0">
                <a:solidFill>
                  <a:srgbClr val="000000"/>
                </a:solidFill>
                <a:latin typeface="Alice Bold"/>
              </a:rPr>
              <a:t>Christmas </a:t>
            </a:r>
          </a:p>
          <a:p>
            <a:pPr algn="ctr">
              <a:lnSpc>
                <a:spcPts val="11514"/>
              </a:lnSpc>
            </a:pPr>
            <a:r>
              <a:rPr lang="en-US" sz="8224" dirty="0">
                <a:solidFill>
                  <a:srgbClr val="000000"/>
                </a:solidFill>
                <a:latin typeface="Alice Bold"/>
              </a:rPr>
              <a:t>Drive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50867" y="6953422"/>
            <a:ext cx="11186264" cy="12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2800" dirty="0">
                <a:solidFill>
                  <a:srgbClr val="000000"/>
                </a:solidFill>
                <a:latin typeface="Alegreya Bold"/>
              </a:rPr>
              <a:t>Please reach out for more info</a:t>
            </a:r>
          </a:p>
          <a:p>
            <a:pPr algn="ctr">
              <a:lnSpc>
                <a:spcPts val="4854"/>
              </a:lnSpc>
            </a:pPr>
            <a:r>
              <a:rPr lang="en-US" sz="2800" dirty="0">
                <a:solidFill>
                  <a:srgbClr val="000000"/>
                </a:solidFill>
                <a:latin typeface="Alegreya Bold"/>
              </a:rPr>
              <a:t>Click </a:t>
            </a:r>
            <a:r>
              <a:rPr lang="en-US" sz="2800" dirty="0">
                <a:solidFill>
                  <a:srgbClr val="000000"/>
                </a:solidFill>
                <a:latin typeface="Alegreya Bold"/>
                <a:hlinkClick r:id="rId6"/>
              </a:rPr>
              <a:t>here</a:t>
            </a:r>
            <a:r>
              <a:rPr lang="en-US" sz="2800" dirty="0">
                <a:solidFill>
                  <a:srgbClr val="000000"/>
                </a:solidFill>
                <a:latin typeface="Alegreya Bold"/>
              </a:rPr>
              <a:t> for a list of items you can donate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62864" y="8285997"/>
            <a:ext cx="5340257" cy="1032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87"/>
              </a:lnSpc>
            </a:pPr>
            <a:r>
              <a:rPr lang="en-US" sz="2919" dirty="0">
                <a:solidFill>
                  <a:srgbClr val="CE2D3B"/>
                </a:solidFill>
                <a:latin typeface="Alegreya Bold"/>
              </a:rPr>
              <a:t>All donations must be NEW</a:t>
            </a:r>
          </a:p>
          <a:p>
            <a:pPr algn="ctr">
              <a:lnSpc>
                <a:spcPts val="4087"/>
              </a:lnSpc>
            </a:pPr>
            <a:endParaRPr lang="en-US" sz="2919" dirty="0">
              <a:solidFill>
                <a:srgbClr val="CE2D3B"/>
              </a:solidFill>
              <a:latin typeface="Alegreya Bold"/>
            </a:endParaRPr>
          </a:p>
        </p:txBody>
      </p:sp>
      <p:pic>
        <p:nvPicPr>
          <p:cNvPr id="1032" name="Picture 8" descr="1,341 Jingle Bell Cartoon Illustrations &amp;amp; Clip Art - iStock">
            <a:extLst>
              <a:ext uri="{FF2B5EF4-FFF2-40B4-BE49-F238E27FC236}">
                <a16:creationId xmlns:a16="http://schemas.microsoft.com/office/drawing/2014/main" id="{A0921E69-827B-4DC4-9F59-81238C995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1" y="2213524"/>
            <a:ext cx="2039966" cy="18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,341 Jingle Bell Cartoon Illustrations &amp;amp; Clip Art - iStock">
            <a:extLst>
              <a:ext uri="{FF2B5EF4-FFF2-40B4-BE49-F238E27FC236}">
                <a16:creationId xmlns:a16="http://schemas.microsoft.com/office/drawing/2014/main" id="{6BA515DA-2EE3-476F-9C89-219666E2A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35" y="2269195"/>
            <a:ext cx="2039966" cy="18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2974DBF2-A449-4A48-95C7-1D47CBCDE8AC}"/>
              </a:ext>
            </a:extLst>
          </p:cNvPr>
          <p:cNvSpPr txBox="1"/>
          <p:nvPr/>
        </p:nvSpPr>
        <p:spPr>
          <a:xfrm>
            <a:off x="6242144" y="4854265"/>
            <a:ext cx="5981698" cy="18357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2800" dirty="0">
                <a:solidFill>
                  <a:srgbClr val="000000"/>
                </a:solidFill>
                <a:latin typeface="Alegreya Bold"/>
              </a:rPr>
              <a:t>ACCEPTING DONATIONS THROUGH</a:t>
            </a:r>
          </a:p>
          <a:p>
            <a:pPr algn="ctr">
              <a:lnSpc>
                <a:spcPts val="4854"/>
              </a:lnSpc>
            </a:pPr>
            <a:r>
              <a:rPr lang="en-US" sz="2800" dirty="0">
                <a:solidFill>
                  <a:srgbClr val="000000"/>
                </a:solidFill>
                <a:latin typeface="Alegreya Bold"/>
              </a:rPr>
              <a:t>FRIDAY </a:t>
            </a:r>
          </a:p>
          <a:p>
            <a:pPr algn="ctr">
              <a:lnSpc>
                <a:spcPts val="4854"/>
              </a:lnSpc>
            </a:pPr>
            <a:r>
              <a:rPr lang="en-US" sz="2800" dirty="0">
                <a:solidFill>
                  <a:srgbClr val="000000"/>
                </a:solidFill>
                <a:latin typeface="Alegreya Bold"/>
              </a:rPr>
              <a:t>DECEMBER  17</a:t>
            </a:r>
            <a:r>
              <a:rPr lang="en-US" sz="2800" baseline="30000" dirty="0">
                <a:solidFill>
                  <a:srgbClr val="000000"/>
                </a:solidFill>
                <a:latin typeface="Alegreya Bold"/>
              </a:rPr>
              <a:t>th</a:t>
            </a:r>
            <a:r>
              <a:rPr lang="en-US" sz="2800" dirty="0">
                <a:solidFill>
                  <a:srgbClr val="000000"/>
                </a:solidFill>
                <a:latin typeface="Alegreya Bold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34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Alegreya Bold</vt:lpstr>
      <vt:lpstr>Alice 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NCODA 1st General Body Meeting</dc:title>
  <dc:creator>kjfriday1230</dc:creator>
  <cp:lastModifiedBy>Friday, Kafi J</cp:lastModifiedBy>
  <cp:revision>2</cp:revision>
  <dcterms:created xsi:type="dcterms:W3CDTF">2006-08-16T00:00:00Z</dcterms:created>
  <dcterms:modified xsi:type="dcterms:W3CDTF">2021-11-30T18:25:38Z</dcterms:modified>
  <dc:identifier>DAEt14cBArg</dc:identifier>
</cp:coreProperties>
</file>