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ileron Heavy" panose="020B0604020202020204" charset="0"/>
      <p:regular r:id="rId3"/>
    </p:embeddedFont>
    <p:embeddedFont>
      <p:font typeface="Architects Daughter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Bold" panose="020B0604020202020204" charset="0"/>
      <p:regular r:id="rId9"/>
    </p:embeddedFont>
    <p:embeddedFont>
      <p:font typeface="Roboto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https://docs.google.com/document/d/1iGjEUIHN5IXN8CgBpVvy_tUrnoM2LG_QoWIL7I2UPV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496788" y="1275735"/>
            <a:ext cx="3206729" cy="2982258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15084933" y="1028700"/>
            <a:ext cx="700140" cy="700140"/>
            <a:chOff x="1371600" y="6705600"/>
            <a:chExt cx="10972800" cy="10972800"/>
          </a:xfrm>
        </p:grpSpPr>
        <p:sp>
          <p:nvSpPr>
            <p:cNvPr id="4" name="Freeform 4"/>
            <p:cNvSpPr/>
            <p:nvPr/>
          </p:nvSpPr>
          <p:spPr>
            <a:xfrm>
              <a:off x="1362808" y="6434629"/>
              <a:ext cx="10990384" cy="11514742"/>
            </a:xfrm>
            <a:custGeom>
              <a:avLst/>
              <a:gdLst/>
              <a:ahLst/>
              <a:cxnLst/>
              <a:rect l="l" t="t" r="r" b="b"/>
              <a:pathLst>
                <a:path w="10990384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4" y="11514742"/>
                    <a:pt x="6544389" y="11514742"/>
                    <a:pt x="8245499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499" y="985520"/>
                  </a:cubicBezTo>
                  <a:cubicBezTo>
                    <a:pt x="6544389" y="0"/>
                    <a:pt x="4445994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2A85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24958" y="7568522"/>
            <a:ext cx="1892551" cy="337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496788" y="4774804"/>
            <a:ext cx="3317518" cy="3085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5248">
            <a:off x="15093333" y="2161645"/>
            <a:ext cx="2124428" cy="389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65729">
            <a:off x="15311013" y="5594792"/>
            <a:ext cx="2920442" cy="180005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72793" y="4999057"/>
            <a:ext cx="4410865" cy="4873033"/>
            <a:chOff x="0" y="0"/>
            <a:chExt cx="1913890" cy="21144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2114426"/>
            </a:xfrm>
            <a:custGeom>
              <a:avLst/>
              <a:gdLst/>
              <a:ahLst/>
              <a:cxnLst/>
              <a:rect l="l" t="t" r="r" b="b"/>
              <a:pathLst>
                <a:path w="1913890" h="2114426">
                  <a:moveTo>
                    <a:pt x="1789430" y="2114426"/>
                  </a:moveTo>
                  <a:lnTo>
                    <a:pt x="124460" y="2114426"/>
                  </a:lnTo>
                  <a:cubicBezTo>
                    <a:pt x="55880" y="2114426"/>
                    <a:pt x="0" y="2058546"/>
                    <a:pt x="0" y="19899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989966"/>
                  </a:lnTo>
                  <a:cubicBezTo>
                    <a:pt x="1913890" y="2058546"/>
                    <a:pt x="1858010" y="2114426"/>
                    <a:pt x="1789430" y="2114426"/>
                  </a:cubicBezTo>
                  <a:close/>
                </a:path>
              </a:pathLst>
            </a:custGeom>
            <a:solidFill>
              <a:srgbClr val="F2A854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31622" y="5134397"/>
            <a:ext cx="3893207" cy="46023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85101" flipH="1" flipV="1">
            <a:off x="6604914" y="5896095"/>
            <a:ext cx="1431941" cy="40452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234696" y="4109038"/>
            <a:ext cx="5817875" cy="5885381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26419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1147" y="4292670"/>
            <a:ext cx="5504525" cy="5518116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572793" y="906553"/>
            <a:ext cx="12384245" cy="2534370"/>
            <a:chOff x="0" y="0"/>
            <a:chExt cx="16512327" cy="33791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16512327" cy="172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F7F4FA"/>
                  </a:solidFill>
                  <a:latin typeface="Aileron Heavy"/>
                </a:rPr>
                <a:t>NCPA General Meeting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7653"/>
              <a:ext cx="16512327" cy="1471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F7F4FA"/>
                  </a:solidFill>
                  <a:latin typeface="Roboto"/>
                </a:rPr>
                <a:t>Dr. Andy Bowman will be discussing the recent </a:t>
              </a:r>
            </a:p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7F4FA"/>
                  </a:solidFill>
                  <a:latin typeface="Roboto"/>
                </a:rPr>
                <a:t>updates in community pharmacy legislation!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05721" y="285124"/>
            <a:ext cx="7476031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26419"/>
                </a:solidFill>
                <a:latin typeface="Open Sans Bold"/>
              </a:rPr>
              <a:t>Monday, November 15, 12 PM in Maddox 225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83599" y="4338022"/>
            <a:ext cx="266295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2A854"/>
                </a:solidFill>
                <a:latin typeface="Architects Daughter"/>
              </a:rPr>
              <a:t>Sign-up </a:t>
            </a:r>
            <a:r>
              <a:rPr lang="en-US" sz="3600" u="sng" dirty="0">
                <a:solidFill>
                  <a:srgbClr val="F7F4FA"/>
                </a:solidFill>
                <a:latin typeface="Architects Daughter"/>
                <a:hlinkClick r:id="rId14"/>
              </a:rPr>
              <a:t>Here</a:t>
            </a:r>
            <a:endParaRPr lang="en-US" sz="3600" u="sng" dirty="0">
              <a:solidFill>
                <a:srgbClr val="F7F4FA"/>
              </a:solidFill>
              <a:latin typeface="Architects Daughter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2A854"/>
                </a:solidFill>
                <a:latin typeface="Architects Daughter"/>
              </a:rPr>
              <a:t>for Lunch!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</vt:lpstr>
      <vt:lpstr>Open Sans Bold</vt:lpstr>
      <vt:lpstr>Calibri</vt:lpstr>
      <vt:lpstr>Aileron Heavy</vt:lpstr>
      <vt:lpstr>Arial</vt:lpstr>
      <vt:lpstr>Architects Daughter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NCPA 11/15 Meeting</dc:title>
  <cp:lastModifiedBy>Bradford, Katlyn R</cp:lastModifiedBy>
  <cp:revision>5</cp:revision>
  <dcterms:created xsi:type="dcterms:W3CDTF">2006-08-16T00:00:00Z</dcterms:created>
  <dcterms:modified xsi:type="dcterms:W3CDTF">2021-11-04T13:31:13Z</dcterms:modified>
  <dc:identifier>DAEugn6EpkE</dc:identifier>
</cp:coreProperties>
</file>