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4" r:id="rId1"/>
    <p:sldMasterId id="2147483695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embeddedFontLst>
    <p:embeddedFont>
      <p:font typeface="Tajawal" panose="020B0604020202020204" charset="-78"/>
      <p:regular r:id="rId5"/>
      <p:bold r:id="rId6"/>
    </p:embeddedFont>
    <p:embeddedFont>
      <p:font typeface="Voltaire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lL-DPXDi21tScbmqfAHY-8oc29-Ab17yosQDcRT8z0o/edit?usp=shari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fb469e351f_0_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fb469e351f_0_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https://docs.google.com/document/d/1lL-DPXDi21tScbmqfAHY-8oc29-Ab17yosQDcRT8z0o/edit?usp=sharing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www.freepik.com/" TargetMode="Externa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3606250" y="1213025"/>
            <a:ext cx="46272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919325" y="3545145"/>
            <a:ext cx="40011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311413" y="3349500"/>
            <a:ext cx="803615" cy="2608950"/>
            <a:chOff x="157913" y="3349500"/>
            <a:chExt cx="803615" cy="2608950"/>
          </a:xfrm>
        </p:grpSpPr>
        <p:sp>
          <p:nvSpPr>
            <p:cNvPr id="57" name="Google Shape;57;p14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60;p14"/>
          <p:cNvGrpSpPr/>
          <p:nvPr/>
        </p:nvGrpSpPr>
        <p:grpSpPr>
          <a:xfrm>
            <a:off x="6303342" y="2609506"/>
            <a:ext cx="3460895" cy="3460895"/>
            <a:chOff x="6303342" y="2609506"/>
            <a:chExt cx="3460895" cy="3460895"/>
          </a:xfrm>
        </p:grpSpPr>
        <p:grpSp>
          <p:nvGrpSpPr>
            <p:cNvPr id="61" name="Google Shape;61;p14"/>
            <p:cNvGrpSpPr/>
            <p:nvPr/>
          </p:nvGrpSpPr>
          <p:grpSpPr>
            <a:xfrm rot="2700000" flipH="1">
              <a:off x="7561846" y="2364674"/>
              <a:ext cx="943886" cy="3950559"/>
              <a:chOff x="3866600" y="337496"/>
              <a:chExt cx="1296733" cy="5427369"/>
            </a:xfrm>
          </p:grpSpPr>
          <p:sp>
            <p:nvSpPr>
              <p:cNvPr id="62" name="Google Shape;62;p14"/>
              <p:cNvSpPr/>
              <p:nvPr/>
            </p:nvSpPr>
            <p:spPr>
              <a:xfrm>
                <a:off x="3917181" y="337496"/>
                <a:ext cx="1246151" cy="5427369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14"/>
              <p:cNvSpPr/>
              <p:nvPr/>
            </p:nvSpPr>
            <p:spPr>
              <a:xfrm>
                <a:off x="4101897" y="4752820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14"/>
              <p:cNvSpPr/>
              <p:nvPr/>
            </p:nvSpPr>
            <p:spPr>
              <a:xfrm>
                <a:off x="4101897" y="5315813"/>
                <a:ext cx="828677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14"/>
              <p:cNvSpPr/>
              <p:nvPr/>
            </p:nvSpPr>
            <p:spPr>
              <a:xfrm>
                <a:off x="3947579" y="4531435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14"/>
              <p:cNvSpPr/>
              <p:nvPr/>
            </p:nvSpPr>
            <p:spPr>
              <a:xfrm>
                <a:off x="3919715" y="4308763"/>
                <a:ext cx="118921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4"/>
              <p:cNvSpPr/>
              <p:nvPr/>
            </p:nvSpPr>
            <p:spPr>
              <a:xfrm>
                <a:off x="4020918" y="4087377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14"/>
              <p:cNvSpPr/>
              <p:nvPr/>
            </p:nvSpPr>
            <p:spPr>
              <a:xfrm>
                <a:off x="4101897" y="2048026"/>
                <a:ext cx="828677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14"/>
              <p:cNvSpPr/>
              <p:nvPr/>
            </p:nvSpPr>
            <p:spPr>
              <a:xfrm>
                <a:off x="4101897" y="765229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>
                <a:off x="3947579" y="1825394"/>
                <a:ext cx="113481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>
                <a:off x="3947579" y="546376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>
                <a:off x="3919715" y="1603968"/>
                <a:ext cx="1189217" cy="46882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14"/>
              <p:cNvSpPr/>
              <p:nvPr/>
            </p:nvSpPr>
            <p:spPr>
              <a:xfrm>
                <a:off x="4020918" y="1381336"/>
                <a:ext cx="96027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14"/>
              <p:cNvSpPr/>
              <p:nvPr/>
            </p:nvSpPr>
            <p:spPr>
              <a:xfrm>
                <a:off x="4101897" y="3449758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14"/>
              <p:cNvSpPr/>
              <p:nvPr/>
            </p:nvSpPr>
            <p:spPr>
              <a:xfrm>
                <a:off x="3947579" y="3228373"/>
                <a:ext cx="1134816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14"/>
              <p:cNvSpPr/>
              <p:nvPr/>
            </p:nvSpPr>
            <p:spPr>
              <a:xfrm>
                <a:off x="4020918" y="2705910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14"/>
              <p:cNvSpPr/>
              <p:nvPr/>
            </p:nvSpPr>
            <p:spPr>
              <a:xfrm>
                <a:off x="3866600" y="337616"/>
                <a:ext cx="1244864" cy="5427249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" name="Google Shape;78;p14"/>
            <p:cNvSpPr/>
            <p:nvPr/>
          </p:nvSpPr>
          <p:spPr>
            <a:xfrm rot="2700000" flipH="1">
              <a:off x="7652833" y="4295909"/>
              <a:ext cx="826036" cy="35033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2658975" y="2342179"/>
            <a:ext cx="3826200" cy="7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3300225" y="3372335"/>
            <a:ext cx="2543700" cy="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title" idx="2" hasCustomPrompt="1"/>
          </p:nvPr>
        </p:nvSpPr>
        <p:spPr>
          <a:xfrm>
            <a:off x="2658975" y="1060179"/>
            <a:ext cx="3826200" cy="128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83" name="Google Shape;83;p15"/>
          <p:cNvGrpSpPr/>
          <p:nvPr/>
        </p:nvGrpSpPr>
        <p:grpSpPr>
          <a:xfrm rot="10800000">
            <a:off x="8028913" y="-533565"/>
            <a:ext cx="803615" cy="2304150"/>
            <a:chOff x="157913" y="3654300"/>
            <a:chExt cx="803615" cy="2304150"/>
          </a:xfrm>
        </p:grpSpPr>
        <p:sp>
          <p:nvSpPr>
            <p:cNvPr id="84" name="Google Shape;84;p15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87;p15"/>
          <p:cNvGrpSpPr/>
          <p:nvPr/>
        </p:nvGrpSpPr>
        <p:grpSpPr>
          <a:xfrm>
            <a:off x="-828342" y="2228177"/>
            <a:ext cx="3019178" cy="3788303"/>
            <a:chOff x="-828342" y="2228177"/>
            <a:chExt cx="3019178" cy="3788303"/>
          </a:xfrm>
        </p:grpSpPr>
        <p:grpSp>
          <p:nvGrpSpPr>
            <p:cNvPr id="88" name="Google Shape;88;p15"/>
            <p:cNvGrpSpPr/>
            <p:nvPr/>
          </p:nvGrpSpPr>
          <p:grpSpPr>
            <a:xfrm rot="-2074720" flipH="1">
              <a:off x="209313" y="2147087"/>
              <a:ext cx="943868" cy="3950484"/>
              <a:chOff x="3866600" y="337496"/>
              <a:chExt cx="1296733" cy="5427369"/>
            </a:xfrm>
          </p:grpSpPr>
          <p:sp>
            <p:nvSpPr>
              <p:cNvPr id="89" name="Google Shape;89;p15"/>
              <p:cNvSpPr/>
              <p:nvPr/>
            </p:nvSpPr>
            <p:spPr>
              <a:xfrm>
                <a:off x="3917181" y="337496"/>
                <a:ext cx="1246151" cy="5427369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4101897" y="4752820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4101897" y="5315813"/>
                <a:ext cx="828677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3947579" y="4531435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3919715" y="4308763"/>
                <a:ext cx="118921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4020918" y="4087377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4101897" y="2048026"/>
                <a:ext cx="828677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4101897" y="765229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3947579" y="1825394"/>
                <a:ext cx="113481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3947579" y="546376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3919715" y="1603968"/>
                <a:ext cx="1189217" cy="46882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4020918" y="1381336"/>
                <a:ext cx="96027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4101897" y="3449758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3947579" y="3228373"/>
                <a:ext cx="1134816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4020918" y="2705910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3866600" y="337616"/>
                <a:ext cx="1244864" cy="5427249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5" name="Google Shape;105;p15"/>
            <p:cNvSpPr/>
            <p:nvPr/>
          </p:nvSpPr>
          <p:spPr>
            <a:xfrm rot="-2074670" flipH="1">
              <a:off x="230421" y="4076682"/>
              <a:ext cx="826044" cy="35033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109" name="Google Shape;109;p16"/>
          <p:cNvGrpSpPr/>
          <p:nvPr/>
        </p:nvGrpSpPr>
        <p:grpSpPr>
          <a:xfrm rot="10800000">
            <a:off x="8028913" y="3671750"/>
            <a:ext cx="803615" cy="2335625"/>
            <a:chOff x="157913" y="3316350"/>
            <a:chExt cx="803615" cy="2335625"/>
          </a:xfrm>
        </p:grpSpPr>
        <p:sp>
          <p:nvSpPr>
            <p:cNvPr id="110" name="Google Shape;110;p16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464913" y="3316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157913" y="34257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title" idx="2"/>
          </p:nvPr>
        </p:nvSpPr>
        <p:spPr>
          <a:xfrm>
            <a:off x="1475076" y="2626125"/>
            <a:ext cx="28653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 idx="3"/>
          </p:nvPr>
        </p:nvSpPr>
        <p:spPr>
          <a:xfrm>
            <a:off x="4990500" y="2626125"/>
            <a:ext cx="28653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grpSp>
        <p:nvGrpSpPr>
          <p:cNvPr id="117" name="Google Shape;117;p17"/>
          <p:cNvGrpSpPr/>
          <p:nvPr/>
        </p:nvGrpSpPr>
        <p:grpSpPr>
          <a:xfrm rot="10800000">
            <a:off x="8028963" y="-859575"/>
            <a:ext cx="803615" cy="2608950"/>
            <a:chOff x="157913" y="3349500"/>
            <a:chExt cx="803615" cy="2608950"/>
          </a:xfrm>
        </p:grpSpPr>
        <p:sp>
          <p:nvSpPr>
            <p:cNvPr id="118" name="Google Shape;118;p1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17"/>
          <p:cNvSpPr txBox="1">
            <a:spLocks noGrp="1"/>
          </p:cNvSpPr>
          <p:nvPr>
            <p:ph type="subTitle" idx="1"/>
          </p:nvPr>
        </p:nvSpPr>
        <p:spPr>
          <a:xfrm>
            <a:off x="1475075" y="3118125"/>
            <a:ext cx="2865300" cy="11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subTitle" idx="4"/>
          </p:nvPr>
        </p:nvSpPr>
        <p:spPr>
          <a:xfrm>
            <a:off x="4990500" y="3118125"/>
            <a:ext cx="2865300" cy="11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25" name="Google Shape;125;p18"/>
          <p:cNvGrpSpPr/>
          <p:nvPr/>
        </p:nvGrpSpPr>
        <p:grpSpPr>
          <a:xfrm rot="10800000" flipH="1">
            <a:off x="311413" y="3349500"/>
            <a:ext cx="803615" cy="2608950"/>
            <a:chOff x="157913" y="3349500"/>
            <a:chExt cx="803615" cy="2608950"/>
          </a:xfrm>
        </p:grpSpPr>
        <p:sp>
          <p:nvSpPr>
            <p:cNvPr id="126" name="Google Shape;126;p1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769300" y="1597624"/>
            <a:ext cx="3368100" cy="106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131" name="Google Shape;131;p19"/>
          <p:cNvGrpSpPr/>
          <p:nvPr/>
        </p:nvGrpSpPr>
        <p:grpSpPr>
          <a:xfrm>
            <a:off x="311413" y="-818298"/>
            <a:ext cx="803615" cy="2608950"/>
            <a:chOff x="157913" y="3349500"/>
            <a:chExt cx="803615" cy="2608950"/>
          </a:xfrm>
        </p:grpSpPr>
        <p:sp>
          <p:nvSpPr>
            <p:cNvPr id="132" name="Google Shape;132;p19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9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9"/>
          <p:cNvSpPr txBox="1">
            <a:spLocks noGrp="1"/>
          </p:cNvSpPr>
          <p:nvPr>
            <p:ph type="subTitle" idx="1"/>
          </p:nvPr>
        </p:nvSpPr>
        <p:spPr>
          <a:xfrm>
            <a:off x="1198925" y="3024225"/>
            <a:ext cx="4509000" cy="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2105850" y="1370050"/>
            <a:ext cx="4932300" cy="24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38" name="Google Shape;138;p20"/>
          <p:cNvGrpSpPr/>
          <p:nvPr/>
        </p:nvGrpSpPr>
        <p:grpSpPr>
          <a:xfrm>
            <a:off x="311413" y="3299475"/>
            <a:ext cx="803615" cy="2608950"/>
            <a:chOff x="157913" y="3349500"/>
            <a:chExt cx="803615" cy="2608950"/>
          </a:xfrm>
        </p:grpSpPr>
        <p:sp>
          <p:nvSpPr>
            <p:cNvPr id="139" name="Google Shape;139;p20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0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0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42;p20"/>
          <p:cNvGrpSpPr/>
          <p:nvPr/>
        </p:nvGrpSpPr>
        <p:grpSpPr>
          <a:xfrm rot="10800000">
            <a:off x="8028963" y="-857740"/>
            <a:ext cx="803615" cy="2608950"/>
            <a:chOff x="157913" y="3349500"/>
            <a:chExt cx="803615" cy="2608950"/>
          </a:xfrm>
        </p:grpSpPr>
        <p:sp>
          <p:nvSpPr>
            <p:cNvPr id="143" name="Google Shape;143;p20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0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0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713425" y="1185637"/>
            <a:ext cx="3876000" cy="83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ubTitle" idx="1"/>
          </p:nvPr>
        </p:nvSpPr>
        <p:spPr>
          <a:xfrm>
            <a:off x="713225" y="2488789"/>
            <a:ext cx="3876000" cy="16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149" name="Google Shape;149;p21"/>
          <p:cNvGrpSpPr/>
          <p:nvPr/>
        </p:nvGrpSpPr>
        <p:grpSpPr>
          <a:xfrm rot="10800000">
            <a:off x="8028913" y="3349500"/>
            <a:ext cx="803615" cy="2608950"/>
            <a:chOff x="157913" y="3349500"/>
            <a:chExt cx="803615" cy="2608950"/>
          </a:xfrm>
        </p:grpSpPr>
        <p:sp>
          <p:nvSpPr>
            <p:cNvPr id="150" name="Google Shape;150;p21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1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1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>
            <a:spLocks noGrp="1"/>
          </p:cNvSpPr>
          <p:nvPr>
            <p:ph type="title"/>
          </p:nvPr>
        </p:nvSpPr>
        <p:spPr>
          <a:xfrm>
            <a:off x="5736875" y="2556625"/>
            <a:ext cx="2329200" cy="18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title" hasCustomPrompt="1"/>
          </p:nvPr>
        </p:nvSpPr>
        <p:spPr>
          <a:xfrm>
            <a:off x="2054300" y="1808474"/>
            <a:ext cx="5035500" cy="126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7" name="Google Shape;157;p23"/>
          <p:cNvSpPr txBox="1">
            <a:spLocks noGrp="1"/>
          </p:cNvSpPr>
          <p:nvPr>
            <p:ph type="subTitle" idx="1"/>
          </p:nvPr>
        </p:nvSpPr>
        <p:spPr>
          <a:xfrm>
            <a:off x="1832000" y="3460700"/>
            <a:ext cx="5480100" cy="3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25"/>
          <p:cNvGrpSpPr/>
          <p:nvPr/>
        </p:nvGrpSpPr>
        <p:grpSpPr>
          <a:xfrm rot="10800000" flipH="1">
            <a:off x="311413" y="3349500"/>
            <a:ext cx="803615" cy="2608950"/>
            <a:chOff x="157913" y="3349500"/>
            <a:chExt cx="803615" cy="2608950"/>
          </a:xfrm>
        </p:grpSpPr>
        <p:sp>
          <p:nvSpPr>
            <p:cNvPr id="161" name="Google Shape;161;p25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5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5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25"/>
          <p:cNvGrpSpPr/>
          <p:nvPr/>
        </p:nvGrpSpPr>
        <p:grpSpPr>
          <a:xfrm>
            <a:off x="3669020" y="-2351213"/>
            <a:ext cx="2030554" cy="8498717"/>
            <a:chOff x="3669020" y="-2351213"/>
            <a:chExt cx="2030554" cy="8498717"/>
          </a:xfrm>
        </p:grpSpPr>
        <p:grpSp>
          <p:nvGrpSpPr>
            <p:cNvPr id="165" name="Google Shape;165;p25"/>
            <p:cNvGrpSpPr/>
            <p:nvPr/>
          </p:nvGrpSpPr>
          <p:grpSpPr>
            <a:xfrm flipH="1">
              <a:off x="3669020" y="-2351213"/>
              <a:ext cx="2030554" cy="8498717"/>
              <a:chOff x="3866600" y="337496"/>
              <a:chExt cx="1296733" cy="5427369"/>
            </a:xfrm>
          </p:grpSpPr>
          <p:sp>
            <p:nvSpPr>
              <p:cNvPr id="166" name="Google Shape;166;p25"/>
              <p:cNvSpPr/>
              <p:nvPr/>
            </p:nvSpPr>
            <p:spPr>
              <a:xfrm>
                <a:off x="3917181" y="337496"/>
                <a:ext cx="1246151" cy="5427369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5"/>
              <p:cNvSpPr/>
              <p:nvPr/>
            </p:nvSpPr>
            <p:spPr>
              <a:xfrm>
                <a:off x="4101897" y="4752820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25"/>
              <p:cNvSpPr/>
              <p:nvPr/>
            </p:nvSpPr>
            <p:spPr>
              <a:xfrm>
                <a:off x="4101897" y="5315813"/>
                <a:ext cx="828677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25"/>
              <p:cNvSpPr/>
              <p:nvPr/>
            </p:nvSpPr>
            <p:spPr>
              <a:xfrm>
                <a:off x="3947579" y="4531435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25"/>
              <p:cNvSpPr/>
              <p:nvPr/>
            </p:nvSpPr>
            <p:spPr>
              <a:xfrm>
                <a:off x="3919715" y="4308763"/>
                <a:ext cx="118921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25"/>
              <p:cNvSpPr/>
              <p:nvPr/>
            </p:nvSpPr>
            <p:spPr>
              <a:xfrm>
                <a:off x="4020918" y="4087377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5"/>
              <p:cNvSpPr/>
              <p:nvPr/>
            </p:nvSpPr>
            <p:spPr>
              <a:xfrm>
                <a:off x="4101897" y="2048026"/>
                <a:ext cx="828677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5"/>
              <p:cNvSpPr/>
              <p:nvPr/>
            </p:nvSpPr>
            <p:spPr>
              <a:xfrm>
                <a:off x="4101897" y="765229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5"/>
              <p:cNvSpPr/>
              <p:nvPr/>
            </p:nvSpPr>
            <p:spPr>
              <a:xfrm>
                <a:off x="3947579" y="1825394"/>
                <a:ext cx="113481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5"/>
              <p:cNvSpPr/>
              <p:nvPr/>
            </p:nvSpPr>
            <p:spPr>
              <a:xfrm>
                <a:off x="3947579" y="546376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5"/>
              <p:cNvSpPr/>
              <p:nvPr/>
            </p:nvSpPr>
            <p:spPr>
              <a:xfrm>
                <a:off x="3919715" y="1603968"/>
                <a:ext cx="1189217" cy="46882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25"/>
              <p:cNvSpPr/>
              <p:nvPr/>
            </p:nvSpPr>
            <p:spPr>
              <a:xfrm>
                <a:off x="4020918" y="1381336"/>
                <a:ext cx="96027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25"/>
              <p:cNvSpPr/>
              <p:nvPr/>
            </p:nvSpPr>
            <p:spPr>
              <a:xfrm>
                <a:off x="4101897" y="3449758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25"/>
              <p:cNvSpPr/>
              <p:nvPr/>
            </p:nvSpPr>
            <p:spPr>
              <a:xfrm>
                <a:off x="3947579" y="3228373"/>
                <a:ext cx="1134816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25"/>
              <p:cNvSpPr/>
              <p:nvPr/>
            </p:nvSpPr>
            <p:spPr>
              <a:xfrm>
                <a:off x="4020918" y="2705910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25"/>
              <p:cNvSpPr/>
              <p:nvPr/>
            </p:nvSpPr>
            <p:spPr>
              <a:xfrm>
                <a:off x="3866600" y="337616"/>
                <a:ext cx="1244864" cy="5427249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2" name="Google Shape;182;p25"/>
            <p:cNvSpPr/>
            <p:nvPr/>
          </p:nvSpPr>
          <p:spPr>
            <a:xfrm flipH="1">
              <a:off x="3795786" y="1759386"/>
              <a:ext cx="1776983" cy="75363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2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title" idx="2"/>
          </p:nvPr>
        </p:nvSpPr>
        <p:spPr>
          <a:xfrm>
            <a:off x="1349700" y="17069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ubTitle" idx="1"/>
          </p:nvPr>
        </p:nvSpPr>
        <p:spPr>
          <a:xfrm>
            <a:off x="1349700" y="20852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title" idx="3" hasCustomPrompt="1"/>
          </p:nvPr>
        </p:nvSpPr>
        <p:spPr>
          <a:xfrm>
            <a:off x="3467700" y="1997300"/>
            <a:ext cx="8751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7" name="Google Shape;187;p25"/>
          <p:cNvSpPr txBox="1">
            <a:spLocks noGrp="1"/>
          </p:cNvSpPr>
          <p:nvPr>
            <p:ph type="title" idx="4"/>
          </p:nvPr>
        </p:nvSpPr>
        <p:spPr>
          <a:xfrm>
            <a:off x="1349700" y="3023025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88" name="Google Shape;188;p25"/>
          <p:cNvSpPr txBox="1">
            <a:spLocks noGrp="1"/>
          </p:cNvSpPr>
          <p:nvPr>
            <p:ph type="subTitle" idx="5"/>
          </p:nvPr>
        </p:nvSpPr>
        <p:spPr>
          <a:xfrm>
            <a:off x="1349700" y="3401383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5"/>
          <p:cNvSpPr txBox="1">
            <a:spLocks noGrp="1"/>
          </p:cNvSpPr>
          <p:nvPr>
            <p:ph type="title" idx="6" hasCustomPrompt="1"/>
          </p:nvPr>
        </p:nvSpPr>
        <p:spPr>
          <a:xfrm>
            <a:off x="3467700" y="3313450"/>
            <a:ext cx="8751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0" name="Google Shape;190;p25"/>
          <p:cNvSpPr txBox="1">
            <a:spLocks noGrp="1"/>
          </p:cNvSpPr>
          <p:nvPr>
            <p:ph type="title" idx="7"/>
          </p:nvPr>
        </p:nvSpPr>
        <p:spPr>
          <a:xfrm flipH="1">
            <a:off x="5900900" y="17069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91" name="Google Shape;191;p25"/>
          <p:cNvSpPr txBox="1">
            <a:spLocks noGrp="1"/>
          </p:cNvSpPr>
          <p:nvPr>
            <p:ph type="subTitle" idx="8"/>
          </p:nvPr>
        </p:nvSpPr>
        <p:spPr>
          <a:xfrm flipH="1">
            <a:off x="5900900" y="20852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title" idx="9" hasCustomPrompt="1"/>
          </p:nvPr>
        </p:nvSpPr>
        <p:spPr>
          <a:xfrm flipH="1">
            <a:off x="5025800" y="1997300"/>
            <a:ext cx="8751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3" name="Google Shape;193;p25"/>
          <p:cNvSpPr txBox="1">
            <a:spLocks noGrp="1"/>
          </p:cNvSpPr>
          <p:nvPr>
            <p:ph type="title" idx="13"/>
          </p:nvPr>
        </p:nvSpPr>
        <p:spPr>
          <a:xfrm flipH="1">
            <a:off x="5900900" y="3023025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94" name="Google Shape;194;p25"/>
          <p:cNvSpPr txBox="1">
            <a:spLocks noGrp="1"/>
          </p:cNvSpPr>
          <p:nvPr>
            <p:ph type="subTitle" idx="14"/>
          </p:nvPr>
        </p:nvSpPr>
        <p:spPr>
          <a:xfrm flipH="1">
            <a:off x="5900900" y="3401383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title" idx="15" hasCustomPrompt="1"/>
          </p:nvPr>
        </p:nvSpPr>
        <p:spPr>
          <a:xfrm flipH="1">
            <a:off x="5025800" y="3313450"/>
            <a:ext cx="875100" cy="49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7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6"/>
          <p:cNvSpPr txBox="1">
            <a:spLocks noGrp="1"/>
          </p:cNvSpPr>
          <p:nvPr>
            <p:ph type="title" idx="2"/>
          </p:nvPr>
        </p:nvSpPr>
        <p:spPr>
          <a:xfrm>
            <a:off x="1007313" y="2603425"/>
            <a:ext cx="24741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1"/>
          </p:nvPr>
        </p:nvSpPr>
        <p:spPr>
          <a:xfrm>
            <a:off x="1007313" y="2981780"/>
            <a:ext cx="24741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title" idx="3"/>
          </p:nvPr>
        </p:nvSpPr>
        <p:spPr>
          <a:xfrm>
            <a:off x="5662577" y="2189300"/>
            <a:ext cx="24741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4"/>
          </p:nvPr>
        </p:nvSpPr>
        <p:spPr>
          <a:xfrm>
            <a:off x="5662577" y="2567655"/>
            <a:ext cx="24741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02" name="Google Shape;202;p26"/>
          <p:cNvGrpSpPr/>
          <p:nvPr/>
        </p:nvGrpSpPr>
        <p:grpSpPr>
          <a:xfrm>
            <a:off x="311413" y="3450412"/>
            <a:ext cx="803615" cy="2227950"/>
            <a:chOff x="157913" y="3654300"/>
            <a:chExt cx="803615" cy="2227950"/>
          </a:xfrm>
        </p:grpSpPr>
        <p:sp>
          <p:nvSpPr>
            <p:cNvPr id="203" name="Google Shape;203;p26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464913" y="40021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26"/>
          <p:cNvGrpSpPr/>
          <p:nvPr/>
        </p:nvGrpSpPr>
        <p:grpSpPr>
          <a:xfrm rot="10800000">
            <a:off x="8028913" y="-536863"/>
            <a:ext cx="803615" cy="2335625"/>
            <a:chOff x="157913" y="3316350"/>
            <a:chExt cx="803615" cy="2335625"/>
          </a:xfrm>
        </p:grpSpPr>
        <p:sp>
          <p:nvSpPr>
            <p:cNvPr id="207" name="Google Shape;207;p26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464913" y="3316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7_1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title" idx="2"/>
          </p:nvPr>
        </p:nvSpPr>
        <p:spPr>
          <a:xfrm>
            <a:off x="2615863" y="3108371"/>
            <a:ext cx="3912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1"/>
          </p:nvPr>
        </p:nvSpPr>
        <p:spPr>
          <a:xfrm>
            <a:off x="2615875" y="3486725"/>
            <a:ext cx="3912000" cy="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title" idx="3"/>
          </p:nvPr>
        </p:nvSpPr>
        <p:spPr>
          <a:xfrm>
            <a:off x="2615885" y="1500625"/>
            <a:ext cx="3912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4"/>
          </p:nvPr>
        </p:nvSpPr>
        <p:spPr>
          <a:xfrm>
            <a:off x="2615875" y="1878974"/>
            <a:ext cx="3912000" cy="8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16" name="Google Shape;216;p27"/>
          <p:cNvGrpSpPr/>
          <p:nvPr/>
        </p:nvGrpSpPr>
        <p:grpSpPr>
          <a:xfrm>
            <a:off x="311413" y="3299475"/>
            <a:ext cx="803615" cy="2608950"/>
            <a:chOff x="157913" y="3349500"/>
            <a:chExt cx="803615" cy="2608950"/>
          </a:xfrm>
        </p:grpSpPr>
        <p:sp>
          <p:nvSpPr>
            <p:cNvPr id="217" name="Google Shape;217;p2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" name="Google Shape;220;p27"/>
          <p:cNvGrpSpPr/>
          <p:nvPr/>
        </p:nvGrpSpPr>
        <p:grpSpPr>
          <a:xfrm rot="10800000">
            <a:off x="8028963" y="-857740"/>
            <a:ext cx="803615" cy="2608950"/>
            <a:chOff x="157913" y="3349500"/>
            <a:chExt cx="803615" cy="2608950"/>
          </a:xfrm>
        </p:grpSpPr>
        <p:sp>
          <p:nvSpPr>
            <p:cNvPr id="221" name="Google Shape;221;p2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28"/>
          <p:cNvSpPr txBox="1">
            <a:spLocks noGrp="1"/>
          </p:cNvSpPr>
          <p:nvPr>
            <p:ph type="title" idx="2"/>
          </p:nvPr>
        </p:nvSpPr>
        <p:spPr>
          <a:xfrm>
            <a:off x="721550" y="2670425"/>
            <a:ext cx="22662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27" name="Google Shape;227;p28"/>
          <p:cNvSpPr txBox="1">
            <a:spLocks noGrp="1"/>
          </p:cNvSpPr>
          <p:nvPr>
            <p:ph type="subTitle" idx="1"/>
          </p:nvPr>
        </p:nvSpPr>
        <p:spPr>
          <a:xfrm>
            <a:off x="721550" y="3048775"/>
            <a:ext cx="2266200" cy="9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28"/>
          <p:cNvSpPr txBox="1">
            <a:spLocks noGrp="1"/>
          </p:cNvSpPr>
          <p:nvPr>
            <p:ph type="title" idx="3"/>
          </p:nvPr>
        </p:nvSpPr>
        <p:spPr>
          <a:xfrm>
            <a:off x="3444113" y="2670425"/>
            <a:ext cx="22662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subTitle" idx="4"/>
          </p:nvPr>
        </p:nvSpPr>
        <p:spPr>
          <a:xfrm>
            <a:off x="3444113" y="3048775"/>
            <a:ext cx="2266200" cy="9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title" idx="5"/>
          </p:nvPr>
        </p:nvSpPr>
        <p:spPr>
          <a:xfrm>
            <a:off x="6166675" y="2670425"/>
            <a:ext cx="22662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subTitle" idx="6"/>
          </p:nvPr>
        </p:nvSpPr>
        <p:spPr>
          <a:xfrm>
            <a:off x="6166675" y="3048775"/>
            <a:ext cx="2266200" cy="9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32" name="Google Shape;232;p28"/>
          <p:cNvGrpSpPr/>
          <p:nvPr/>
        </p:nvGrpSpPr>
        <p:grpSpPr>
          <a:xfrm rot="10800000" flipH="1">
            <a:off x="8028963" y="-859575"/>
            <a:ext cx="803615" cy="2608950"/>
            <a:chOff x="157913" y="3349500"/>
            <a:chExt cx="803615" cy="2608950"/>
          </a:xfrm>
        </p:grpSpPr>
        <p:sp>
          <p:nvSpPr>
            <p:cNvPr id="233" name="Google Shape;233;p2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_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29"/>
          <p:cNvSpPr txBox="1">
            <a:spLocks noGrp="1"/>
          </p:cNvSpPr>
          <p:nvPr>
            <p:ph type="title" idx="2"/>
          </p:nvPr>
        </p:nvSpPr>
        <p:spPr>
          <a:xfrm>
            <a:off x="5235375" y="1171450"/>
            <a:ext cx="25911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39" name="Google Shape;239;p29"/>
          <p:cNvSpPr txBox="1">
            <a:spLocks noGrp="1"/>
          </p:cNvSpPr>
          <p:nvPr>
            <p:ph type="subTitle" idx="1"/>
          </p:nvPr>
        </p:nvSpPr>
        <p:spPr>
          <a:xfrm>
            <a:off x="5235375" y="1549800"/>
            <a:ext cx="259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29"/>
          <p:cNvSpPr txBox="1">
            <a:spLocks noGrp="1"/>
          </p:cNvSpPr>
          <p:nvPr>
            <p:ph type="title" idx="3"/>
          </p:nvPr>
        </p:nvSpPr>
        <p:spPr>
          <a:xfrm>
            <a:off x="5587225" y="2386650"/>
            <a:ext cx="25911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41" name="Google Shape;241;p29"/>
          <p:cNvSpPr txBox="1">
            <a:spLocks noGrp="1"/>
          </p:cNvSpPr>
          <p:nvPr>
            <p:ph type="subTitle" idx="4"/>
          </p:nvPr>
        </p:nvSpPr>
        <p:spPr>
          <a:xfrm>
            <a:off x="5587225" y="2765000"/>
            <a:ext cx="259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title" idx="5"/>
          </p:nvPr>
        </p:nvSpPr>
        <p:spPr>
          <a:xfrm>
            <a:off x="5235375" y="3601850"/>
            <a:ext cx="25911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43" name="Google Shape;243;p29"/>
          <p:cNvSpPr txBox="1">
            <a:spLocks noGrp="1"/>
          </p:cNvSpPr>
          <p:nvPr>
            <p:ph type="subTitle" idx="6"/>
          </p:nvPr>
        </p:nvSpPr>
        <p:spPr>
          <a:xfrm>
            <a:off x="5235375" y="3980200"/>
            <a:ext cx="259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29"/>
          <p:cNvGrpSpPr/>
          <p:nvPr/>
        </p:nvGrpSpPr>
        <p:grpSpPr>
          <a:xfrm rot="10800000">
            <a:off x="8028963" y="-552940"/>
            <a:ext cx="803615" cy="2151750"/>
            <a:chOff x="157913" y="3501900"/>
            <a:chExt cx="803615" cy="2151750"/>
          </a:xfrm>
        </p:grpSpPr>
        <p:sp>
          <p:nvSpPr>
            <p:cNvPr id="245" name="Google Shape;245;p29"/>
            <p:cNvSpPr/>
            <p:nvPr/>
          </p:nvSpPr>
          <p:spPr>
            <a:xfrm>
              <a:off x="771928" y="35432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464913" y="37735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157913" y="35019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1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30"/>
          <p:cNvSpPr txBox="1">
            <a:spLocks noGrp="1"/>
          </p:cNvSpPr>
          <p:nvPr>
            <p:ph type="title" idx="2"/>
          </p:nvPr>
        </p:nvSpPr>
        <p:spPr>
          <a:xfrm>
            <a:off x="1815775" y="1789825"/>
            <a:ext cx="24726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51" name="Google Shape;251;p30"/>
          <p:cNvSpPr txBox="1">
            <a:spLocks noGrp="1"/>
          </p:cNvSpPr>
          <p:nvPr>
            <p:ph type="subTitle" idx="1"/>
          </p:nvPr>
        </p:nvSpPr>
        <p:spPr>
          <a:xfrm>
            <a:off x="1815775" y="2168179"/>
            <a:ext cx="24726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0"/>
          <p:cNvSpPr txBox="1">
            <a:spLocks noGrp="1"/>
          </p:cNvSpPr>
          <p:nvPr>
            <p:ph type="title" idx="3"/>
          </p:nvPr>
        </p:nvSpPr>
        <p:spPr>
          <a:xfrm flipH="1">
            <a:off x="5548013" y="1789825"/>
            <a:ext cx="24726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53" name="Google Shape;253;p30"/>
          <p:cNvSpPr txBox="1">
            <a:spLocks noGrp="1"/>
          </p:cNvSpPr>
          <p:nvPr>
            <p:ph type="subTitle" idx="4"/>
          </p:nvPr>
        </p:nvSpPr>
        <p:spPr>
          <a:xfrm flipH="1">
            <a:off x="5548013" y="2168179"/>
            <a:ext cx="24726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30"/>
          <p:cNvSpPr txBox="1">
            <a:spLocks noGrp="1"/>
          </p:cNvSpPr>
          <p:nvPr>
            <p:ph type="title" idx="5"/>
          </p:nvPr>
        </p:nvSpPr>
        <p:spPr>
          <a:xfrm>
            <a:off x="1815775" y="3143771"/>
            <a:ext cx="24726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55" name="Google Shape;255;p30"/>
          <p:cNvSpPr txBox="1">
            <a:spLocks noGrp="1"/>
          </p:cNvSpPr>
          <p:nvPr>
            <p:ph type="subTitle" idx="6"/>
          </p:nvPr>
        </p:nvSpPr>
        <p:spPr>
          <a:xfrm>
            <a:off x="1815775" y="3522125"/>
            <a:ext cx="24726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30"/>
          <p:cNvSpPr txBox="1">
            <a:spLocks noGrp="1"/>
          </p:cNvSpPr>
          <p:nvPr>
            <p:ph type="title" idx="7"/>
          </p:nvPr>
        </p:nvSpPr>
        <p:spPr>
          <a:xfrm flipH="1">
            <a:off x="5548013" y="3143771"/>
            <a:ext cx="24726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57" name="Google Shape;257;p30"/>
          <p:cNvSpPr txBox="1">
            <a:spLocks noGrp="1"/>
          </p:cNvSpPr>
          <p:nvPr>
            <p:ph type="subTitle" idx="8"/>
          </p:nvPr>
        </p:nvSpPr>
        <p:spPr>
          <a:xfrm flipH="1">
            <a:off x="5548013" y="3522125"/>
            <a:ext cx="24726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58" name="Google Shape;258;p30"/>
          <p:cNvGrpSpPr/>
          <p:nvPr/>
        </p:nvGrpSpPr>
        <p:grpSpPr>
          <a:xfrm rot="10800000">
            <a:off x="311413" y="3540150"/>
            <a:ext cx="803615" cy="2608950"/>
            <a:chOff x="157913" y="3349500"/>
            <a:chExt cx="803615" cy="2608950"/>
          </a:xfrm>
        </p:grpSpPr>
        <p:sp>
          <p:nvSpPr>
            <p:cNvPr id="259" name="Google Shape;259;p30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0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0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_1_1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31"/>
          <p:cNvSpPr txBox="1">
            <a:spLocks noGrp="1"/>
          </p:cNvSpPr>
          <p:nvPr>
            <p:ph type="title" idx="2"/>
          </p:nvPr>
        </p:nvSpPr>
        <p:spPr>
          <a:xfrm>
            <a:off x="1084925" y="17971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65" name="Google Shape;265;p31"/>
          <p:cNvSpPr txBox="1">
            <a:spLocks noGrp="1"/>
          </p:cNvSpPr>
          <p:nvPr>
            <p:ph type="subTitle" idx="1"/>
          </p:nvPr>
        </p:nvSpPr>
        <p:spPr>
          <a:xfrm>
            <a:off x="1084925" y="21754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31"/>
          <p:cNvSpPr txBox="1">
            <a:spLocks noGrp="1"/>
          </p:cNvSpPr>
          <p:nvPr>
            <p:ph type="title" idx="3"/>
          </p:nvPr>
        </p:nvSpPr>
        <p:spPr>
          <a:xfrm>
            <a:off x="3512975" y="17971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67" name="Google Shape;267;p31"/>
          <p:cNvSpPr txBox="1">
            <a:spLocks noGrp="1"/>
          </p:cNvSpPr>
          <p:nvPr>
            <p:ph type="subTitle" idx="4"/>
          </p:nvPr>
        </p:nvSpPr>
        <p:spPr>
          <a:xfrm>
            <a:off x="3512975" y="21754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31"/>
          <p:cNvSpPr txBox="1">
            <a:spLocks noGrp="1"/>
          </p:cNvSpPr>
          <p:nvPr>
            <p:ph type="title" idx="5"/>
          </p:nvPr>
        </p:nvSpPr>
        <p:spPr>
          <a:xfrm>
            <a:off x="5941025" y="17971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69" name="Google Shape;269;p31"/>
          <p:cNvSpPr txBox="1">
            <a:spLocks noGrp="1"/>
          </p:cNvSpPr>
          <p:nvPr>
            <p:ph type="subTitle" idx="6"/>
          </p:nvPr>
        </p:nvSpPr>
        <p:spPr>
          <a:xfrm>
            <a:off x="5941025" y="21754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31"/>
          <p:cNvSpPr txBox="1">
            <a:spLocks noGrp="1"/>
          </p:cNvSpPr>
          <p:nvPr>
            <p:ph type="title" idx="7"/>
          </p:nvPr>
        </p:nvSpPr>
        <p:spPr>
          <a:xfrm>
            <a:off x="1084925" y="33634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71" name="Google Shape;271;p31"/>
          <p:cNvSpPr txBox="1">
            <a:spLocks noGrp="1"/>
          </p:cNvSpPr>
          <p:nvPr>
            <p:ph type="subTitle" idx="8"/>
          </p:nvPr>
        </p:nvSpPr>
        <p:spPr>
          <a:xfrm>
            <a:off x="1084925" y="37417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31"/>
          <p:cNvSpPr txBox="1">
            <a:spLocks noGrp="1"/>
          </p:cNvSpPr>
          <p:nvPr>
            <p:ph type="title" idx="9"/>
          </p:nvPr>
        </p:nvSpPr>
        <p:spPr>
          <a:xfrm>
            <a:off x="3512975" y="33634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73" name="Google Shape;273;p31"/>
          <p:cNvSpPr txBox="1">
            <a:spLocks noGrp="1"/>
          </p:cNvSpPr>
          <p:nvPr>
            <p:ph type="subTitle" idx="13"/>
          </p:nvPr>
        </p:nvSpPr>
        <p:spPr>
          <a:xfrm>
            <a:off x="3512975" y="37417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31"/>
          <p:cNvSpPr txBox="1">
            <a:spLocks noGrp="1"/>
          </p:cNvSpPr>
          <p:nvPr>
            <p:ph type="title" idx="14"/>
          </p:nvPr>
        </p:nvSpPr>
        <p:spPr>
          <a:xfrm>
            <a:off x="5941025" y="3363400"/>
            <a:ext cx="2118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  <p:sp>
        <p:nvSpPr>
          <p:cNvPr id="275" name="Google Shape;275;p31"/>
          <p:cNvSpPr txBox="1">
            <a:spLocks noGrp="1"/>
          </p:cNvSpPr>
          <p:nvPr>
            <p:ph type="subTitle" idx="15"/>
          </p:nvPr>
        </p:nvSpPr>
        <p:spPr>
          <a:xfrm>
            <a:off x="5941025" y="3741758"/>
            <a:ext cx="21180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76" name="Google Shape;276;p31"/>
          <p:cNvGrpSpPr/>
          <p:nvPr/>
        </p:nvGrpSpPr>
        <p:grpSpPr>
          <a:xfrm rot="10800000">
            <a:off x="8028963" y="-629300"/>
            <a:ext cx="803615" cy="2183225"/>
            <a:chOff x="157913" y="3773550"/>
            <a:chExt cx="803615" cy="2183225"/>
          </a:xfrm>
        </p:grpSpPr>
        <p:sp>
          <p:nvSpPr>
            <p:cNvPr id="277" name="Google Shape;277;p31"/>
            <p:cNvSpPr/>
            <p:nvPr/>
          </p:nvSpPr>
          <p:spPr>
            <a:xfrm>
              <a:off x="771928" y="40766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1"/>
            <p:cNvSpPr/>
            <p:nvPr/>
          </p:nvSpPr>
          <p:spPr>
            <a:xfrm>
              <a:off x="464913" y="37735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1"/>
            <p:cNvSpPr/>
            <p:nvPr/>
          </p:nvSpPr>
          <p:spPr>
            <a:xfrm>
              <a:off x="157913" y="38829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_1_1_1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32"/>
          <p:cNvSpPr txBox="1">
            <a:spLocks noGrp="1"/>
          </p:cNvSpPr>
          <p:nvPr>
            <p:ph type="subTitle" idx="1"/>
          </p:nvPr>
        </p:nvSpPr>
        <p:spPr>
          <a:xfrm>
            <a:off x="1730148" y="1815900"/>
            <a:ext cx="2103900" cy="151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83" name="Google Shape;283;p32"/>
          <p:cNvGrpSpPr/>
          <p:nvPr/>
        </p:nvGrpSpPr>
        <p:grpSpPr>
          <a:xfrm rot="10800000" flipH="1">
            <a:off x="311413" y="3342685"/>
            <a:ext cx="803615" cy="2304150"/>
            <a:chOff x="157913" y="3654300"/>
            <a:chExt cx="803615" cy="2304150"/>
          </a:xfrm>
        </p:grpSpPr>
        <p:sp>
          <p:nvSpPr>
            <p:cNvPr id="284" name="Google Shape;284;p32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2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_1_1_1_1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33"/>
          <p:cNvSpPr txBox="1">
            <a:spLocks noGrp="1"/>
          </p:cNvSpPr>
          <p:nvPr>
            <p:ph type="subTitle" idx="1"/>
          </p:nvPr>
        </p:nvSpPr>
        <p:spPr>
          <a:xfrm>
            <a:off x="1200892" y="2308388"/>
            <a:ext cx="2618700" cy="130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90" name="Google Shape;290;p33"/>
          <p:cNvGrpSpPr/>
          <p:nvPr/>
        </p:nvGrpSpPr>
        <p:grpSpPr>
          <a:xfrm flipH="1">
            <a:off x="8028913" y="-560090"/>
            <a:ext cx="803615" cy="2304150"/>
            <a:chOff x="157913" y="3654300"/>
            <a:chExt cx="803615" cy="2304150"/>
          </a:xfrm>
        </p:grpSpPr>
        <p:sp>
          <p:nvSpPr>
            <p:cNvPr id="291" name="Google Shape;291;p33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_1_1_1_1_1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34"/>
          <p:cNvSpPr txBox="1">
            <a:spLocks noGrp="1"/>
          </p:cNvSpPr>
          <p:nvPr>
            <p:ph type="subTitle" idx="1"/>
          </p:nvPr>
        </p:nvSpPr>
        <p:spPr>
          <a:xfrm>
            <a:off x="2600775" y="2105675"/>
            <a:ext cx="2022900" cy="14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97" name="Google Shape;297;p34"/>
          <p:cNvGrpSpPr/>
          <p:nvPr/>
        </p:nvGrpSpPr>
        <p:grpSpPr>
          <a:xfrm rot="10800000" flipH="1">
            <a:off x="311413" y="3420560"/>
            <a:ext cx="803615" cy="2335625"/>
            <a:chOff x="157913" y="3316350"/>
            <a:chExt cx="803615" cy="2335625"/>
          </a:xfrm>
        </p:grpSpPr>
        <p:sp>
          <p:nvSpPr>
            <p:cNvPr id="298" name="Google Shape;298;p34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4"/>
            <p:cNvSpPr/>
            <p:nvPr/>
          </p:nvSpPr>
          <p:spPr>
            <a:xfrm>
              <a:off x="464913" y="3316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4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5"/>
          <p:cNvSpPr txBox="1">
            <a:spLocks noGrp="1"/>
          </p:cNvSpPr>
          <p:nvPr>
            <p:ph type="title"/>
          </p:nvPr>
        </p:nvSpPr>
        <p:spPr>
          <a:xfrm>
            <a:off x="2338050" y="3685041"/>
            <a:ext cx="4467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35"/>
          <p:cNvSpPr txBox="1">
            <a:spLocks noGrp="1"/>
          </p:cNvSpPr>
          <p:nvPr>
            <p:ph type="subTitle" idx="1"/>
          </p:nvPr>
        </p:nvSpPr>
        <p:spPr>
          <a:xfrm>
            <a:off x="1944700" y="1426950"/>
            <a:ext cx="5254500" cy="144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04" name="Google Shape;304;p35"/>
          <p:cNvGrpSpPr/>
          <p:nvPr/>
        </p:nvGrpSpPr>
        <p:grpSpPr>
          <a:xfrm flipH="1">
            <a:off x="8028913" y="-839498"/>
            <a:ext cx="803615" cy="2608950"/>
            <a:chOff x="157913" y="3349500"/>
            <a:chExt cx="803615" cy="2608950"/>
          </a:xfrm>
        </p:grpSpPr>
        <p:sp>
          <p:nvSpPr>
            <p:cNvPr id="305" name="Google Shape;305;p35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5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5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5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36"/>
          <p:cNvSpPr txBox="1">
            <a:spLocks noGrp="1"/>
          </p:cNvSpPr>
          <p:nvPr>
            <p:ph type="subTitle" idx="1"/>
          </p:nvPr>
        </p:nvSpPr>
        <p:spPr>
          <a:xfrm>
            <a:off x="713225" y="1165225"/>
            <a:ext cx="4704600" cy="34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311" name="Google Shape;311;p36"/>
          <p:cNvGrpSpPr/>
          <p:nvPr/>
        </p:nvGrpSpPr>
        <p:grpSpPr>
          <a:xfrm rot="10800000">
            <a:off x="8028963" y="-859575"/>
            <a:ext cx="803615" cy="2567575"/>
            <a:chOff x="157913" y="3390875"/>
            <a:chExt cx="803615" cy="2567575"/>
          </a:xfrm>
        </p:grpSpPr>
        <p:sp>
          <p:nvSpPr>
            <p:cNvPr id="312" name="Google Shape;312;p36"/>
            <p:cNvSpPr/>
            <p:nvPr/>
          </p:nvSpPr>
          <p:spPr>
            <a:xfrm>
              <a:off x="771928" y="3390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6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5_1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7"/>
          <p:cNvSpPr txBox="1">
            <a:spLocks noGrp="1"/>
          </p:cNvSpPr>
          <p:nvPr>
            <p:ph type="subTitle" idx="1"/>
          </p:nvPr>
        </p:nvSpPr>
        <p:spPr>
          <a:xfrm>
            <a:off x="1259825" y="2764463"/>
            <a:ext cx="1863900" cy="14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17" name="Google Shape;317;p37"/>
          <p:cNvGrpSpPr/>
          <p:nvPr/>
        </p:nvGrpSpPr>
        <p:grpSpPr>
          <a:xfrm>
            <a:off x="311413" y="3528075"/>
            <a:ext cx="803615" cy="2608950"/>
            <a:chOff x="157913" y="3349500"/>
            <a:chExt cx="803615" cy="2608950"/>
          </a:xfrm>
        </p:grpSpPr>
        <p:sp>
          <p:nvSpPr>
            <p:cNvPr id="318" name="Google Shape;318;p3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1" name="Google Shape;321;p3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3519300" cy="11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6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24" name="Google Shape;324;p38"/>
          <p:cNvGrpSpPr/>
          <p:nvPr/>
        </p:nvGrpSpPr>
        <p:grpSpPr>
          <a:xfrm rot="10800000">
            <a:off x="8028913" y="-663050"/>
            <a:ext cx="803615" cy="2186575"/>
            <a:chOff x="157913" y="3771875"/>
            <a:chExt cx="803615" cy="2186575"/>
          </a:xfrm>
        </p:grpSpPr>
        <p:sp>
          <p:nvSpPr>
            <p:cNvPr id="325" name="Google Shape;325;p38"/>
            <p:cNvSpPr/>
            <p:nvPr/>
          </p:nvSpPr>
          <p:spPr>
            <a:xfrm>
              <a:off x="771928" y="38920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8"/>
            <p:cNvSpPr/>
            <p:nvPr/>
          </p:nvSpPr>
          <p:spPr>
            <a:xfrm>
              <a:off x="157913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3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9"/>
          <p:cNvSpPr txBox="1">
            <a:spLocks noGrp="1"/>
          </p:cNvSpPr>
          <p:nvPr>
            <p:ph type="title" hasCustomPrompt="1"/>
          </p:nvPr>
        </p:nvSpPr>
        <p:spPr>
          <a:xfrm>
            <a:off x="865713" y="1843550"/>
            <a:ext cx="2470200" cy="141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0" name="Google Shape;330;p39"/>
          <p:cNvSpPr txBox="1">
            <a:spLocks noGrp="1"/>
          </p:cNvSpPr>
          <p:nvPr>
            <p:ph type="subTitle" idx="1"/>
          </p:nvPr>
        </p:nvSpPr>
        <p:spPr>
          <a:xfrm>
            <a:off x="865763" y="3483325"/>
            <a:ext cx="2470200" cy="6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1" name="Google Shape;331;p39"/>
          <p:cNvSpPr txBox="1">
            <a:spLocks noGrp="1"/>
          </p:cNvSpPr>
          <p:nvPr>
            <p:ph type="title" idx="2" hasCustomPrompt="1"/>
          </p:nvPr>
        </p:nvSpPr>
        <p:spPr>
          <a:xfrm>
            <a:off x="3489274" y="1843550"/>
            <a:ext cx="2470200" cy="141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2" name="Google Shape;332;p39"/>
          <p:cNvSpPr txBox="1">
            <a:spLocks noGrp="1"/>
          </p:cNvSpPr>
          <p:nvPr>
            <p:ph type="subTitle" idx="3"/>
          </p:nvPr>
        </p:nvSpPr>
        <p:spPr>
          <a:xfrm>
            <a:off x="3489325" y="3483325"/>
            <a:ext cx="2470200" cy="6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39"/>
          <p:cNvSpPr txBox="1">
            <a:spLocks noGrp="1"/>
          </p:cNvSpPr>
          <p:nvPr>
            <p:ph type="title" idx="4" hasCustomPrompt="1"/>
          </p:nvPr>
        </p:nvSpPr>
        <p:spPr>
          <a:xfrm>
            <a:off x="6112836" y="1843550"/>
            <a:ext cx="2470200" cy="141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5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4" name="Google Shape;334;p39"/>
          <p:cNvSpPr txBox="1">
            <a:spLocks noGrp="1"/>
          </p:cNvSpPr>
          <p:nvPr>
            <p:ph type="subTitle" idx="5"/>
          </p:nvPr>
        </p:nvSpPr>
        <p:spPr>
          <a:xfrm>
            <a:off x="6112887" y="3483325"/>
            <a:ext cx="2470200" cy="6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35" name="Google Shape;335;p39"/>
          <p:cNvGrpSpPr/>
          <p:nvPr/>
        </p:nvGrpSpPr>
        <p:grpSpPr>
          <a:xfrm>
            <a:off x="311413" y="3451875"/>
            <a:ext cx="803615" cy="2608950"/>
            <a:chOff x="157913" y="3349500"/>
            <a:chExt cx="803615" cy="2608950"/>
          </a:xfrm>
        </p:grpSpPr>
        <p:sp>
          <p:nvSpPr>
            <p:cNvPr id="336" name="Google Shape;336;p39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9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9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39"/>
          <p:cNvGrpSpPr/>
          <p:nvPr/>
        </p:nvGrpSpPr>
        <p:grpSpPr>
          <a:xfrm rot="10800000">
            <a:off x="8028963" y="-857740"/>
            <a:ext cx="803615" cy="2608950"/>
            <a:chOff x="157913" y="3349500"/>
            <a:chExt cx="803615" cy="2608950"/>
          </a:xfrm>
        </p:grpSpPr>
        <p:sp>
          <p:nvSpPr>
            <p:cNvPr id="340" name="Google Shape;340;p39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9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3_1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0"/>
          <p:cNvSpPr txBox="1">
            <a:spLocks noGrp="1"/>
          </p:cNvSpPr>
          <p:nvPr>
            <p:ph type="title" hasCustomPrompt="1"/>
          </p:nvPr>
        </p:nvSpPr>
        <p:spPr>
          <a:xfrm>
            <a:off x="2935875" y="1323625"/>
            <a:ext cx="1065900" cy="9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45" name="Google Shape;345;p40"/>
          <p:cNvSpPr txBox="1">
            <a:spLocks noGrp="1"/>
          </p:cNvSpPr>
          <p:nvPr>
            <p:ph type="subTitle" idx="1"/>
          </p:nvPr>
        </p:nvSpPr>
        <p:spPr>
          <a:xfrm>
            <a:off x="1406013" y="3937950"/>
            <a:ext cx="2470200" cy="6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40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40"/>
          <p:cNvSpPr txBox="1">
            <a:spLocks noGrp="1"/>
          </p:cNvSpPr>
          <p:nvPr>
            <p:ph type="title" idx="3" hasCustomPrompt="1"/>
          </p:nvPr>
        </p:nvSpPr>
        <p:spPr>
          <a:xfrm>
            <a:off x="6208325" y="1323625"/>
            <a:ext cx="1065900" cy="9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48" name="Google Shape;348;p40"/>
          <p:cNvSpPr txBox="1">
            <a:spLocks noGrp="1"/>
          </p:cNvSpPr>
          <p:nvPr>
            <p:ph type="subTitle" idx="4"/>
          </p:nvPr>
        </p:nvSpPr>
        <p:spPr>
          <a:xfrm>
            <a:off x="4688813" y="3937950"/>
            <a:ext cx="2470200" cy="6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49" name="Google Shape;349;p40"/>
          <p:cNvGrpSpPr/>
          <p:nvPr/>
        </p:nvGrpSpPr>
        <p:grpSpPr>
          <a:xfrm rot="10800000">
            <a:off x="8028913" y="3385752"/>
            <a:ext cx="803615" cy="2304150"/>
            <a:chOff x="157913" y="3654300"/>
            <a:chExt cx="803615" cy="2304150"/>
          </a:xfrm>
        </p:grpSpPr>
        <p:sp>
          <p:nvSpPr>
            <p:cNvPr id="350" name="Google Shape;350;p40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3" name="Google Shape;353;p40"/>
          <p:cNvSpPr txBox="1">
            <a:spLocks noGrp="1"/>
          </p:cNvSpPr>
          <p:nvPr>
            <p:ph type="subTitle" idx="5"/>
          </p:nvPr>
        </p:nvSpPr>
        <p:spPr>
          <a:xfrm>
            <a:off x="1406025" y="3467410"/>
            <a:ext cx="2470200" cy="4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 sz="2400" b="1"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9pPr>
          </a:lstStyle>
          <a:p>
            <a:endParaRPr/>
          </a:p>
        </p:txBody>
      </p:sp>
      <p:sp>
        <p:nvSpPr>
          <p:cNvPr id="354" name="Google Shape;354;p40"/>
          <p:cNvSpPr txBox="1">
            <a:spLocks noGrp="1"/>
          </p:cNvSpPr>
          <p:nvPr>
            <p:ph type="subTitle" idx="6"/>
          </p:nvPr>
        </p:nvSpPr>
        <p:spPr>
          <a:xfrm>
            <a:off x="4688825" y="3467410"/>
            <a:ext cx="2470200" cy="4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 sz="2400" b="1"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oltaire"/>
              <a:buNone/>
              <a:defRPr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8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1"/>
          <p:cNvSpPr txBox="1">
            <a:spLocks noGrp="1"/>
          </p:cNvSpPr>
          <p:nvPr>
            <p:ph type="title"/>
          </p:nvPr>
        </p:nvSpPr>
        <p:spPr>
          <a:xfrm>
            <a:off x="4598488" y="2342179"/>
            <a:ext cx="3826200" cy="7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57" name="Google Shape;357;p41"/>
          <p:cNvSpPr txBox="1">
            <a:spLocks noGrp="1"/>
          </p:cNvSpPr>
          <p:nvPr>
            <p:ph type="subTitle" idx="1"/>
          </p:nvPr>
        </p:nvSpPr>
        <p:spPr>
          <a:xfrm>
            <a:off x="5880988" y="3372335"/>
            <a:ext cx="2543700" cy="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41"/>
          <p:cNvSpPr txBox="1">
            <a:spLocks noGrp="1"/>
          </p:cNvSpPr>
          <p:nvPr>
            <p:ph type="title" idx="2" hasCustomPrompt="1"/>
          </p:nvPr>
        </p:nvSpPr>
        <p:spPr>
          <a:xfrm>
            <a:off x="4598488" y="1060179"/>
            <a:ext cx="3826200" cy="128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59" name="Google Shape;359;p41"/>
          <p:cNvGrpSpPr/>
          <p:nvPr/>
        </p:nvGrpSpPr>
        <p:grpSpPr>
          <a:xfrm rot="10800000" flipH="1">
            <a:off x="311413" y="-533565"/>
            <a:ext cx="803615" cy="2304150"/>
            <a:chOff x="157913" y="3654300"/>
            <a:chExt cx="803615" cy="2304150"/>
          </a:xfrm>
        </p:grpSpPr>
        <p:sp>
          <p:nvSpPr>
            <p:cNvPr id="360" name="Google Shape;360;p41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1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1"/>
            <p:cNvSpPr/>
            <p:nvPr/>
          </p:nvSpPr>
          <p:spPr>
            <a:xfrm>
              <a:off x="157913" y="36543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8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oogle Shape;364;p42"/>
          <p:cNvGrpSpPr/>
          <p:nvPr/>
        </p:nvGrpSpPr>
        <p:grpSpPr>
          <a:xfrm rot="10800000" flipH="1">
            <a:off x="311413" y="3349500"/>
            <a:ext cx="803615" cy="2608950"/>
            <a:chOff x="157913" y="3349500"/>
            <a:chExt cx="803615" cy="2608950"/>
          </a:xfrm>
        </p:grpSpPr>
        <p:sp>
          <p:nvSpPr>
            <p:cNvPr id="365" name="Google Shape;365;p42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2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2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8" name="Google Shape;368;p42"/>
          <p:cNvSpPr txBox="1">
            <a:spLocks noGrp="1"/>
          </p:cNvSpPr>
          <p:nvPr>
            <p:ph type="title"/>
          </p:nvPr>
        </p:nvSpPr>
        <p:spPr>
          <a:xfrm>
            <a:off x="2658975" y="2342179"/>
            <a:ext cx="3826200" cy="7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69" name="Google Shape;369;p42"/>
          <p:cNvSpPr txBox="1">
            <a:spLocks noGrp="1"/>
          </p:cNvSpPr>
          <p:nvPr>
            <p:ph type="subTitle" idx="1"/>
          </p:nvPr>
        </p:nvSpPr>
        <p:spPr>
          <a:xfrm>
            <a:off x="3300225" y="3372335"/>
            <a:ext cx="2543700" cy="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42"/>
          <p:cNvSpPr txBox="1">
            <a:spLocks noGrp="1"/>
          </p:cNvSpPr>
          <p:nvPr>
            <p:ph type="title" idx="2" hasCustomPrompt="1"/>
          </p:nvPr>
        </p:nvSpPr>
        <p:spPr>
          <a:xfrm>
            <a:off x="2658975" y="1060179"/>
            <a:ext cx="3826200" cy="128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71" name="Google Shape;371;p42"/>
          <p:cNvGrpSpPr/>
          <p:nvPr/>
        </p:nvGrpSpPr>
        <p:grpSpPr>
          <a:xfrm>
            <a:off x="7042983" y="-956298"/>
            <a:ext cx="3019178" cy="3788303"/>
            <a:chOff x="-828342" y="2228177"/>
            <a:chExt cx="3019178" cy="3788303"/>
          </a:xfrm>
        </p:grpSpPr>
        <p:grpSp>
          <p:nvGrpSpPr>
            <p:cNvPr id="372" name="Google Shape;372;p42"/>
            <p:cNvGrpSpPr/>
            <p:nvPr/>
          </p:nvGrpSpPr>
          <p:grpSpPr>
            <a:xfrm rot="-2074720" flipH="1">
              <a:off x="209313" y="2147087"/>
              <a:ext cx="943868" cy="3950484"/>
              <a:chOff x="3866600" y="337496"/>
              <a:chExt cx="1296733" cy="5427369"/>
            </a:xfrm>
          </p:grpSpPr>
          <p:sp>
            <p:nvSpPr>
              <p:cNvPr id="373" name="Google Shape;373;p42"/>
              <p:cNvSpPr/>
              <p:nvPr/>
            </p:nvSpPr>
            <p:spPr>
              <a:xfrm>
                <a:off x="3917181" y="337496"/>
                <a:ext cx="1246151" cy="5427369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42"/>
              <p:cNvSpPr/>
              <p:nvPr/>
            </p:nvSpPr>
            <p:spPr>
              <a:xfrm>
                <a:off x="4101897" y="4752820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42"/>
              <p:cNvSpPr/>
              <p:nvPr/>
            </p:nvSpPr>
            <p:spPr>
              <a:xfrm>
                <a:off x="4101897" y="5315813"/>
                <a:ext cx="828677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42"/>
              <p:cNvSpPr/>
              <p:nvPr/>
            </p:nvSpPr>
            <p:spPr>
              <a:xfrm>
                <a:off x="3947579" y="4531435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42"/>
              <p:cNvSpPr/>
              <p:nvPr/>
            </p:nvSpPr>
            <p:spPr>
              <a:xfrm>
                <a:off x="3919715" y="4308763"/>
                <a:ext cx="118921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42"/>
              <p:cNvSpPr/>
              <p:nvPr/>
            </p:nvSpPr>
            <p:spPr>
              <a:xfrm>
                <a:off x="4020918" y="4087377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42"/>
              <p:cNvSpPr/>
              <p:nvPr/>
            </p:nvSpPr>
            <p:spPr>
              <a:xfrm>
                <a:off x="4101897" y="2048026"/>
                <a:ext cx="828677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42"/>
              <p:cNvSpPr/>
              <p:nvPr/>
            </p:nvSpPr>
            <p:spPr>
              <a:xfrm>
                <a:off x="4101897" y="765229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42"/>
              <p:cNvSpPr/>
              <p:nvPr/>
            </p:nvSpPr>
            <p:spPr>
              <a:xfrm>
                <a:off x="3947579" y="1825394"/>
                <a:ext cx="113481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42"/>
              <p:cNvSpPr/>
              <p:nvPr/>
            </p:nvSpPr>
            <p:spPr>
              <a:xfrm>
                <a:off x="3947579" y="546376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42"/>
              <p:cNvSpPr/>
              <p:nvPr/>
            </p:nvSpPr>
            <p:spPr>
              <a:xfrm>
                <a:off x="3919715" y="1603968"/>
                <a:ext cx="1189217" cy="46882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42"/>
              <p:cNvSpPr/>
              <p:nvPr/>
            </p:nvSpPr>
            <p:spPr>
              <a:xfrm>
                <a:off x="4020918" y="1381336"/>
                <a:ext cx="96027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42"/>
              <p:cNvSpPr/>
              <p:nvPr/>
            </p:nvSpPr>
            <p:spPr>
              <a:xfrm>
                <a:off x="4101897" y="3449758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42"/>
              <p:cNvSpPr/>
              <p:nvPr/>
            </p:nvSpPr>
            <p:spPr>
              <a:xfrm>
                <a:off x="3947579" y="3228373"/>
                <a:ext cx="1134816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42"/>
              <p:cNvSpPr/>
              <p:nvPr/>
            </p:nvSpPr>
            <p:spPr>
              <a:xfrm>
                <a:off x="4020918" y="2705910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42"/>
              <p:cNvSpPr/>
              <p:nvPr/>
            </p:nvSpPr>
            <p:spPr>
              <a:xfrm>
                <a:off x="3866600" y="337616"/>
                <a:ext cx="1244864" cy="5427249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89" name="Google Shape;389;p42"/>
            <p:cNvSpPr/>
            <p:nvPr/>
          </p:nvSpPr>
          <p:spPr>
            <a:xfrm rot="-2074670" flipH="1">
              <a:off x="230421" y="4076682"/>
              <a:ext cx="826044" cy="35033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8_1_1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" name="Google Shape;391;p43"/>
          <p:cNvGrpSpPr/>
          <p:nvPr/>
        </p:nvGrpSpPr>
        <p:grpSpPr>
          <a:xfrm rot="10800000">
            <a:off x="8028913" y="3349500"/>
            <a:ext cx="803615" cy="2608950"/>
            <a:chOff x="157913" y="3349500"/>
            <a:chExt cx="803615" cy="2608950"/>
          </a:xfrm>
        </p:grpSpPr>
        <p:sp>
          <p:nvSpPr>
            <p:cNvPr id="392" name="Google Shape;392;p43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3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3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5" name="Google Shape;395;p43"/>
          <p:cNvSpPr txBox="1">
            <a:spLocks noGrp="1"/>
          </p:cNvSpPr>
          <p:nvPr>
            <p:ph type="title"/>
          </p:nvPr>
        </p:nvSpPr>
        <p:spPr>
          <a:xfrm>
            <a:off x="721538" y="2342179"/>
            <a:ext cx="3826200" cy="7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6" name="Google Shape;396;p43"/>
          <p:cNvSpPr txBox="1">
            <a:spLocks noGrp="1"/>
          </p:cNvSpPr>
          <p:nvPr>
            <p:ph type="subTitle" idx="1"/>
          </p:nvPr>
        </p:nvSpPr>
        <p:spPr>
          <a:xfrm>
            <a:off x="721538" y="3372335"/>
            <a:ext cx="2543700" cy="71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43"/>
          <p:cNvSpPr txBox="1">
            <a:spLocks noGrp="1"/>
          </p:cNvSpPr>
          <p:nvPr>
            <p:ph type="title" idx="2" hasCustomPrompt="1"/>
          </p:nvPr>
        </p:nvSpPr>
        <p:spPr>
          <a:xfrm>
            <a:off x="721538" y="1060179"/>
            <a:ext cx="3826200" cy="128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44"/>
          <p:cNvSpPr txBox="1">
            <a:spLocks noGrp="1"/>
          </p:cNvSpPr>
          <p:nvPr>
            <p:ph type="title"/>
          </p:nvPr>
        </p:nvSpPr>
        <p:spPr>
          <a:xfrm>
            <a:off x="2837250" y="539500"/>
            <a:ext cx="3469500" cy="95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44"/>
          <p:cNvSpPr txBox="1">
            <a:spLocks noGrp="1"/>
          </p:cNvSpPr>
          <p:nvPr>
            <p:ph type="subTitle" idx="1"/>
          </p:nvPr>
        </p:nvSpPr>
        <p:spPr>
          <a:xfrm>
            <a:off x="2837250" y="1727700"/>
            <a:ext cx="3469500" cy="11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44"/>
          <p:cNvSpPr txBox="1"/>
          <p:nvPr/>
        </p:nvSpPr>
        <p:spPr>
          <a:xfrm>
            <a:off x="2876250" y="3832700"/>
            <a:ext cx="33915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CREDITS</a:t>
            </a:r>
            <a:r>
              <a:rPr lang="en" sz="12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: This presentation template was created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Tajawal"/>
                <a:ea typeface="Tajawal"/>
                <a:cs typeface="Tajawal"/>
                <a:sym typeface="Tajaw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,</a:t>
            </a:r>
            <a:r>
              <a:rPr lang="en" sz="12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 including icons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Tajawal"/>
                <a:ea typeface="Tajawal"/>
                <a:cs typeface="Tajawal"/>
                <a:sym typeface="Tajaw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 and infographics &amp; images by </a:t>
            </a:r>
            <a:r>
              <a:rPr lang="en" sz="1200" b="1">
                <a:solidFill>
                  <a:schemeClr val="lt2"/>
                </a:solidFill>
                <a:uFill>
                  <a:noFill/>
                </a:uFill>
                <a:latin typeface="Tajawal"/>
                <a:ea typeface="Tajawal"/>
                <a:cs typeface="Tajawal"/>
                <a:sym typeface="Tajaw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rPr>
              <a:t>.</a:t>
            </a:r>
            <a:endParaRPr sz="1200">
              <a:solidFill>
                <a:schemeClr val="lt2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grpSp>
        <p:nvGrpSpPr>
          <p:cNvPr id="402" name="Google Shape;402;p44"/>
          <p:cNvGrpSpPr/>
          <p:nvPr/>
        </p:nvGrpSpPr>
        <p:grpSpPr>
          <a:xfrm>
            <a:off x="311413" y="3349500"/>
            <a:ext cx="803615" cy="2608950"/>
            <a:chOff x="157913" y="3349500"/>
            <a:chExt cx="803615" cy="2608950"/>
          </a:xfrm>
        </p:grpSpPr>
        <p:sp>
          <p:nvSpPr>
            <p:cNvPr id="403" name="Google Shape;403;p44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4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4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6" name="Google Shape;406;p44"/>
          <p:cNvGrpSpPr/>
          <p:nvPr/>
        </p:nvGrpSpPr>
        <p:grpSpPr>
          <a:xfrm rot="10800000">
            <a:off x="8028963" y="-857740"/>
            <a:ext cx="803615" cy="2608950"/>
            <a:chOff x="157913" y="3349500"/>
            <a:chExt cx="803615" cy="2608950"/>
          </a:xfrm>
        </p:grpSpPr>
        <p:sp>
          <p:nvSpPr>
            <p:cNvPr id="407" name="Google Shape;407;p44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4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4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46"/>
          <p:cNvGrpSpPr/>
          <p:nvPr/>
        </p:nvGrpSpPr>
        <p:grpSpPr>
          <a:xfrm rot="10800000">
            <a:off x="8028906" y="-108067"/>
            <a:ext cx="803615" cy="5337604"/>
            <a:chOff x="157913" y="4078350"/>
            <a:chExt cx="803615" cy="1880100"/>
          </a:xfrm>
        </p:grpSpPr>
        <p:sp>
          <p:nvSpPr>
            <p:cNvPr id="413" name="Google Shape;413;p46"/>
            <p:cNvSpPr/>
            <p:nvPr/>
          </p:nvSpPr>
          <p:spPr>
            <a:xfrm>
              <a:off x="771928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6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6"/>
            <p:cNvSpPr/>
            <p:nvPr/>
          </p:nvSpPr>
          <p:spPr>
            <a:xfrm>
              <a:off x="157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" name="Google Shape;417;p47"/>
          <p:cNvGrpSpPr/>
          <p:nvPr/>
        </p:nvGrpSpPr>
        <p:grpSpPr>
          <a:xfrm rot="10800000">
            <a:off x="8028906" y="1809811"/>
            <a:ext cx="803615" cy="4758203"/>
            <a:chOff x="157913" y="3349500"/>
            <a:chExt cx="803615" cy="2608950"/>
          </a:xfrm>
        </p:grpSpPr>
        <p:sp>
          <p:nvSpPr>
            <p:cNvPr id="418" name="Google Shape;418;p4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1" name="Google Shape;421;p47"/>
          <p:cNvGrpSpPr/>
          <p:nvPr/>
        </p:nvGrpSpPr>
        <p:grpSpPr>
          <a:xfrm>
            <a:off x="311419" y="-1493672"/>
            <a:ext cx="803615" cy="4758203"/>
            <a:chOff x="157913" y="3349500"/>
            <a:chExt cx="803615" cy="2608950"/>
          </a:xfrm>
        </p:grpSpPr>
        <p:sp>
          <p:nvSpPr>
            <p:cNvPr id="422" name="Google Shape;422;p47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7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7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9_1_1_1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26;p48"/>
          <p:cNvGrpSpPr/>
          <p:nvPr/>
        </p:nvGrpSpPr>
        <p:grpSpPr>
          <a:xfrm rot="10800000">
            <a:off x="8028913" y="3349500"/>
            <a:ext cx="803615" cy="2608950"/>
            <a:chOff x="157913" y="3349500"/>
            <a:chExt cx="803615" cy="2608950"/>
          </a:xfrm>
        </p:grpSpPr>
        <p:sp>
          <p:nvSpPr>
            <p:cNvPr id="427" name="Google Shape;427;p4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48"/>
          <p:cNvGrpSpPr/>
          <p:nvPr/>
        </p:nvGrpSpPr>
        <p:grpSpPr>
          <a:xfrm rot="10800000" flipH="1">
            <a:off x="311413" y="3387325"/>
            <a:ext cx="803615" cy="2608950"/>
            <a:chOff x="157913" y="3349500"/>
            <a:chExt cx="803615" cy="2608950"/>
          </a:xfrm>
        </p:grpSpPr>
        <p:sp>
          <p:nvSpPr>
            <p:cNvPr id="431" name="Google Shape;431;p4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4" name="Google Shape;434;p48"/>
          <p:cNvGrpSpPr/>
          <p:nvPr/>
        </p:nvGrpSpPr>
        <p:grpSpPr>
          <a:xfrm rot="10800000">
            <a:off x="8028913" y="-905925"/>
            <a:ext cx="803615" cy="2608950"/>
            <a:chOff x="157913" y="3349500"/>
            <a:chExt cx="803615" cy="2608950"/>
          </a:xfrm>
        </p:grpSpPr>
        <p:sp>
          <p:nvSpPr>
            <p:cNvPr id="435" name="Google Shape;435;p4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p48"/>
          <p:cNvGrpSpPr/>
          <p:nvPr/>
        </p:nvGrpSpPr>
        <p:grpSpPr>
          <a:xfrm rot="10800000" flipH="1">
            <a:off x="311413" y="-868100"/>
            <a:ext cx="803615" cy="2608950"/>
            <a:chOff x="157913" y="3349500"/>
            <a:chExt cx="803615" cy="2608950"/>
          </a:xfrm>
        </p:grpSpPr>
        <p:sp>
          <p:nvSpPr>
            <p:cNvPr id="439" name="Google Shape;439;p48"/>
            <p:cNvSpPr/>
            <p:nvPr/>
          </p:nvSpPr>
          <p:spPr>
            <a:xfrm>
              <a:off x="771928" y="3771875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8"/>
            <p:cNvSpPr/>
            <p:nvPr/>
          </p:nvSpPr>
          <p:spPr>
            <a:xfrm>
              <a:off x="464913" y="407835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8"/>
            <p:cNvSpPr/>
            <p:nvPr/>
          </p:nvSpPr>
          <p:spPr>
            <a:xfrm>
              <a:off x="157913" y="3349500"/>
              <a:ext cx="189600" cy="18801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oltaire"/>
              <a:buNone/>
              <a:defRPr sz="2800" b="1">
                <a:solidFill>
                  <a:schemeClr val="dk1"/>
                </a:solidFill>
                <a:latin typeface="Voltaire"/>
                <a:ea typeface="Voltaire"/>
                <a:cs typeface="Voltaire"/>
                <a:sym typeface="Voltair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●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○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■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●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○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■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●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○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Tajawal"/>
              <a:buChar char="■"/>
              <a:defRPr sz="1600">
                <a:solidFill>
                  <a:schemeClr val="lt2"/>
                </a:solidFill>
                <a:latin typeface="Tajawal"/>
                <a:ea typeface="Tajawal"/>
                <a:cs typeface="Tajawal"/>
                <a:sym typeface="Tajaw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88" r:id="rId30"/>
    <p:sldLayoutId id="2147483689" r:id="rId31"/>
    <p:sldLayoutId id="2147483690" r:id="rId32"/>
    <p:sldLayoutId id="2147483691" r:id="rId33"/>
    <p:sldLayoutId id="2147483692" r:id="rId34"/>
    <p:sldLayoutId id="2147483693" r:id="rId3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9"/>
          <p:cNvSpPr/>
          <p:nvPr/>
        </p:nvSpPr>
        <p:spPr>
          <a:xfrm>
            <a:off x="649600" y="485150"/>
            <a:ext cx="2973600" cy="2913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7" name="Google Shape;447;p49"/>
          <p:cNvGrpSpPr/>
          <p:nvPr/>
        </p:nvGrpSpPr>
        <p:grpSpPr>
          <a:xfrm rot="-339761">
            <a:off x="6924833" y="-677995"/>
            <a:ext cx="2943144" cy="3353204"/>
            <a:chOff x="7430229" y="-492095"/>
            <a:chExt cx="2549649" cy="3063849"/>
          </a:xfrm>
        </p:grpSpPr>
        <p:grpSp>
          <p:nvGrpSpPr>
            <p:cNvPr id="448" name="Google Shape;448;p49"/>
            <p:cNvGrpSpPr/>
            <p:nvPr/>
          </p:nvGrpSpPr>
          <p:grpSpPr>
            <a:xfrm rot="-2086137" flipH="1">
              <a:off x="8245285" y="-514870"/>
              <a:ext cx="919537" cy="3109398"/>
              <a:chOff x="3862780" y="337496"/>
              <a:chExt cx="1300553" cy="5427369"/>
            </a:xfrm>
          </p:grpSpPr>
          <p:sp>
            <p:nvSpPr>
              <p:cNvPr id="449" name="Google Shape;449;p49"/>
              <p:cNvSpPr/>
              <p:nvPr/>
            </p:nvSpPr>
            <p:spPr>
              <a:xfrm>
                <a:off x="3917181" y="337496"/>
                <a:ext cx="1246151" cy="5427369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49"/>
              <p:cNvSpPr/>
              <p:nvPr/>
            </p:nvSpPr>
            <p:spPr>
              <a:xfrm>
                <a:off x="4101897" y="4752820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49"/>
              <p:cNvSpPr/>
              <p:nvPr/>
            </p:nvSpPr>
            <p:spPr>
              <a:xfrm>
                <a:off x="4101897" y="5315813"/>
                <a:ext cx="828677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49"/>
              <p:cNvSpPr/>
              <p:nvPr/>
            </p:nvSpPr>
            <p:spPr>
              <a:xfrm>
                <a:off x="3947579" y="4531435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49"/>
              <p:cNvSpPr/>
              <p:nvPr/>
            </p:nvSpPr>
            <p:spPr>
              <a:xfrm>
                <a:off x="3919715" y="4308763"/>
                <a:ext cx="118921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49"/>
              <p:cNvSpPr/>
              <p:nvPr/>
            </p:nvSpPr>
            <p:spPr>
              <a:xfrm>
                <a:off x="4020918" y="4087377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49"/>
              <p:cNvSpPr/>
              <p:nvPr/>
            </p:nvSpPr>
            <p:spPr>
              <a:xfrm>
                <a:off x="4101897" y="2048026"/>
                <a:ext cx="828677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49"/>
              <p:cNvSpPr/>
              <p:nvPr/>
            </p:nvSpPr>
            <p:spPr>
              <a:xfrm>
                <a:off x="4101897" y="765229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49"/>
              <p:cNvSpPr/>
              <p:nvPr/>
            </p:nvSpPr>
            <p:spPr>
              <a:xfrm>
                <a:off x="3947579" y="1825394"/>
                <a:ext cx="113481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49"/>
              <p:cNvSpPr/>
              <p:nvPr/>
            </p:nvSpPr>
            <p:spPr>
              <a:xfrm>
                <a:off x="3947579" y="546376"/>
                <a:ext cx="1134816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49"/>
              <p:cNvSpPr/>
              <p:nvPr/>
            </p:nvSpPr>
            <p:spPr>
              <a:xfrm>
                <a:off x="3919715" y="1603968"/>
                <a:ext cx="1189217" cy="46882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49"/>
              <p:cNvSpPr/>
              <p:nvPr/>
            </p:nvSpPr>
            <p:spPr>
              <a:xfrm>
                <a:off x="4020918" y="1381336"/>
                <a:ext cx="960276" cy="48088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9"/>
              <p:cNvSpPr/>
              <p:nvPr/>
            </p:nvSpPr>
            <p:spPr>
              <a:xfrm>
                <a:off x="4101897" y="3449758"/>
                <a:ext cx="828677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9"/>
              <p:cNvSpPr/>
              <p:nvPr/>
            </p:nvSpPr>
            <p:spPr>
              <a:xfrm>
                <a:off x="3947579" y="3228373"/>
                <a:ext cx="1134816" cy="48128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9"/>
              <p:cNvSpPr/>
              <p:nvPr/>
            </p:nvSpPr>
            <p:spPr>
              <a:xfrm>
                <a:off x="4020918" y="2705910"/>
                <a:ext cx="988099" cy="46842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9"/>
              <p:cNvSpPr/>
              <p:nvPr/>
            </p:nvSpPr>
            <p:spPr>
              <a:xfrm>
                <a:off x="3866600" y="337616"/>
                <a:ext cx="1244864" cy="5427249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9"/>
              <p:cNvSpPr/>
              <p:nvPr/>
            </p:nvSpPr>
            <p:spPr>
              <a:xfrm>
                <a:off x="3995627" y="1335781"/>
                <a:ext cx="137952" cy="13795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9"/>
              <p:cNvSpPr/>
              <p:nvPr/>
            </p:nvSpPr>
            <p:spPr>
              <a:xfrm>
                <a:off x="3862780" y="1563519"/>
                <a:ext cx="137952" cy="13791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9"/>
              <p:cNvSpPr/>
              <p:nvPr/>
            </p:nvSpPr>
            <p:spPr>
              <a:xfrm>
                <a:off x="4993793" y="475530"/>
                <a:ext cx="137952" cy="13666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9"/>
              <p:cNvSpPr/>
              <p:nvPr/>
            </p:nvSpPr>
            <p:spPr>
              <a:xfrm>
                <a:off x="4050029" y="1993624"/>
                <a:ext cx="137952" cy="13666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9"/>
              <p:cNvSpPr/>
              <p:nvPr/>
            </p:nvSpPr>
            <p:spPr>
              <a:xfrm>
                <a:off x="4843254" y="3410555"/>
                <a:ext cx="137952" cy="13795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9"/>
              <p:cNvSpPr/>
              <p:nvPr/>
            </p:nvSpPr>
            <p:spPr>
              <a:xfrm>
                <a:off x="3891891" y="4490945"/>
                <a:ext cx="136665" cy="137952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9"/>
              <p:cNvSpPr/>
              <p:nvPr/>
            </p:nvSpPr>
            <p:spPr>
              <a:xfrm>
                <a:off x="4847033" y="718427"/>
                <a:ext cx="136665" cy="137912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49"/>
              <p:cNvSpPr/>
              <p:nvPr/>
            </p:nvSpPr>
            <p:spPr>
              <a:xfrm>
                <a:off x="3933627" y="1786151"/>
                <a:ext cx="137952" cy="13666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49"/>
              <p:cNvSpPr/>
              <p:nvPr/>
            </p:nvSpPr>
            <p:spPr>
              <a:xfrm>
                <a:off x="4897655" y="2635063"/>
                <a:ext cx="137912" cy="13666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49"/>
              <p:cNvSpPr/>
              <p:nvPr/>
            </p:nvSpPr>
            <p:spPr>
              <a:xfrm>
                <a:off x="4998859" y="3170192"/>
                <a:ext cx="137952" cy="13791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49"/>
              <p:cNvSpPr/>
              <p:nvPr/>
            </p:nvSpPr>
            <p:spPr>
              <a:xfrm>
                <a:off x="4003227" y="4046888"/>
                <a:ext cx="137912" cy="137952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49"/>
              <p:cNvSpPr/>
              <p:nvPr/>
            </p:nvSpPr>
            <p:spPr>
              <a:xfrm>
                <a:off x="4843254" y="5246213"/>
                <a:ext cx="137952" cy="13666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49"/>
              <p:cNvSpPr/>
              <p:nvPr/>
            </p:nvSpPr>
            <p:spPr>
              <a:xfrm>
                <a:off x="3881758" y="4270847"/>
                <a:ext cx="137952" cy="13791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49"/>
              <p:cNvSpPr/>
              <p:nvPr/>
            </p:nvSpPr>
            <p:spPr>
              <a:xfrm>
                <a:off x="4053808" y="4706018"/>
                <a:ext cx="137952" cy="137952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9" name="Google Shape;479;p49"/>
            <p:cNvSpPr/>
            <p:nvPr/>
          </p:nvSpPr>
          <p:spPr>
            <a:xfrm rot="-2086222" flipH="1">
              <a:off x="8268839" y="1012260"/>
              <a:ext cx="840832" cy="27573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0" name="Google Shape;480;p49"/>
          <p:cNvSpPr txBox="1">
            <a:spLocks noGrp="1"/>
          </p:cNvSpPr>
          <p:nvPr>
            <p:ph type="ctrTitle"/>
          </p:nvPr>
        </p:nvSpPr>
        <p:spPr>
          <a:xfrm>
            <a:off x="3623200" y="337938"/>
            <a:ext cx="53199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Phi Delta Chi Presents: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Careers in Pharmacogenomics</a:t>
            </a:r>
            <a:endParaRPr sz="5000"/>
          </a:p>
        </p:txBody>
      </p:sp>
      <p:sp>
        <p:nvSpPr>
          <p:cNvPr id="481" name="Google Shape;481;p49"/>
          <p:cNvSpPr txBox="1">
            <a:spLocks noGrp="1"/>
          </p:cNvSpPr>
          <p:nvPr>
            <p:ph type="subTitle" idx="1"/>
          </p:nvPr>
        </p:nvSpPr>
        <p:spPr>
          <a:xfrm>
            <a:off x="4160500" y="2647575"/>
            <a:ext cx="4245300" cy="22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Join us virtually for a discussion with Dr. Melissa Turner, a Certified Pharmacogenomics Pharmacist that founded Tarheel PGx Consulting. She will be discussing the role of pharmacogenomics in pharmacy &amp; career opportunities in the field!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3"/>
                </a:solidFill>
              </a:rPr>
              <a:t>November 8</a:t>
            </a:r>
            <a:r>
              <a:rPr lang="en" b="1" baseline="30000" dirty="0">
                <a:solidFill>
                  <a:schemeClr val="accent3"/>
                </a:solidFill>
              </a:rPr>
              <a:t>th</a:t>
            </a:r>
            <a:r>
              <a:rPr lang="en" b="1" dirty="0">
                <a:solidFill>
                  <a:schemeClr val="accent3"/>
                </a:solidFill>
              </a:rPr>
              <a:t>, 6-7 PM</a:t>
            </a:r>
            <a:endParaRPr b="1"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3"/>
                </a:solidFill>
              </a:rPr>
              <a:t>(Link will be sent to those who sign-up)</a:t>
            </a:r>
            <a:endParaRPr b="1" dirty="0">
              <a:solidFill>
                <a:schemeClr val="accent3"/>
              </a:solidFill>
            </a:endParaRPr>
          </a:p>
        </p:txBody>
      </p:sp>
      <p:grpSp>
        <p:nvGrpSpPr>
          <p:cNvPr id="482" name="Google Shape;482;p49"/>
          <p:cNvGrpSpPr/>
          <p:nvPr/>
        </p:nvGrpSpPr>
        <p:grpSpPr>
          <a:xfrm>
            <a:off x="5840475" y="2390558"/>
            <a:ext cx="885350" cy="189600"/>
            <a:chOff x="5477200" y="3278121"/>
            <a:chExt cx="885350" cy="189600"/>
          </a:xfrm>
        </p:grpSpPr>
        <p:sp>
          <p:nvSpPr>
            <p:cNvPr id="483" name="Google Shape;483;p49"/>
            <p:cNvSpPr/>
            <p:nvPr/>
          </p:nvSpPr>
          <p:spPr>
            <a:xfrm>
              <a:off x="6172950" y="3278121"/>
              <a:ext cx="189600" cy="189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9"/>
            <p:cNvSpPr/>
            <p:nvPr/>
          </p:nvSpPr>
          <p:spPr>
            <a:xfrm>
              <a:off x="5825075" y="3278121"/>
              <a:ext cx="189600" cy="18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9"/>
            <p:cNvSpPr/>
            <p:nvPr/>
          </p:nvSpPr>
          <p:spPr>
            <a:xfrm>
              <a:off x="5477200" y="3278121"/>
              <a:ext cx="189600" cy="189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86" name="Google Shape;486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725" y="553950"/>
            <a:ext cx="2802700" cy="2775150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49"/>
          <p:cNvSpPr txBox="1"/>
          <p:nvPr/>
        </p:nvSpPr>
        <p:spPr>
          <a:xfrm>
            <a:off x="972725" y="3329100"/>
            <a:ext cx="23307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Voltaire"/>
                <a:ea typeface="Voltaire"/>
                <a:cs typeface="Voltaire"/>
                <a:sym typeface="Voltaire"/>
              </a:rPr>
              <a:t>Please sign-up using the QR code if you plan on attending!</a:t>
            </a:r>
            <a:endParaRPr sz="1800">
              <a:solidFill>
                <a:schemeClr val="accent3"/>
              </a:solidFill>
              <a:latin typeface="Voltaire"/>
              <a:ea typeface="Voltaire"/>
              <a:cs typeface="Voltaire"/>
              <a:sym typeface="Voltaire"/>
            </a:endParaRPr>
          </a:p>
        </p:txBody>
      </p:sp>
      <p:pic>
        <p:nvPicPr>
          <p:cNvPr id="488" name="Google Shape;488;p49"/>
          <p:cNvPicPr preferRelativeResize="0"/>
          <p:nvPr/>
        </p:nvPicPr>
        <p:blipFill rotWithShape="1">
          <a:blip r:embed="rId4">
            <a:alphaModFix/>
          </a:blip>
          <a:srcRect l="10336" t="10387" r="6703" b="12672"/>
          <a:stretch/>
        </p:blipFill>
        <p:spPr>
          <a:xfrm>
            <a:off x="8299200" y="4436375"/>
            <a:ext cx="844800" cy="70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men in Science by Slidesgo">
  <a:themeElements>
    <a:clrScheme name="Simple Light">
      <a:dk1>
        <a:srgbClr val="543348"/>
      </a:dk1>
      <a:lt1>
        <a:srgbClr val="EFF4F4"/>
      </a:lt1>
      <a:dk2>
        <a:srgbClr val="D2E6E4"/>
      </a:dk2>
      <a:lt2>
        <a:srgbClr val="6E6E80"/>
      </a:lt2>
      <a:accent1>
        <a:srgbClr val="F7DB56"/>
      </a:accent1>
      <a:accent2>
        <a:srgbClr val="794F5B"/>
      </a:accent2>
      <a:accent3>
        <a:srgbClr val="EC6255"/>
      </a:accent3>
      <a:accent4>
        <a:srgbClr val="B9595B"/>
      </a:accent4>
      <a:accent5>
        <a:srgbClr val="EEA294"/>
      </a:accent5>
      <a:accent6>
        <a:srgbClr val="EFF4F4"/>
      </a:accent6>
      <a:hlink>
        <a:srgbClr val="3020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Tajawal</vt:lpstr>
      <vt:lpstr>Voltaire</vt:lpstr>
      <vt:lpstr>Simple Light</vt:lpstr>
      <vt:lpstr>Women in Science by Slidesgo</vt:lpstr>
      <vt:lpstr>Phi Delta Chi Presents: Careers in Pharmacogenomics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Delta Chi Presents: Careers in Pharmacogenomics</dc:title>
  <cp:lastModifiedBy>Bradford, Katlyn R</cp:lastModifiedBy>
  <cp:revision>1</cp:revision>
  <dcterms:modified xsi:type="dcterms:W3CDTF">2021-10-30T17:02:29Z</dcterms:modified>
</cp:coreProperties>
</file>