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3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C7098-0472-4342-80FD-485F4B07A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36CBF-A4B4-466A-AE3A-DA46B80D0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A96F1-3F74-4A02-9F7B-66AC7EBB3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809-9D1E-48FE-B131-E5A3B31A0F4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B7382-2C28-4546-B435-226130244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404F8-B7B1-497F-8DB1-B69E67DD6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33A2-30A3-44E4-8798-AA3A7152F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4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CAF39-4076-4F32-B9C5-29ACCEF26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207C9-F2D1-47D5-8AAB-0FBC66FCA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919C1-2A4D-4B2E-943B-1CCE54C4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809-9D1E-48FE-B131-E5A3B31A0F4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910F9-6183-4CFC-A579-A491192BE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713F0-0F9F-4C64-9881-0722A5B1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33A2-30A3-44E4-8798-AA3A7152F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2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C62B1C-216F-43DF-BA43-6B296E7C8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59560-B2A9-4D5E-99F1-2086EC964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4FCC8-506D-4CA6-A979-4728E7E04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809-9D1E-48FE-B131-E5A3B31A0F4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8EBBB-2866-4720-BDB4-C595E4CA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DE4AC-8005-49C9-A124-B31C44E3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33A2-30A3-44E4-8798-AA3A7152F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5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6A366-B169-4469-9798-F98A4E761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A8FA6-5986-42B7-80D9-C6D0F2EA3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DBC0F-029A-441A-A064-94B282B0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809-9D1E-48FE-B131-E5A3B31A0F4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0AA79-0E25-47A9-A0F9-F42CDB3FC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51608-95FE-4BEB-8F80-7D557811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33A2-30A3-44E4-8798-AA3A7152F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7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08EDC-9E44-4CF3-9E23-91D579454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85092-65A6-41DD-813E-2156E066F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FAA38-C61B-4BE1-921D-8BEB9297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809-9D1E-48FE-B131-E5A3B31A0F4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12110-6ADC-414F-92C9-5234AF4DF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8137E-96E7-4C71-BB13-213B781D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33A2-30A3-44E4-8798-AA3A7152F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4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74BB3-09FE-4EAB-95EA-8F6FC275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A22B3-39D0-41C0-A5CA-BFF416C14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471B1-2F53-4B03-84F5-D7435B4D6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BE193-3567-49CC-9A25-713DFD0E6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809-9D1E-48FE-B131-E5A3B31A0F4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8F734-9851-4589-B922-BE491BA45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9372A-1824-4F84-A6C9-C1957669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33A2-30A3-44E4-8798-AA3A7152F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0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F554F-55BF-4031-8843-E8B0A9C88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3979-E468-4959-BD0D-601807652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1B56A-83CF-4A46-938C-9A1E9FFDD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B5B904-DF92-4D3F-BBFD-E1752F65F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7FB0E-5E88-4974-BD62-D17306C1FE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D9F3A8-C991-4B4D-92AC-6F8797549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809-9D1E-48FE-B131-E5A3B31A0F4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FE7A7C-9D2D-4CAA-9F70-A8D0B605B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967CF5-6CE1-464E-99AA-70B801C0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33A2-30A3-44E4-8798-AA3A7152F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3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22CBA-04B7-4CE0-97F1-B6266387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975754-7F61-425E-AFAC-E2AA4865B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809-9D1E-48FE-B131-E5A3B31A0F4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78D3B-A960-45C7-B3BD-273EA223B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79579-77E0-4DA9-A591-878F9B1D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33A2-30A3-44E4-8798-AA3A7152F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9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558BD6-7F39-4FD2-9E17-E71F079DA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809-9D1E-48FE-B131-E5A3B31A0F4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A54046-A976-436A-AD95-DF87B158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467F8-CBF5-4D20-AEEE-9733A70A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33A2-30A3-44E4-8798-AA3A7152F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5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F91A-556A-4B97-B20B-C06F4BFF7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24F25-784C-4715-91AB-65F00918E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1CCC8-CD43-452F-A20F-AF9DD18CF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E447A-AAA9-44F6-AD8F-126CFD6A6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809-9D1E-48FE-B131-E5A3B31A0F4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4A24B-59BA-45F4-92B4-14761B067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04090-A10F-4015-9AAF-4D75C732F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33A2-30A3-44E4-8798-AA3A7152F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4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1CB3E-EEE6-4F1C-BC02-13172AD3C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DFB971-FBD1-40D6-A82A-CCCC8E838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B1F84-EBAC-455E-9B74-2ECA305B9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D2955-5637-4FB3-A5E3-03DD0596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1809-9D1E-48FE-B131-E5A3B31A0F4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CA52E-E975-47A9-A16D-DFD6FC18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CC2A5-16AB-41FC-979A-65B26E23C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33A2-30A3-44E4-8798-AA3A7152F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6C6F82-A869-48F5-91B6-EF1EF091F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3E00C-8632-4E10-B08D-17918BD85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47129-93C2-4471-9223-05A381123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21809-9D1E-48FE-B131-E5A3B31A0F4F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3E286-3086-4DB5-9DDF-6B1B7A9C0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69A1F-7B98-4CD9-B695-83171B0F0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433A2-30A3-44E4-8798-AA3A7152F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5000"/>
                <a:lumOff val="55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2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3BF6A7A-0C9B-4FB2-A176-707BA9135B49}"/>
              </a:ext>
            </a:extLst>
          </p:cNvPr>
          <p:cNvSpPr/>
          <p:nvPr/>
        </p:nvSpPr>
        <p:spPr>
          <a:xfrm>
            <a:off x="1119322" y="1467551"/>
            <a:ext cx="10103778" cy="5045009"/>
          </a:xfrm>
          <a:prstGeom prst="roundRect">
            <a:avLst>
              <a:gd name="adj" fmla="val 6174"/>
            </a:avLst>
          </a:prstGeom>
          <a:solidFill>
            <a:schemeClr val="bg1"/>
          </a:solidFill>
          <a:ln>
            <a:noFill/>
          </a:ln>
          <a:effectLst>
            <a:outerShdw blurRad="266700" dist="38100" dir="5400000" algn="t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14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7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670581F6-5E28-4A8D-9E87-BEDF7D60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IPhO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and SCCP Present: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UCB Industry Fellowship Informational Session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A7222E-D95B-4E74-AC03-0C68E1D34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2810" y="2585354"/>
            <a:ext cx="4053545" cy="35631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Dr. Jessie Kim, first year Global Regulatory Affairs fellow and Dr. James, second year fellow at UCB</a:t>
            </a:r>
          </a:p>
          <a:p>
            <a:r>
              <a:rPr lang="en-US" sz="2400" dirty="0"/>
              <a:t>Presented on Monday, November 1st</a:t>
            </a:r>
          </a:p>
          <a:p>
            <a:r>
              <a:rPr lang="en-US" sz="2400" dirty="0"/>
              <a:t>12:00-1:00 PM (EST)</a:t>
            </a:r>
          </a:p>
          <a:p>
            <a:r>
              <a:rPr lang="en-US" sz="2400" dirty="0"/>
              <a:t>Speakers joining virtually. We have reserved Maddox 224</a:t>
            </a:r>
          </a:p>
        </p:txBody>
      </p:sp>
      <p:pic>
        <p:nvPicPr>
          <p:cNvPr id="8" name="Content Placeholder 7" descr="Icon&#10;&#10;Description automatically generated">
            <a:extLst>
              <a:ext uri="{FF2B5EF4-FFF2-40B4-BE49-F238E27FC236}">
                <a16:creationId xmlns:a16="http://schemas.microsoft.com/office/drawing/2014/main" id="{85E89AFB-1455-4192-AA90-AF135D1F4B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33" y="2494237"/>
            <a:ext cx="3492104" cy="3563372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776294D-F90F-4977-A7FF-CA81752A2E63}"/>
              </a:ext>
            </a:extLst>
          </p:cNvPr>
          <p:cNvGrpSpPr/>
          <p:nvPr/>
        </p:nvGrpSpPr>
        <p:grpSpPr>
          <a:xfrm>
            <a:off x="1923546" y="129332"/>
            <a:ext cx="10541898" cy="430414"/>
            <a:chOff x="2218186" y="105463"/>
            <a:chExt cx="10541898" cy="43041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690F01E-BFEA-4AF6-B875-5DC6A7B8AB4D}"/>
                </a:ext>
              </a:extLst>
            </p:cNvPr>
            <p:cNvSpPr txBox="1"/>
            <p:nvPr/>
          </p:nvSpPr>
          <p:spPr>
            <a:xfrm>
              <a:off x="3134803" y="117736"/>
              <a:ext cx="962528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12:00-1:00 PM (EST)	Virtual/Maddox 224</a:t>
              </a:r>
            </a:p>
          </p:txBody>
        </p:sp>
        <p:pic>
          <p:nvPicPr>
            <p:cNvPr id="7" name="Graphic 6" descr="Marker with solid fill">
              <a:extLst>
                <a:ext uri="{FF2B5EF4-FFF2-40B4-BE49-F238E27FC236}">
                  <a16:creationId xmlns:a16="http://schemas.microsoft.com/office/drawing/2014/main" id="{EDA31497-9CDD-4A52-B35C-DEEC85FCC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820570" y="105463"/>
              <a:ext cx="430414" cy="430414"/>
            </a:xfrm>
            <a:prstGeom prst="rect">
              <a:avLst/>
            </a:prstGeom>
          </p:spPr>
        </p:pic>
        <p:pic>
          <p:nvPicPr>
            <p:cNvPr id="10" name="Graphic 9" descr="Daily calendar with solid fill">
              <a:extLst>
                <a:ext uri="{FF2B5EF4-FFF2-40B4-BE49-F238E27FC236}">
                  <a16:creationId xmlns:a16="http://schemas.microsoft.com/office/drawing/2014/main" id="{969705DA-12EB-4B54-909E-53C22B02C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218186" y="145048"/>
              <a:ext cx="365805" cy="365805"/>
            </a:xfrm>
            <a:prstGeom prst="rect">
              <a:avLst/>
            </a:prstGeom>
          </p:spPr>
        </p:pic>
        <p:pic>
          <p:nvPicPr>
            <p:cNvPr id="12" name="Graphic 11" descr="Clock with solid fill">
              <a:extLst>
                <a:ext uri="{FF2B5EF4-FFF2-40B4-BE49-F238E27FC236}">
                  <a16:creationId xmlns:a16="http://schemas.microsoft.com/office/drawing/2014/main" id="{4B745263-7183-4822-AB22-0C7BFBF8F75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072998" y="139956"/>
              <a:ext cx="365805" cy="365805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EFCE7FB-D243-43C0-8A74-176810D665C3}"/>
                </a:ext>
              </a:extLst>
            </p:cNvPr>
            <p:cNvSpPr txBox="1"/>
            <p:nvPr/>
          </p:nvSpPr>
          <p:spPr>
            <a:xfrm>
              <a:off x="2618355" y="151519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dirty="0">
                  <a:solidFill>
                    <a:schemeClr val="accent1">
                      <a:lumMod val="50000"/>
                    </a:schemeClr>
                  </a:solidFill>
                </a:rPr>
                <a:t>Monday, November 1</a:t>
              </a:r>
              <a:r>
                <a:rPr lang="en-US" sz="1800" b="1" baseline="30000" dirty="0">
                  <a:solidFill>
                    <a:schemeClr val="accent1">
                      <a:lumMod val="50000"/>
                    </a:schemeClr>
                  </a:solidFill>
                </a:rPr>
                <a:t>st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29666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IPhO and SCCP Present: UCB Industry Fellowship Informational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Wren Berney</dc:creator>
  <cp:lastModifiedBy>Wren Berney</cp:lastModifiedBy>
  <cp:revision>7</cp:revision>
  <dcterms:created xsi:type="dcterms:W3CDTF">2021-10-25T18:49:21Z</dcterms:created>
  <dcterms:modified xsi:type="dcterms:W3CDTF">2021-10-26T23:57:00Z</dcterms:modified>
</cp:coreProperties>
</file>