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</p:sldIdLst>
  <p:sldSz cx="18288000" cy="10287000"/>
  <p:notesSz cx="6858000" cy="9144000"/>
  <p:embeddedFontLst>
    <p:embeddedFont>
      <p:font typeface="Playfair Display" charset="1" panose="00000500000000000000"/>
      <p:regular r:id="rId6"/>
    </p:embeddedFont>
    <p:embeddedFont>
      <p:font typeface="Playfair Display Bold" charset="1" panose="00000800000000000000"/>
      <p:regular r:id="rId7"/>
    </p:embeddedFont>
    <p:embeddedFont>
      <p:font typeface="Playfair Display Italics" charset="1" panose="00000500000000000000"/>
      <p:regular r:id="rId8"/>
    </p:embeddedFont>
    <p:embeddedFont>
      <p:font typeface="Playfair Display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prila Bold" charset="1" panose="00000000000000000000"/>
      <p:regular r:id="rId14"/>
    </p:embeddedFont>
    <p:embeddedFont>
      <p:font typeface="Aprila Bold Bold" charset="1" panose="00000000000000000000"/>
      <p:regular r:id="rId15"/>
    </p:embeddedFont>
    <p:embeddedFont>
      <p:font typeface="Open Sans Light" charset="1" panose="020B0306030504020204"/>
      <p:regular r:id="rId16"/>
    </p:embeddedFont>
    <p:embeddedFont>
      <p:font typeface="Open Sans Light Bold" charset="1" panose="020B08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Light Bold Italics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A0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329117" y="2320031"/>
            <a:ext cx="2748377" cy="56469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0"/>
            <a:ext cx="2958883" cy="29481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178087" y="6830498"/>
            <a:ext cx="3086329" cy="308632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0047" y="3359086"/>
            <a:ext cx="2658836" cy="320692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5380" y="7318479"/>
            <a:ext cx="2958883" cy="294812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5329117" y="7313099"/>
            <a:ext cx="2958883" cy="294812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5323737" y="5380"/>
            <a:ext cx="2958883" cy="294812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9144000" y="8045968"/>
            <a:ext cx="3043512" cy="121233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543994" y="2405987"/>
            <a:ext cx="11200012" cy="224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69"/>
              </a:lnSpc>
            </a:pPr>
            <a:r>
              <a:rPr lang="en-US" sz="13049">
                <a:solidFill>
                  <a:srgbClr val="000000"/>
                </a:solidFill>
                <a:latin typeface="Aprila Bold"/>
              </a:rPr>
              <a:t>BOO GRAMS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78013" y="262255"/>
            <a:ext cx="11531974" cy="1795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layfair Display"/>
              </a:rPr>
              <a:t>National Community Pharmacists Association (NCPA) presents: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59980" y="4585775"/>
            <a:ext cx="11676658" cy="248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layfair Display"/>
              </a:rPr>
              <a:t>On sale from October 11th - October 25th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layfair Display"/>
              </a:rPr>
              <a:t>Cost: $2.00 each 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layfair Display"/>
              </a:rPr>
              <a:t>Use the QR code below to fill out the order form and pay!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09076" y="7246424"/>
            <a:ext cx="2113359" cy="58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layfair Display"/>
              </a:rPr>
              <a:t>Benefiting: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DAEsJ37hADA</dc:identifier>
  <dcterms:modified xsi:type="dcterms:W3CDTF">2011-08-01T06:04:30Z</dcterms:modified>
  <cp:revision>1</cp:revision>
  <dc:title>BOO GRAMS</dc:title>
</cp:coreProperties>
</file>