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ntium Basic" panose="020B0604020202020204" charset="0"/>
      <p:regular r:id="rId9"/>
      <p:bold r:id="rId10"/>
      <p:italic r:id="rId11"/>
      <p:boldItalic r:id="rId12"/>
    </p:embeddedFont>
    <p:embeddedFont>
      <p:font typeface="Merriweather" panose="00000500000000000000" pitchFamily="2" charset="0"/>
      <p:regular r:id="rId13"/>
      <p:bold r:id="rId14"/>
      <p:italic r:id="rId15"/>
      <p:boldItalic r:id="rId16"/>
    </p:embeddedFont>
    <p:embeddedFont>
      <p:font typeface="Playfair Display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ZfDdK4lGC2g+GFfUZKdC26hJF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will close at 11pm on Friday, October 1st.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d8983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d89837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eed89837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secure.touchnet.net/C20495_ustores/web/store_cat.jsp?STOREID=60&amp;CATID=158&amp;SINGLESTORE=tru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" y="0"/>
            <a:ext cx="12192000" cy="1961361"/>
          </a:xfrm>
          <a:prstGeom prst="rect">
            <a:avLst/>
          </a:prstGeom>
          <a:solidFill>
            <a:srgbClr val="6A0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12" y="4976164"/>
            <a:ext cx="12192000" cy="19614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272405" y="-197681"/>
            <a:ext cx="9647190" cy="245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6000"/>
              <a:buFont typeface="Gentium Basic"/>
              <a:buNone/>
            </a:pPr>
            <a:r>
              <a:rPr lang="en-US" sz="6000" b="1" i="0" u="none" strike="noStrike" cap="none">
                <a:solidFill>
                  <a:srgbClr val="F1C232"/>
                </a:solidFill>
                <a:latin typeface="Gentium Basic"/>
                <a:ea typeface="Gentium Basic"/>
                <a:cs typeface="Gentium Basic"/>
                <a:sym typeface="Gentium Basic"/>
              </a:rPr>
              <a:t>P</a:t>
            </a:r>
            <a:r>
              <a:rPr lang="en-US" sz="5800" b="1" i="0" u="none" strike="noStrike" cap="none">
                <a:solidFill>
                  <a:srgbClr val="F1C232"/>
                </a:solidFill>
                <a:latin typeface="Gentium Basic"/>
                <a:ea typeface="Gentium Basic"/>
                <a:cs typeface="Gentium Basic"/>
                <a:sym typeface="Gentium Basic"/>
              </a:rPr>
              <a:t>hi Delta Chi &amp; St. Jude 50/50 Raffle </a:t>
            </a:r>
            <a:endParaRPr sz="1200"/>
          </a:p>
        </p:txBody>
      </p:sp>
      <p:pic>
        <p:nvPicPr>
          <p:cNvPr id="93" name="Google Shape;93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550" y="355326"/>
            <a:ext cx="1404100" cy="125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r="2196"/>
          <a:stretch/>
        </p:blipFill>
        <p:spPr>
          <a:xfrm>
            <a:off x="214100" y="467800"/>
            <a:ext cx="1488150" cy="10257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14100" y="2049075"/>
            <a:ext cx="8677500" cy="28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US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Monday, September 20th </a:t>
            </a: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Friday</a:t>
            </a: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October 1st at 11pm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$2 per ticket or purchase more for multiple entries!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50% of the proceeds will go to the winner and 50% will go to St.</a:t>
            </a:r>
            <a:r>
              <a:rPr lang="en-US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Jude</a:t>
            </a: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Children's Research Hospital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 winners have won more than </a:t>
            </a:r>
            <a:r>
              <a:rPr lang="en-US" sz="2000" b="1" i="0" u="sng" strike="noStrike" cap="none">
                <a:solidFill>
                  <a:srgbClr val="6A0222"/>
                </a:solidFill>
                <a:latin typeface="Merriweather"/>
                <a:ea typeface="Merriweather"/>
                <a:cs typeface="Merriweather"/>
                <a:sym typeface="Merriweather"/>
              </a:rPr>
              <a:t>$1000!</a:t>
            </a:r>
            <a:endParaRPr sz="2000" b="1" u="sng">
              <a:solidFill>
                <a:srgbClr val="6A022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2570050" y="4848825"/>
            <a:ext cx="72753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Purchase tickets using the </a:t>
            </a:r>
            <a:r>
              <a:rPr lang="en-US"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500" i="0" u="sng" strike="noStrike" cap="none" dirty="0" err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Touchnet</a:t>
            </a:r>
            <a:r>
              <a:rPr lang="en-US" sz="2500" i="0" u="sng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 here! </a:t>
            </a:r>
            <a:endParaRPr sz="2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When </a:t>
            </a:r>
            <a:r>
              <a:rPr lang="en-US" sz="1500" b="1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purchasing a ticket</a:t>
            </a:r>
            <a:r>
              <a:rPr lang="en-US" sz="1500" b="1" i="0" u="none" strike="noStrike" cap="none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US" sz="1500" b="1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 please include your </a:t>
            </a:r>
            <a:r>
              <a:rPr lang="en-US" sz="1500" b="1" u="sng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name and email address.</a:t>
            </a:r>
            <a:endParaRPr sz="1500" b="1" u="sng" dirty="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are purchasing through a PDC Brother, please include their name in parenthesis next to your name. </a:t>
            </a:r>
            <a:endParaRPr sz="1500" b="1" dirty="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8984350" y="2243175"/>
            <a:ext cx="3140802" cy="2451168"/>
          </a:xfrm>
          <a:prstGeom prst="irregularSeal1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534425" y="2983962"/>
            <a:ext cx="2173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WINNER TO  BE ANNOUNCED ON OCTOBER 5TH!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60475" y="5092575"/>
            <a:ext cx="1574250" cy="15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d898379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eed898379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Playfair Display</vt:lpstr>
      <vt:lpstr>Arial</vt:lpstr>
      <vt:lpstr>Merriweather</vt:lpstr>
      <vt:lpstr>Calibri</vt:lpstr>
      <vt:lpstr>Gentium Basic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Wood</dc:creator>
  <cp:lastModifiedBy>Adam Holloway</cp:lastModifiedBy>
  <cp:revision>1</cp:revision>
  <dcterms:created xsi:type="dcterms:W3CDTF">2021-02-18T18:37:14Z</dcterms:created>
  <dcterms:modified xsi:type="dcterms:W3CDTF">2021-09-20T16:48:35Z</dcterms:modified>
</cp:coreProperties>
</file>