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FDB0-3163-4400-8747-9187EA08E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41940-CC06-46C0-BC74-DCC4E3192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9592-25A6-4F94-89B9-1063E60E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92F11-7300-4E5E-8D03-47A86B22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F352F-57B0-416E-8F50-4D02B6E4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859C-F227-4CC3-8A53-43EC1F1FF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22159-33EA-4848-9458-32E5FC9C0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E077D-E627-42D9-BCD4-69503265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C039-DF33-4874-BF5C-53347F29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FE87-654D-4E8E-AC4A-095EB6EB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0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EAD74-2680-4AC8-B9F4-405D6B7E6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DA453-4C46-4699-9798-6DB4FBCEE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FD390-68CF-49B1-9490-CD322246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B109F-AB5F-4F6F-805D-6DFAA0C8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A093-7210-4BB4-8FFD-16CBF537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2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07E4-F336-4D7B-8D7F-B62CF616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AB57-4E88-4E46-9B63-A6E07A9E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0EEA8-CFBC-464E-9D0D-89AD1524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3AD0-D504-4774-9D23-EF959B3D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F62FC-F5E2-4110-83BF-28B7AFFD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6166-B786-448D-94EB-6C90050D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50AC3-B02C-414A-A54A-50BCA3329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C1B8C-CA15-4FCB-A250-595697F8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5DDA-9C33-4071-A807-7404BCC0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9CE05-7AE0-419E-A7CB-13C1EADA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732B-6004-4887-A2C9-6F0B9BBB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8786-3985-4629-843E-305304C9A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EDE73-2C48-49D7-B918-DEB3714DC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9547-69D6-4E2B-B5B4-A2CECF87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89ABF-A59A-4927-9FC8-57E60DE7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EC6FE-8C30-4A07-8C10-046BF8CA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1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1A9A-9D24-4534-9764-F8DF0851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4FCF1-AED8-439E-A8F0-F5CA6513A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32223-C432-4E9E-9DDC-B6E96C643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29C7A-A669-4D80-A8F5-8D5825CD5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90763-1C23-47C9-A5B6-D8CB17930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97066C-C661-45CF-A3FA-F987644C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5115F-AAA6-42A4-9E00-74893372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62143-AA20-4386-81AE-891CE8AB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AA84-AAAE-42BE-8E68-8FF79746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C64C4-E456-443D-B752-2DF38852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60101-0C20-455C-BA44-E08226F5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60FD3-0EF5-425A-9268-1B4CDCF1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6455D-7B11-4485-88B1-6FB9CFD5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6C1C6-020A-4C22-9899-7E94A656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E40AC-E7D9-408C-8F7A-31439EB7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5BD3-C8E5-4DB7-B574-29DDE3DD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38F9C-FCB9-4AA9-A0EB-7250C683A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E851B-ECB4-4DC3-900E-2C1E1B424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58536-AB7C-4F2C-A57B-922961E1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CB1E-B9D3-4CAC-B4F1-859A2587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AC5C6-D6A5-4D27-82F8-3839CD10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2303-0DE2-4E33-8692-4AE872AF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89322-C861-49C5-A3BF-0C195E29F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1CFED-EAC4-43C8-95AC-56538E53C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0078A-C0F8-41C9-9F2D-D09581FC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1E654-8E51-4041-BEBC-47FD8DAA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70868-EE43-4148-97AA-8087F659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55977-BA2B-442A-B0D9-081C0ECC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CADE2-46CB-4E26-A9C5-38A1D7DA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FCA52-45DF-48EA-BA9D-4DDFEEFC2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62AB0-1E34-4852-AB7D-DFCB525B7FC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957DB-EF40-478E-B46B-F616D08AC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764FB-D861-4380-BD23-F1F1605C4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touchnet.net/C20495_ustores/web/store_cat.jsp?STOREID=70&amp;CATID=272&amp;SINGLESTORE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FCFAB264-1C96-423A-B524-0A7429B86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B4C2F3-F6E4-4428-AC04-DD31F1F562AF}"/>
              </a:ext>
            </a:extLst>
          </p:cNvPr>
          <p:cNvSpPr txBox="1"/>
          <p:nvPr/>
        </p:nvSpPr>
        <p:spPr>
          <a:xfrm>
            <a:off x="2610197" y="324917"/>
            <a:ext cx="4713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hnschrift SemiBol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register, donate, and/or purchase t-shirts!</a:t>
            </a:r>
            <a:endParaRPr lang="en-US" sz="3200" dirty="0">
              <a:latin typeface="Bahnschrift SemiBold" panose="020B0502040204020203" pitchFamily="34" charset="0"/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6EFC1D96-75D3-4047-99C2-F74F371785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07"/>
          <a:stretch/>
        </p:blipFill>
        <p:spPr>
          <a:xfrm>
            <a:off x="7323513" y="190468"/>
            <a:ext cx="1709814" cy="170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5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Goodman, Lyndsi S</dc:creator>
  <cp:lastModifiedBy>Goodman, Lyndsi S</cp:lastModifiedBy>
  <cp:revision>3</cp:revision>
  <dcterms:created xsi:type="dcterms:W3CDTF">2021-09-23T17:45:10Z</dcterms:created>
  <dcterms:modified xsi:type="dcterms:W3CDTF">2021-09-23T18:20:12Z</dcterms:modified>
</cp:coreProperties>
</file>