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8CC23-F425-41D9-8FC6-8F40E53A89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87675F-D102-487B-8575-98A4329D20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77C11-E781-488C-B653-5B3999CED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3399C-FF80-4A22-A5E8-2C4699C43CC8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6B317-09D5-4534-808F-2633105BE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50D5DD-3654-48AF-ACAA-33DCEF959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2192-1656-4CC1-B291-90A0F5506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097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A383E-D816-4501-84C9-7FD1FF5DD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D110B-DFDF-45D8-8128-55B07F9EA8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8BD13-3127-47BD-AB51-AC83E1EB3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3399C-FF80-4A22-A5E8-2C4699C43CC8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CD36B-E0CE-4846-AC90-13FAD82AA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E8307-328D-4733-A8CF-A28A781F6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2192-1656-4CC1-B291-90A0F5506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667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DDDF0B-3827-4DB8-95A5-2D7529C67D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D006AD-0A18-4021-8185-AEC3A62603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C7F736-5CB3-4FE0-BB6C-A35E2CA10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3399C-FF80-4A22-A5E8-2C4699C43CC8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260E9-29C0-459D-956A-E9592C8E3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D8E92-47FB-4DCF-BD9A-C4CD2D9DE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2192-1656-4CC1-B291-90A0F5506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132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C755E-BC46-4090-A158-3B3F2A2DD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784F5-E6B1-42F8-B961-BF60A9A63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C04B23-FEFB-44EE-A1A7-394181DAC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3399C-FF80-4A22-A5E8-2C4699C43CC8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85E12-6EC8-4ED7-81DF-5FEADC9B6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AAE9BB-DF4C-4567-9573-D65E08CC0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2192-1656-4CC1-B291-90A0F5506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06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96FD3-6C11-4787-9819-8A827155F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4704B8-FD36-4B42-827F-14F9F781E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3E7BD-1B3C-4954-8D0B-36B78BC09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3399C-FF80-4A22-A5E8-2C4699C43CC8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F9CFE-43CC-4A84-8FE0-EFD72292F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B5CE3-14BB-4268-A943-215D1C653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2192-1656-4CC1-B291-90A0F5506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8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C99B-50BD-41DA-81A1-486D2E3F0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2383C-6340-466C-BAC5-160ADB7D04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4C1B0D-93D0-4397-AEED-69F007DF84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0EB238-4292-48B6-9343-11C8D7301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3399C-FF80-4A22-A5E8-2C4699C43CC8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E3E01-9B9B-4662-9AA7-C8417A4CA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EE5C04-F90C-4706-8230-195FE3A2E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2192-1656-4CC1-B291-90A0F5506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84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8BDF7-D4EB-4093-9F6B-4629D0C39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8565C4-B33E-4C84-B19C-3CA415D27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FA285C-BD3E-469C-A150-A371DF29CB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9616F6-ACE6-407C-8E34-D1E93B1DC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D947D0-30B5-47F3-99BE-3B00BACDEE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4DB886-1EF9-45B7-AE4D-15ECF070F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3399C-FF80-4A22-A5E8-2C4699C43CC8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6A173E-90E4-4CEA-9891-A0D68DA12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0D3B45-3C26-4FC6-B8FC-D227CC8C3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2192-1656-4CC1-B291-90A0F5506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91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768C4-562F-4325-9FBD-9312F0E46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26055F-49A3-4DD7-BE51-83F1EEAA1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3399C-FF80-4A22-A5E8-2C4699C43CC8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D196D6-2A78-4BA2-A2F0-C1ADB79D1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9420E1-4C16-4639-A900-EB6CCD96F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2192-1656-4CC1-B291-90A0F5506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9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DA4D73-02E8-499E-B8EB-9D5169D87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3399C-FF80-4A22-A5E8-2C4699C43CC8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ECAE4C-1EBF-4E46-B2D3-FF2513C1C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898669-877E-4400-85B9-4B81A7C9B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2192-1656-4CC1-B291-90A0F5506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22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C468F-8102-4BF7-B518-60A03F253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481CD-46FE-4629-85D2-64293EEE2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424320-CD91-4888-82C1-6773C50D7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93DA03-2379-4B7F-8C7E-8D341483D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3399C-FF80-4A22-A5E8-2C4699C43CC8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629F0D-B214-48AC-AE71-A9F09D444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7F363C-228A-4707-94A3-30A75589B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2192-1656-4CC1-B291-90A0F5506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50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4E6A9-EB33-4250-9528-D805C02FE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B2B02D-7BC2-4586-8C61-C1E0EEEABA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218248-B85D-4F26-A7C2-2911886FC8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DBA26-C0C5-4D33-8711-9B3F2BD07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3399C-FF80-4A22-A5E8-2C4699C43CC8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A011B3-748B-47D4-A434-F0B94E595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17D286-257B-41AB-8FF4-248343744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2192-1656-4CC1-B291-90A0F5506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139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11298E-205E-4926-B0F2-4005E1E77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23E474-3D2E-457B-B064-67C544CD8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688511-9D2B-414C-B780-6ED939916F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3399C-FF80-4A22-A5E8-2C4699C43CC8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A42B1-9389-40BF-A136-93F06870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5BA9D-D65D-40CD-9481-DCE90E4029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F2192-1656-4CC1-B291-90A0F5506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275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docs.google.com/presentation/d/1usgr5rkRFhSb7ArvkVLsM_kVBvxKFUt0/edit?usp=sharing&amp;ouid=111746348418604243661&amp;rtpof=true&amp;sd=true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accp.com/stunet/" TargetMode="External"/><Relationship Id="rId4" Type="http://schemas.openxmlformats.org/officeDocument/2006/relationships/hyperlink" Target="https://secure.touchnet.net/C20495_ustores/web/store_main.jsp?STOREID=68&amp;SINGLESTORE=tru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0F0F7B65-F303-4A72-B66F-E70902CC14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07B4FFF-4C19-4A1E-8B6E-087FAC526479}"/>
              </a:ext>
            </a:extLst>
          </p:cNvPr>
          <p:cNvSpPr txBox="1"/>
          <p:nvPr/>
        </p:nvSpPr>
        <p:spPr>
          <a:xfrm>
            <a:off x="476250" y="1286923"/>
            <a:ext cx="8410575" cy="3474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u="sng" dirty="0">
                <a:solidFill>
                  <a:srgbClr val="000000"/>
                </a:solidFill>
                <a:effectLst/>
                <a:latin typeface="Myanmar Text" panose="020B0502040204020203" pitchFamily="34" charset="0"/>
                <a:ea typeface="Nirmala UI" panose="020B0502040204020203" pitchFamily="34" charset="0"/>
                <a:cs typeface="Myanmar Text" panose="020B0502040204020203" pitchFamily="34" charset="0"/>
              </a:rPr>
              <a:t>Benefits of Membership:</a:t>
            </a:r>
            <a:endParaRPr lang="en-US" sz="2400" dirty="0">
              <a:effectLst/>
              <a:latin typeface="Myanmar Text" panose="020B0502040204020203" pitchFamily="34" charset="0"/>
              <a:ea typeface="Nirmala UI" panose="020B0502040204020203" pitchFamily="34" charset="0"/>
              <a:cs typeface="Myanmar Text" panose="020B0502040204020203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latin typeface="Myanmar Text" panose="020B0502040204020203" pitchFamily="34" charset="0"/>
                <a:ea typeface="Nirmala UI" panose="020B0502040204020203" pitchFamily="34" charset="0"/>
                <a:cs typeface="Myanmar Text" panose="020B0502040204020203" pitchFamily="34" charset="0"/>
              </a:rPr>
              <a:t>Great addition to your CV!</a:t>
            </a:r>
            <a:endParaRPr lang="en-US" sz="2400" dirty="0">
              <a:effectLst/>
              <a:latin typeface="Myanmar Text" panose="020B0502040204020203" pitchFamily="34" charset="0"/>
              <a:ea typeface="Nirmala UI" panose="020B0502040204020203" pitchFamily="34" charset="0"/>
              <a:cs typeface="Myanmar Text" panose="020B0502040204020203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latin typeface="Myanmar Text" panose="020B0502040204020203" pitchFamily="34" charset="0"/>
                <a:ea typeface="Nirmala UI" panose="020B0502040204020203" pitchFamily="34" charset="0"/>
                <a:cs typeface="Myanmar Text" panose="020B0502040204020203" pitchFamily="34" charset="0"/>
              </a:rPr>
              <a:t>Attend the virtual ACCP annual meeting (Oct. 16th - 19th) </a:t>
            </a:r>
            <a:endParaRPr lang="en-US" sz="2400" dirty="0">
              <a:effectLst/>
              <a:latin typeface="Myanmar Text" panose="020B0502040204020203" pitchFamily="34" charset="0"/>
              <a:ea typeface="Nirmala UI" panose="020B0502040204020203" pitchFamily="34" charset="0"/>
              <a:cs typeface="Myanmar Text" panose="020B0502040204020203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latin typeface="Myanmar Text" panose="020B0502040204020203" pitchFamily="34" charset="0"/>
                <a:ea typeface="Nirmala UI" panose="020B0502040204020203" pitchFamily="34" charset="0"/>
                <a:cs typeface="Myanmar Text" panose="020B0502040204020203" pitchFamily="34" charset="0"/>
              </a:rPr>
              <a:t>Learn more about various career paths in pharmacy </a:t>
            </a:r>
            <a:endParaRPr lang="en-US" sz="2400" dirty="0">
              <a:effectLst/>
              <a:latin typeface="Myanmar Text" panose="020B0502040204020203" pitchFamily="34" charset="0"/>
              <a:ea typeface="Nirmala UI" panose="020B0502040204020203" pitchFamily="34" charset="0"/>
              <a:cs typeface="Myanmar Text" panose="020B0502040204020203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latin typeface="Myanmar Text" panose="020B0502040204020203" pitchFamily="34" charset="0"/>
                <a:ea typeface="Nirmala UI" panose="020B0502040204020203" pitchFamily="34" charset="0"/>
                <a:cs typeface="Myanmar Text" panose="020B0502040204020203" pitchFamily="34" charset="0"/>
              </a:rPr>
              <a:t>CV/LOI review services </a:t>
            </a:r>
            <a:endParaRPr lang="en-US" sz="2400" dirty="0">
              <a:effectLst/>
              <a:latin typeface="Myanmar Text" panose="020B0502040204020203" pitchFamily="34" charset="0"/>
              <a:ea typeface="Nirmala UI" panose="020B0502040204020203" pitchFamily="34" charset="0"/>
              <a:cs typeface="Myanmar Text" panose="020B0502040204020203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latin typeface="Myanmar Text" panose="020B0502040204020203" pitchFamily="34" charset="0"/>
                <a:ea typeface="Nirmala UI" panose="020B0502040204020203" pitchFamily="34" charset="0"/>
                <a:cs typeface="Myanmar Text" panose="020B0502040204020203" pitchFamily="34" charset="0"/>
              </a:rPr>
              <a:t>Student programming for residency preparation </a:t>
            </a:r>
            <a:endParaRPr lang="en-US" sz="2400" dirty="0">
              <a:effectLst/>
              <a:latin typeface="Myanmar Text" panose="020B0502040204020203" pitchFamily="34" charset="0"/>
              <a:ea typeface="Nirmala UI" panose="020B0502040204020203" pitchFamily="34" charset="0"/>
              <a:cs typeface="Myanmar Text" panose="020B0502040204020203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latin typeface="Myanmar Text" panose="020B0502040204020203" pitchFamily="34" charset="0"/>
                <a:ea typeface="Nirmala UI" panose="020B0502040204020203" pitchFamily="34" charset="0"/>
                <a:cs typeface="Myanmar Text" panose="020B0502040204020203" pitchFamily="34" charset="0"/>
              </a:rPr>
              <a:t>For more information </a:t>
            </a:r>
            <a:r>
              <a:rPr lang="en-US" sz="2400" b="1" dirty="0">
                <a:effectLst/>
                <a:latin typeface="Myanmar Text" panose="020B0502040204020203" pitchFamily="34" charset="0"/>
                <a:ea typeface="Nirmala UI" panose="020B0502040204020203" pitchFamily="34" charset="0"/>
                <a:cs typeface="Myanmar Text" panose="020B05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</a:t>
            </a:r>
            <a:endParaRPr lang="en-US" sz="2400" b="1" dirty="0">
              <a:effectLst/>
              <a:latin typeface="Myanmar Text" panose="020B0502040204020203" pitchFamily="34" charset="0"/>
              <a:ea typeface="Nirmala UI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BF5D57-7C60-4DCB-8DE2-49C96B3DD36E}"/>
              </a:ext>
            </a:extLst>
          </p:cNvPr>
          <p:cNvSpPr txBox="1"/>
          <p:nvPr/>
        </p:nvSpPr>
        <p:spPr>
          <a:xfrm>
            <a:off x="128587" y="5172075"/>
            <a:ext cx="11934825" cy="2096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Myanmar Text" panose="020B0502040204020203" pitchFamily="34" charset="0"/>
                <a:ea typeface="Times New Roman" panose="02020603050405020304" pitchFamily="18" charset="0"/>
                <a:cs typeface="Myanmar Text" panose="020B0502040204020203" pitchFamily="34" charset="0"/>
              </a:rPr>
              <a:t> </a:t>
            </a:r>
            <a:r>
              <a:rPr lang="en-US" sz="2000" dirty="0">
                <a:solidFill>
                  <a:srgbClr val="000000"/>
                </a:solidFill>
                <a:effectLst/>
                <a:latin typeface="Myanmar Text" panose="020B0502040204020203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*Join SCCP and </a:t>
            </a:r>
            <a:r>
              <a:rPr lang="en-US" sz="2000">
                <a:solidFill>
                  <a:srgbClr val="000000"/>
                </a:solidFill>
                <a:effectLst/>
                <a:latin typeface="Myanmar Text" panose="020B0502040204020203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ACCP by </a:t>
            </a:r>
            <a:r>
              <a:rPr lang="en-US" sz="2000" dirty="0">
                <a:solidFill>
                  <a:srgbClr val="000000"/>
                </a:solidFill>
                <a:effectLst/>
                <a:latin typeface="Myanmar Text" panose="020B0502040204020203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September </a:t>
            </a:r>
            <a:r>
              <a:rPr lang="en-US" sz="2000">
                <a:solidFill>
                  <a:srgbClr val="000000"/>
                </a:solidFill>
                <a:effectLst/>
                <a:latin typeface="Myanmar Text" panose="020B0502040204020203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20th to be entered </a:t>
            </a:r>
            <a:r>
              <a:rPr lang="en-US" sz="2000" dirty="0">
                <a:solidFill>
                  <a:srgbClr val="000000"/>
                </a:solidFill>
                <a:effectLst/>
                <a:latin typeface="Myanmar Text" panose="020B0502040204020203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in a drawing for an SCCP blanket*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rgbClr val="000000"/>
                </a:solidFill>
                <a:latin typeface="Myanmar Text" panose="020B0502040204020203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*Email the national dues receipt to Avery Mooring (andawson0813@email.campbell.edu)*</a:t>
            </a:r>
            <a:endParaRPr lang="en-US" sz="2000" dirty="0">
              <a:effectLst/>
              <a:latin typeface="Myanmar Text" panose="020B0502040204020203" pitchFamily="34" charset="0"/>
              <a:ea typeface="Calibri" panose="020F0502020204030204" pitchFamily="34" charset="0"/>
              <a:cs typeface="Myanmar Text" panose="020B0502040204020203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u="sng" dirty="0">
                <a:effectLst/>
                <a:latin typeface="Myanmar Text" panose="020B0502040204020203" pitchFamily="34" charset="0"/>
                <a:ea typeface="Times New Roman" panose="02020603050405020304" pitchFamily="18" charset="0"/>
                <a:cs typeface="Myanmar Text" panose="020B0502040204020203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</a:t>
            </a:r>
            <a:r>
              <a:rPr lang="en-US" sz="2000" b="1" dirty="0">
                <a:latin typeface="Myanmar Text" panose="020B0502040204020203" pitchFamily="34" charset="0"/>
                <a:ea typeface="Times New Roman" panose="02020603050405020304" pitchFamily="18" charset="0"/>
                <a:cs typeface="Myanmar Text" panose="020B0502040204020203" pitchFamily="34" charset="0"/>
              </a:rPr>
              <a:t>  </a:t>
            </a:r>
            <a:r>
              <a:rPr lang="en-US" sz="2000" dirty="0">
                <a:solidFill>
                  <a:srgbClr val="000000"/>
                </a:solidFill>
                <a:effectLst/>
                <a:latin typeface="Myanmar Text" panose="020B0502040204020203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to Pay SCCP Dues: $15</a:t>
            </a:r>
            <a:endParaRPr lang="en-US" sz="2000" dirty="0">
              <a:effectLst/>
              <a:latin typeface="Myanmar Text" panose="020B0502040204020203" pitchFamily="34" charset="0"/>
              <a:ea typeface="Calibri" panose="020F0502020204030204" pitchFamily="34" charset="0"/>
              <a:cs typeface="Myanmar Text" panose="020B0502040204020203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u="sng" dirty="0">
                <a:effectLst/>
                <a:latin typeface="Myanmar Text" panose="020B0502040204020203" pitchFamily="34" charset="0"/>
                <a:ea typeface="Calibri" panose="020F0502020204030204" pitchFamily="34" charset="0"/>
                <a:cs typeface="Myanmar Text" panose="020B0502040204020203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</a:t>
            </a:r>
            <a:r>
              <a:rPr lang="en-US" sz="2000" b="1" dirty="0">
                <a:effectLst/>
                <a:latin typeface="Myanmar Text" panose="020B0502040204020203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effectLst/>
                <a:latin typeface="Myanmar Text" panose="020B0502040204020203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to Pay ACCP Dues: $45</a:t>
            </a:r>
            <a:endParaRPr lang="en-US" sz="2000" dirty="0">
              <a:effectLst/>
              <a:latin typeface="Myanmar Text" panose="020B0502040204020203" pitchFamily="34" charset="0"/>
              <a:ea typeface="Calibri" panose="020F0502020204030204" pitchFamily="34" charset="0"/>
              <a:cs typeface="Myanmar Text" panose="020B0502040204020203" pitchFamily="34" charset="0"/>
            </a:endParaRPr>
          </a:p>
          <a:p>
            <a:endParaRPr lang="en-US" dirty="0"/>
          </a:p>
        </p:txBody>
      </p:sp>
      <p:pic>
        <p:nvPicPr>
          <p:cNvPr id="11" name="Picture 10" descr="Qr code&#10;&#10;Description automatically generated">
            <a:extLst>
              <a:ext uri="{FF2B5EF4-FFF2-40B4-BE49-F238E27FC236}">
                <a16:creationId xmlns:a16="http://schemas.microsoft.com/office/drawing/2014/main" id="{FA688FC9-3C6A-49AC-BCE8-B85AA83111A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0840" y="1286923"/>
            <a:ext cx="1309689" cy="130968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F313090-EAA0-4494-86E0-D941CF38D172}"/>
              </a:ext>
            </a:extLst>
          </p:cNvPr>
          <p:cNvSpPr txBox="1"/>
          <p:nvPr/>
        </p:nvSpPr>
        <p:spPr>
          <a:xfrm>
            <a:off x="8603457" y="2609242"/>
            <a:ext cx="2047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SCCP Dues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1FD01F2-EBA2-49D9-995E-672068C842A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8834" y="3075004"/>
            <a:ext cx="1464620" cy="146462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DC80564-EAAE-46A9-8503-2B7C76BD9A6A}"/>
              </a:ext>
            </a:extLst>
          </p:cNvPr>
          <p:cNvSpPr txBox="1"/>
          <p:nvPr/>
        </p:nvSpPr>
        <p:spPr>
          <a:xfrm>
            <a:off x="9770415" y="4579104"/>
            <a:ext cx="14430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Myanmar Text" panose="020B0502040204020203" pitchFamily="34" charset="0"/>
                <a:cs typeface="Myanmar Text" panose="020B0502040204020203" pitchFamily="34" charset="0"/>
              </a:rPr>
              <a:t>More Info!</a:t>
            </a:r>
          </a:p>
        </p:txBody>
      </p:sp>
      <p:pic>
        <p:nvPicPr>
          <p:cNvPr id="17" name="Picture 16" descr="Qr code&#10;&#10;Description automatically generated">
            <a:extLst>
              <a:ext uri="{FF2B5EF4-FFF2-40B4-BE49-F238E27FC236}">
                <a16:creationId xmlns:a16="http://schemas.microsoft.com/office/drawing/2014/main" id="{7A8F79EF-E8F5-485A-99E4-B62BBE80FC2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5607" y="1247425"/>
            <a:ext cx="1401315" cy="1401315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D2496C56-012C-40E5-889C-153219B283DD}"/>
              </a:ext>
            </a:extLst>
          </p:cNvPr>
          <p:cNvSpPr txBox="1"/>
          <p:nvPr/>
        </p:nvSpPr>
        <p:spPr>
          <a:xfrm>
            <a:off x="10491934" y="2635414"/>
            <a:ext cx="1557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ACCP Dues</a:t>
            </a:r>
          </a:p>
        </p:txBody>
      </p:sp>
    </p:spTree>
    <p:extLst>
      <p:ext uri="{BB962C8B-B14F-4D97-AF65-F5344CB8AC3E}">
        <p14:creationId xmlns:p14="http://schemas.microsoft.com/office/powerpoint/2010/main" val="3476742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109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Myanmar Text</vt:lpstr>
      <vt:lpstr>Symbol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Abby Cowan</dc:creator>
  <cp:lastModifiedBy>Lyndsi Roland</cp:lastModifiedBy>
  <cp:revision>5</cp:revision>
  <dcterms:created xsi:type="dcterms:W3CDTF">2021-09-02T13:53:00Z</dcterms:created>
  <dcterms:modified xsi:type="dcterms:W3CDTF">2021-09-14T15:33:36Z</dcterms:modified>
</cp:coreProperties>
</file>